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94" r:id="rId7"/>
    <p:sldId id="277" r:id="rId8"/>
    <p:sldId id="296" r:id="rId9"/>
    <p:sldId id="295" r:id="rId10"/>
    <p:sldId id="262" r:id="rId11"/>
    <p:sldId id="291" r:id="rId12"/>
    <p:sldId id="268" r:id="rId13"/>
    <p:sldId id="286" r:id="rId14"/>
    <p:sldId id="29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0EE48-3633-4354-A78D-9E944EB64AC6}" v="33" dt="2024-08-30T18:58:01.08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81" autoAdjust="0"/>
  </p:normalViewPr>
  <p:slideViewPr>
    <p:cSldViewPr snapToGrid="0">
      <p:cViewPr varScale="1">
        <p:scale>
          <a:sx n="74" d="100"/>
          <a:sy n="74" d="100"/>
        </p:scale>
        <p:origin x="1042" y="11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a Marcondes Ferraz" userId="3c254e498298ef75" providerId="LiveId" clId="{5500EE48-3633-4354-A78D-9E944EB64AC6}"/>
    <pc:docChg chg="undo redo custSel addSld delSld modSld sldOrd">
      <pc:chgData name="Fabiana Marcondes Ferraz" userId="3c254e498298ef75" providerId="LiveId" clId="{5500EE48-3633-4354-A78D-9E944EB64AC6}" dt="2024-09-07T10:25:16.847" v="1545" actId="47"/>
      <pc:docMkLst>
        <pc:docMk/>
      </pc:docMkLst>
      <pc:sldChg chg="addSp delSp modSp mod">
        <pc:chgData name="Fabiana Marcondes Ferraz" userId="3c254e498298ef75" providerId="LiveId" clId="{5500EE48-3633-4354-A78D-9E944EB64AC6}" dt="2024-08-30T19:23:07.675" v="1538" actId="1076"/>
        <pc:sldMkLst>
          <pc:docMk/>
          <pc:sldMk cId="1642425379" sldId="256"/>
        </pc:sldMkLst>
        <pc:spChg chg="mod">
          <ac:chgData name="Fabiana Marcondes Ferraz" userId="3c254e498298ef75" providerId="LiveId" clId="{5500EE48-3633-4354-A78D-9E944EB64AC6}" dt="2024-08-30T17:26:43.796" v="43" actId="14100"/>
          <ac:spMkLst>
            <pc:docMk/>
            <pc:sldMk cId="1642425379" sldId="256"/>
            <ac:spMk id="2" creationId="{216815C6-3AD0-46E6-A74A-1967BD91AF50}"/>
          </ac:spMkLst>
        </pc:spChg>
        <pc:picChg chg="add del mod">
          <ac:chgData name="Fabiana Marcondes Ferraz" userId="3c254e498298ef75" providerId="LiveId" clId="{5500EE48-3633-4354-A78D-9E944EB64AC6}" dt="2024-08-30T17:25:27.021" v="23" actId="478"/>
          <ac:picMkLst>
            <pc:docMk/>
            <pc:sldMk cId="1642425379" sldId="256"/>
            <ac:picMk id="4" creationId="{C647838E-4647-C55A-1787-AC0A14AFFE6E}"/>
          </ac:picMkLst>
        </pc:picChg>
        <pc:picChg chg="add mod">
          <ac:chgData name="Fabiana Marcondes Ferraz" userId="3c254e498298ef75" providerId="LiveId" clId="{5500EE48-3633-4354-A78D-9E944EB64AC6}" dt="2024-08-30T19:23:07.675" v="1538" actId="1076"/>
          <ac:picMkLst>
            <pc:docMk/>
            <pc:sldMk cId="1642425379" sldId="256"/>
            <ac:picMk id="6" creationId="{6B044EE8-95E1-31AC-B7F1-65016A41135A}"/>
          </ac:picMkLst>
        </pc:picChg>
      </pc:sldChg>
      <pc:sldChg chg="addSp delSp modSp del mod ord">
        <pc:chgData name="Fabiana Marcondes Ferraz" userId="3c254e498298ef75" providerId="LiveId" clId="{5500EE48-3633-4354-A78D-9E944EB64AC6}" dt="2024-08-30T18:51:48.627" v="1338" actId="47"/>
        <pc:sldMkLst>
          <pc:docMk/>
          <pc:sldMk cId="707789176" sldId="258"/>
        </pc:sldMkLst>
        <pc:spChg chg="add del mod">
          <ac:chgData name="Fabiana Marcondes Ferraz" userId="3c254e498298ef75" providerId="LiveId" clId="{5500EE48-3633-4354-A78D-9E944EB64AC6}" dt="2024-08-30T18:38:26.354" v="1138" actId="478"/>
          <ac:spMkLst>
            <pc:docMk/>
            <pc:sldMk cId="707789176" sldId="258"/>
            <ac:spMk id="4" creationId="{DD9B8821-405A-7031-E09D-D45937D094D1}"/>
          </ac:spMkLst>
        </pc:spChg>
        <pc:picChg chg="del">
          <ac:chgData name="Fabiana Marcondes Ferraz" userId="3c254e498298ef75" providerId="LiveId" clId="{5500EE48-3633-4354-A78D-9E944EB64AC6}" dt="2024-08-30T17:46:10.997" v="164" actId="478"/>
          <ac:picMkLst>
            <pc:docMk/>
            <pc:sldMk cId="707789176" sldId="258"/>
            <ac:picMk id="34" creationId="{9289CE93-EC50-55DB-CFE0-1266AEC87B19}"/>
          </ac:picMkLst>
        </pc:picChg>
      </pc:sldChg>
      <pc:sldChg chg="del">
        <pc:chgData name="Fabiana Marcondes Ferraz" userId="3c254e498298ef75" providerId="LiveId" clId="{5500EE48-3633-4354-A78D-9E944EB64AC6}" dt="2024-08-30T18:51:58.406" v="1341" actId="47"/>
        <pc:sldMkLst>
          <pc:docMk/>
          <pc:sldMk cId="566997565" sldId="260"/>
        </pc:sldMkLst>
      </pc:sldChg>
      <pc:sldChg chg="addSp delSp modSp mod ord">
        <pc:chgData name="Fabiana Marcondes Ferraz" userId="3c254e498298ef75" providerId="LiveId" clId="{5500EE48-3633-4354-A78D-9E944EB64AC6}" dt="2024-08-30T19:05:32.169" v="1476" actId="14100"/>
        <pc:sldMkLst>
          <pc:docMk/>
          <pc:sldMk cId="1593920805" sldId="262"/>
        </pc:sldMkLst>
        <pc:spChg chg="mod">
          <ac:chgData name="Fabiana Marcondes Ferraz" userId="3c254e498298ef75" providerId="LiveId" clId="{5500EE48-3633-4354-A78D-9E944EB64AC6}" dt="2024-08-30T18:21:56.845" v="785" actId="1076"/>
          <ac:spMkLst>
            <pc:docMk/>
            <pc:sldMk cId="1593920805" sldId="262"/>
            <ac:spMk id="2" creationId="{75031FE9-9059-4FE8-B4AC-9771F23A1B89}"/>
          </ac:spMkLst>
        </pc:spChg>
        <pc:spChg chg="add del mod">
          <ac:chgData name="Fabiana Marcondes Ferraz" userId="3c254e498298ef75" providerId="LiveId" clId="{5500EE48-3633-4354-A78D-9E944EB64AC6}" dt="2024-08-30T18:20:06.932" v="746" actId="478"/>
          <ac:spMkLst>
            <pc:docMk/>
            <pc:sldMk cId="1593920805" sldId="262"/>
            <ac:spMk id="4" creationId="{D1395537-8099-7886-CAE5-6E30851B4CD4}"/>
          </ac:spMkLst>
        </pc:spChg>
        <pc:spChg chg="mod">
          <ac:chgData name="Fabiana Marcondes Ferraz" userId="3c254e498298ef75" providerId="LiveId" clId="{5500EE48-3633-4354-A78D-9E944EB64AC6}" dt="2024-08-30T19:05:32.169" v="1476" actId="14100"/>
          <ac:spMkLst>
            <pc:docMk/>
            <pc:sldMk cId="1593920805" sldId="262"/>
            <ac:spMk id="8" creationId="{87441910-6501-5C60-C05A-BAFF34C25798}"/>
          </ac:spMkLst>
        </pc:spChg>
        <pc:picChg chg="del">
          <ac:chgData name="Fabiana Marcondes Ferraz" userId="3c254e498298ef75" providerId="LiveId" clId="{5500EE48-3633-4354-A78D-9E944EB64AC6}" dt="2024-08-30T18:20:01.880" v="745" actId="478"/>
          <ac:picMkLst>
            <pc:docMk/>
            <pc:sldMk cId="1593920805" sldId="262"/>
            <ac:picMk id="14" creationId="{206549BD-D8AF-D3BE-750E-5F8C50CCB5B9}"/>
          </ac:picMkLst>
        </pc:picChg>
      </pc:sldChg>
      <pc:sldChg chg="addSp delSp modSp mod ord modClrScheme chgLayout">
        <pc:chgData name="Fabiana Marcondes Ferraz" userId="3c254e498298ef75" providerId="LiveId" clId="{5500EE48-3633-4354-A78D-9E944EB64AC6}" dt="2024-08-30T19:23:01.004" v="1537" actId="1076"/>
        <pc:sldMkLst>
          <pc:docMk/>
          <pc:sldMk cId="1346372204" sldId="264"/>
        </pc:sldMkLst>
        <pc:spChg chg="mod">
          <ac:chgData name="Fabiana Marcondes Ferraz" userId="3c254e498298ef75" providerId="LiveId" clId="{5500EE48-3633-4354-A78D-9E944EB64AC6}" dt="2024-08-30T19:22:43.944" v="1536" actId="1037"/>
          <ac:spMkLst>
            <pc:docMk/>
            <pc:sldMk cId="1346372204" sldId="264"/>
            <ac:spMk id="2" creationId="{537E1C88-627C-4655-A4FB-0BB02EDB078A}"/>
          </ac:spMkLst>
        </pc:spChg>
        <pc:spChg chg="add del mod">
          <ac:chgData name="Fabiana Marcondes Ferraz" userId="3c254e498298ef75" providerId="LiveId" clId="{5500EE48-3633-4354-A78D-9E944EB64AC6}" dt="2024-08-30T17:48:46.719" v="201" actId="26606"/>
          <ac:spMkLst>
            <pc:docMk/>
            <pc:sldMk cId="1346372204" sldId="264"/>
            <ac:spMk id="3" creationId="{033634FE-ADF0-4BC3-A0A9-447EA9DD096B}"/>
          </ac:spMkLst>
        </pc:spChg>
        <pc:spChg chg="mod">
          <ac:chgData name="Fabiana Marcondes Ferraz" userId="3c254e498298ef75" providerId="LiveId" clId="{5500EE48-3633-4354-A78D-9E944EB64AC6}" dt="2024-08-30T17:48:46.719" v="201" actId="26606"/>
          <ac:spMkLst>
            <pc:docMk/>
            <pc:sldMk cId="1346372204" sldId="264"/>
            <ac:spMk id="6" creationId="{A4AC050D-BAF4-C23C-F8EC-24DEC4293002}"/>
          </ac:spMkLst>
        </pc:spChg>
        <pc:spChg chg="add del mod">
          <ac:chgData name="Fabiana Marcondes Ferraz" userId="3c254e498298ef75" providerId="LiveId" clId="{5500EE48-3633-4354-A78D-9E944EB64AC6}" dt="2024-08-30T17:48:14.608" v="198" actId="26606"/>
          <ac:spMkLst>
            <pc:docMk/>
            <pc:sldMk cId="1346372204" sldId="264"/>
            <ac:spMk id="11" creationId="{E553AEC5-A1A3-F7FD-26EA-12BA6FFF043F}"/>
          </ac:spMkLst>
        </pc:spChg>
        <pc:spChg chg="add del mod">
          <ac:chgData name="Fabiana Marcondes Ferraz" userId="3c254e498298ef75" providerId="LiveId" clId="{5500EE48-3633-4354-A78D-9E944EB64AC6}" dt="2024-08-30T17:47:59.644" v="194" actId="26606"/>
          <ac:spMkLst>
            <pc:docMk/>
            <pc:sldMk cId="1346372204" sldId="264"/>
            <ac:spMk id="12" creationId="{7874A2E5-8552-F865-BDBC-E7027F1297F8}"/>
          </ac:spMkLst>
        </pc:spChg>
        <pc:spChg chg="add del mod">
          <ac:chgData name="Fabiana Marcondes Ferraz" userId="3c254e498298ef75" providerId="LiveId" clId="{5500EE48-3633-4354-A78D-9E944EB64AC6}" dt="2024-08-30T17:48:14.608" v="198" actId="26606"/>
          <ac:spMkLst>
            <pc:docMk/>
            <pc:sldMk cId="1346372204" sldId="264"/>
            <ac:spMk id="16" creationId="{033634FE-ADF0-4BC3-A0A9-447EA9DD096B}"/>
          </ac:spMkLst>
        </pc:spChg>
        <pc:spChg chg="add mod">
          <ac:chgData name="Fabiana Marcondes Ferraz" userId="3c254e498298ef75" providerId="LiveId" clId="{5500EE48-3633-4354-A78D-9E944EB64AC6}" dt="2024-08-30T19:22:43.944" v="1536" actId="1037"/>
          <ac:spMkLst>
            <pc:docMk/>
            <pc:sldMk cId="1346372204" sldId="264"/>
            <ac:spMk id="20" creationId="{033634FE-ADF0-4BC3-A0A9-447EA9DD096B}"/>
          </ac:spMkLst>
        </pc:spChg>
        <pc:spChg chg="add del mod">
          <ac:chgData name="Fabiana Marcondes Ferraz" userId="3c254e498298ef75" providerId="LiveId" clId="{5500EE48-3633-4354-A78D-9E944EB64AC6}" dt="2024-08-30T17:48:48.722" v="202" actId="478"/>
          <ac:spMkLst>
            <pc:docMk/>
            <pc:sldMk cId="1346372204" sldId="264"/>
            <ac:spMk id="21" creationId="{E553AEC5-A1A3-F7FD-26EA-12BA6FFF043F}"/>
          </ac:spMkLst>
        </pc:spChg>
        <pc:graphicFrameChg chg="add mod modGraphic">
          <ac:chgData name="Fabiana Marcondes Ferraz" userId="3c254e498298ef75" providerId="LiveId" clId="{5500EE48-3633-4354-A78D-9E944EB64AC6}" dt="2024-08-30T19:23:01.004" v="1537" actId="1076"/>
          <ac:graphicFrameMkLst>
            <pc:docMk/>
            <pc:sldMk cId="1346372204" sldId="264"/>
            <ac:graphicFrameMk id="4" creationId="{BF83FF50-45F9-951F-2C06-8DC4DD2D0B26}"/>
          </ac:graphicFrameMkLst>
        </pc:graphicFrameChg>
        <pc:graphicFrameChg chg="add del mod">
          <ac:chgData name="Fabiana Marcondes Ferraz" userId="3c254e498298ef75" providerId="LiveId" clId="{5500EE48-3633-4354-A78D-9E944EB64AC6}" dt="2024-08-30T17:47:59.644" v="194" actId="26606"/>
          <ac:graphicFrameMkLst>
            <pc:docMk/>
            <pc:sldMk cId="1346372204" sldId="264"/>
            <ac:graphicFrameMk id="8" creationId="{BC7A5D0B-1DE4-0C85-E1FA-62F5DB0291BF}"/>
          </ac:graphicFrameMkLst>
        </pc:graphicFrameChg>
        <pc:graphicFrameChg chg="add del mod">
          <ac:chgData name="Fabiana Marcondes Ferraz" userId="3c254e498298ef75" providerId="LiveId" clId="{5500EE48-3633-4354-A78D-9E944EB64AC6}" dt="2024-08-30T17:48:04.406" v="196" actId="26606"/>
          <ac:graphicFrameMkLst>
            <pc:docMk/>
            <pc:sldMk cId="1346372204" sldId="264"/>
            <ac:graphicFrameMk id="14" creationId="{389B0393-B3A1-A63E-0721-70B8F8226F62}"/>
          </ac:graphicFrameMkLst>
        </pc:graphicFrameChg>
        <pc:graphicFrameChg chg="add del mod">
          <ac:chgData name="Fabiana Marcondes Ferraz" userId="3c254e498298ef75" providerId="LiveId" clId="{5500EE48-3633-4354-A78D-9E944EB64AC6}" dt="2024-08-30T17:48:46.711" v="200" actId="26606"/>
          <ac:graphicFrameMkLst>
            <pc:docMk/>
            <pc:sldMk cId="1346372204" sldId="264"/>
            <ac:graphicFrameMk id="18" creationId="{389B0393-B3A1-A63E-0721-70B8F8226F62}"/>
          </ac:graphicFrameMkLst>
        </pc:graphicFrameChg>
      </pc:sldChg>
      <pc:sldChg chg="addSp delSp modSp mod ord">
        <pc:chgData name="Fabiana Marcondes Ferraz" userId="3c254e498298ef75" providerId="LiveId" clId="{5500EE48-3633-4354-A78D-9E944EB64AC6}" dt="2024-08-30T18:23:48.366" v="794"/>
        <pc:sldMkLst>
          <pc:docMk/>
          <pc:sldMk cId="4151694508" sldId="268"/>
        </pc:sldMkLst>
        <pc:spChg chg="add del mod">
          <ac:chgData name="Fabiana Marcondes Ferraz" userId="3c254e498298ef75" providerId="LiveId" clId="{5500EE48-3633-4354-A78D-9E944EB64AC6}" dt="2024-08-30T17:40:52.738" v="118" actId="478"/>
          <ac:spMkLst>
            <pc:docMk/>
            <pc:sldMk cId="4151694508" sldId="268"/>
            <ac:spMk id="3" creationId="{1DD3E2B9-737E-2504-0963-3CBF097EF816}"/>
          </ac:spMkLst>
        </pc:spChg>
        <pc:spChg chg="mod">
          <ac:chgData name="Fabiana Marcondes Ferraz" userId="3c254e498298ef75" providerId="LiveId" clId="{5500EE48-3633-4354-A78D-9E944EB64AC6}" dt="2024-08-30T17:57:42.094" v="308" actId="403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Fabiana Marcondes Ferraz" userId="3c254e498298ef75" providerId="LiveId" clId="{5500EE48-3633-4354-A78D-9E944EB64AC6}" dt="2024-08-30T17:53:39.570" v="270" actId="20577"/>
          <ac:spMkLst>
            <pc:docMk/>
            <pc:sldMk cId="4151694508" sldId="268"/>
            <ac:spMk id="6" creationId="{5A6B31B0-7B84-475D-961F-09C0191F91A2}"/>
          </ac:spMkLst>
        </pc:spChg>
        <pc:spChg chg="del">
          <ac:chgData name="Fabiana Marcondes Ferraz" userId="3c254e498298ef75" providerId="LiveId" clId="{5500EE48-3633-4354-A78D-9E944EB64AC6}" dt="2024-08-30T17:40:50.755" v="117" actId="478"/>
          <ac:spMkLst>
            <pc:docMk/>
            <pc:sldMk cId="4151694508" sldId="268"/>
            <ac:spMk id="8" creationId="{813F3455-E568-40C9-9F4D-8C89F4CD95F8}"/>
          </ac:spMkLst>
        </pc:spChg>
        <pc:picChg chg="add del mod">
          <ac:chgData name="Fabiana Marcondes Ferraz" userId="3c254e498298ef75" providerId="LiveId" clId="{5500EE48-3633-4354-A78D-9E944EB64AC6}" dt="2024-08-30T17:55:40.060" v="279" actId="478"/>
          <ac:picMkLst>
            <pc:docMk/>
            <pc:sldMk cId="4151694508" sldId="268"/>
            <ac:picMk id="9" creationId="{21508D18-F66B-21A3-D656-D341A13B1F55}"/>
          </ac:picMkLst>
        </pc:picChg>
        <pc:picChg chg="add mod">
          <ac:chgData name="Fabiana Marcondes Ferraz" userId="3c254e498298ef75" providerId="LiveId" clId="{5500EE48-3633-4354-A78D-9E944EB64AC6}" dt="2024-08-30T17:57:49.486" v="310" actId="1076"/>
          <ac:picMkLst>
            <pc:docMk/>
            <pc:sldMk cId="4151694508" sldId="268"/>
            <ac:picMk id="11" creationId="{EB12B939-9CB8-2868-F1CD-BBF6C06B8463}"/>
          </ac:picMkLst>
        </pc:picChg>
      </pc:sldChg>
      <pc:sldChg chg="addSp modSp mod">
        <pc:chgData name="Fabiana Marcondes Ferraz" userId="3c254e498298ef75" providerId="LiveId" clId="{5500EE48-3633-4354-A78D-9E944EB64AC6}" dt="2024-08-30T19:21:24.290" v="1511" actId="14100"/>
        <pc:sldMkLst>
          <pc:docMk/>
          <pc:sldMk cId="2436493926" sldId="276"/>
        </pc:sldMkLst>
        <pc:spChg chg="mod">
          <ac:chgData name="Fabiana Marcondes Ferraz" userId="3c254e498298ef75" providerId="LiveId" clId="{5500EE48-3633-4354-A78D-9E944EB64AC6}" dt="2024-08-30T18:53:41.374" v="1364" actId="1076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Fabiana Marcondes Ferraz" userId="3c254e498298ef75" providerId="LiveId" clId="{5500EE48-3633-4354-A78D-9E944EB64AC6}" dt="2024-08-30T18:53:45.550" v="1366" actId="14100"/>
          <ac:spMkLst>
            <pc:docMk/>
            <pc:sldMk cId="2436493926" sldId="276"/>
            <ac:spMk id="3" creationId="{24AFFC60-19C3-4901-93F7-7AAF4C09F8C6}"/>
          </ac:spMkLst>
        </pc:spChg>
        <pc:picChg chg="add mod">
          <ac:chgData name="Fabiana Marcondes Ferraz" userId="3c254e498298ef75" providerId="LiveId" clId="{5500EE48-3633-4354-A78D-9E944EB64AC6}" dt="2024-08-30T19:21:24.290" v="1511" actId="14100"/>
          <ac:picMkLst>
            <pc:docMk/>
            <pc:sldMk cId="2436493926" sldId="276"/>
            <ac:picMk id="5" creationId="{10517A04-6A68-B34E-4E1D-82CD316E3EB1}"/>
          </ac:picMkLst>
        </pc:picChg>
      </pc:sldChg>
      <pc:sldChg chg="addSp modSp mod ord">
        <pc:chgData name="Fabiana Marcondes Ferraz" userId="3c254e498298ef75" providerId="LiveId" clId="{5500EE48-3633-4354-A78D-9E944EB64AC6}" dt="2024-08-30T18:18:40.110" v="744" actId="1076"/>
        <pc:sldMkLst>
          <pc:docMk/>
          <pc:sldMk cId="2243494996" sldId="277"/>
        </pc:sldMkLst>
        <pc:spChg chg="mod">
          <ac:chgData name="Fabiana Marcondes Ferraz" userId="3c254e498298ef75" providerId="LiveId" clId="{5500EE48-3633-4354-A78D-9E944EB64AC6}" dt="2024-08-30T18:06:47.533" v="449" actId="14100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Fabiana Marcondes Ferraz" userId="3c254e498298ef75" providerId="LiveId" clId="{5500EE48-3633-4354-A78D-9E944EB64AC6}" dt="2024-08-30T18:10:13.303" v="605" actId="1076"/>
          <ac:spMkLst>
            <pc:docMk/>
            <pc:sldMk cId="2243494996" sldId="277"/>
            <ac:spMk id="3" creationId="{35E3EA69-4E0E-41BD-8095-A124225A2647}"/>
          </ac:spMkLst>
        </pc:spChg>
        <pc:picChg chg="add mod">
          <ac:chgData name="Fabiana Marcondes Ferraz" userId="3c254e498298ef75" providerId="LiveId" clId="{5500EE48-3633-4354-A78D-9E944EB64AC6}" dt="2024-08-30T18:18:40.110" v="744" actId="1076"/>
          <ac:picMkLst>
            <pc:docMk/>
            <pc:sldMk cId="2243494996" sldId="277"/>
            <ac:picMk id="5" creationId="{84E5B6CD-BC5D-2568-A2B4-5FDC0100D2A4}"/>
          </ac:picMkLst>
        </pc:picChg>
      </pc:sldChg>
      <pc:sldChg chg="del">
        <pc:chgData name="Fabiana Marcondes Ferraz" userId="3c254e498298ef75" providerId="LiveId" clId="{5500EE48-3633-4354-A78D-9E944EB64AC6}" dt="2024-08-30T18:51:56.915" v="1340" actId="47"/>
        <pc:sldMkLst>
          <pc:docMk/>
          <pc:sldMk cId="4252466045" sldId="279"/>
        </pc:sldMkLst>
      </pc:sldChg>
      <pc:sldChg chg="addSp delSp modSp mod ord">
        <pc:chgData name="Fabiana Marcondes Ferraz" userId="3c254e498298ef75" providerId="LiveId" clId="{5500EE48-3633-4354-A78D-9E944EB64AC6}" dt="2024-08-30T18:51:34.976" v="1335" actId="14100"/>
        <pc:sldMkLst>
          <pc:docMk/>
          <pc:sldMk cId="1418789964" sldId="286"/>
        </pc:sldMkLst>
        <pc:spChg chg="mod">
          <ac:chgData name="Fabiana Marcondes Ferraz" userId="3c254e498298ef75" providerId="LiveId" clId="{5500EE48-3633-4354-A78D-9E944EB64AC6}" dt="2024-08-30T18:43:47.625" v="1232" actId="20577"/>
          <ac:spMkLst>
            <pc:docMk/>
            <pc:sldMk cId="1418789964" sldId="286"/>
            <ac:spMk id="2" creationId="{67708C79-A4AC-4B5D-92DF-600737E4D11A}"/>
          </ac:spMkLst>
        </pc:spChg>
        <pc:spChg chg="add del mod">
          <ac:chgData name="Fabiana Marcondes Ferraz" userId="3c254e498298ef75" providerId="LiveId" clId="{5500EE48-3633-4354-A78D-9E944EB64AC6}" dt="2024-08-30T18:39:14.736" v="1174" actId="478"/>
          <ac:spMkLst>
            <pc:docMk/>
            <pc:sldMk cId="1418789964" sldId="286"/>
            <ac:spMk id="4" creationId="{7D3225CA-36AC-8814-0D3F-FD3FC8AEB2CA}"/>
          </ac:spMkLst>
        </pc:spChg>
        <pc:spChg chg="add">
          <ac:chgData name="Fabiana Marcondes Ferraz" userId="3c254e498298ef75" providerId="LiveId" clId="{5500EE48-3633-4354-A78D-9E944EB64AC6}" dt="2024-08-30T18:40:57.292" v="1179"/>
          <ac:spMkLst>
            <pc:docMk/>
            <pc:sldMk cId="1418789964" sldId="286"/>
            <ac:spMk id="5" creationId="{5C06921C-4C9D-78CA-38A8-929B2EDA418E}"/>
          </ac:spMkLst>
        </pc:spChg>
        <pc:spChg chg="del">
          <ac:chgData name="Fabiana Marcondes Ferraz" userId="3c254e498298ef75" providerId="LiveId" clId="{5500EE48-3633-4354-A78D-9E944EB64AC6}" dt="2024-08-30T18:39:12.363" v="1173" actId="478"/>
          <ac:spMkLst>
            <pc:docMk/>
            <pc:sldMk cId="1418789964" sldId="286"/>
            <ac:spMk id="7" creationId="{02492136-277B-808E-9D1B-0527359207DB}"/>
          </ac:spMkLst>
        </pc:spChg>
        <pc:spChg chg="mod">
          <ac:chgData name="Fabiana Marcondes Ferraz" userId="3c254e498298ef75" providerId="LiveId" clId="{5500EE48-3633-4354-A78D-9E944EB64AC6}" dt="2024-08-30T18:48:20.595" v="1304" actId="962"/>
          <ac:spMkLst>
            <pc:docMk/>
            <pc:sldMk cId="1418789964" sldId="286"/>
            <ac:spMk id="12" creationId="{D3251268-42B4-3B45-A59B-740E2DB97A00}"/>
          </ac:spMkLst>
        </pc:spChg>
        <pc:picChg chg="add mod">
          <ac:chgData name="Fabiana Marcondes Ferraz" userId="3c254e498298ef75" providerId="LiveId" clId="{5500EE48-3633-4354-A78D-9E944EB64AC6}" dt="2024-08-30T18:51:34.976" v="1335" actId="14100"/>
          <ac:picMkLst>
            <pc:docMk/>
            <pc:sldMk cId="1418789964" sldId="286"/>
            <ac:picMk id="8" creationId="{4D256E43-5879-683A-F785-5D018C9A0724}"/>
          </ac:picMkLst>
        </pc:picChg>
      </pc:sldChg>
      <pc:sldChg chg="addSp delSp modSp del mod ord">
        <pc:chgData name="Fabiana Marcondes Ferraz" userId="3c254e498298ef75" providerId="LiveId" clId="{5500EE48-3633-4354-A78D-9E944EB64AC6}" dt="2024-08-30T18:51:46.530" v="1336" actId="47"/>
        <pc:sldMkLst>
          <pc:docMk/>
          <pc:sldMk cId="1329539271" sldId="290"/>
        </pc:sldMkLst>
        <pc:spChg chg="mod">
          <ac:chgData name="Fabiana Marcondes Ferraz" userId="3c254e498298ef75" providerId="LiveId" clId="{5500EE48-3633-4354-A78D-9E944EB64AC6}" dt="2024-08-30T17:56:35.085" v="290" actId="21"/>
          <ac:spMkLst>
            <pc:docMk/>
            <pc:sldMk cId="1329539271" sldId="290"/>
            <ac:spMk id="2" creationId="{216815C6-3AD0-46E6-A74A-1967BD91AF50}"/>
          </ac:spMkLst>
        </pc:spChg>
        <pc:spChg chg="mod">
          <ac:chgData name="Fabiana Marcondes Ferraz" userId="3c254e498298ef75" providerId="LiveId" clId="{5500EE48-3633-4354-A78D-9E944EB64AC6}" dt="2024-08-30T17:46:38.118" v="168" actId="27636"/>
          <ac:spMkLst>
            <pc:docMk/>
            <pc:sldMk cId="1329539271" sldId="290"/>
            <ac:spMk id="3" creationId="{1901B20D-4C28-4DA3-ABBD-718C22A5E58B}"/>
          </ac:spMkLst>
        </pc:spChg>
        <pc:spChg chg="add mod">
          <ac:chgData name="Fabiana Marcondes Ferraz" userId="3c254e498298ef75" providerId="LiveId" clId="{5500EE48-3633-4354-A78D-9E944EB64AC6}" dt="2024-08-30T17:45:59.918" v="163" actId="478"/>
          <ac:spMkLst>
            <pc:docMk/>
            <pc:sldMk cId="1329539271" sldId="290"/>
            <ac:spMk id="5" creationId="{3C3BE1DE-19D5-6420-D43A-5BE5CC23069F}"/>
          </ac:spMkLst>
        </pc:spChg>
        <pc:picChg chg="del">
          <ac:chgData name="Fabiana Marcondes Ferraz" userId="3c254e498298ef75" providerId="LiveId" clId="{5500EE48-3633-4354-A78D-9E944EB64AC6}" dt="2024-08-30T17:45:59.918" v="163" actId="478"/>
          <ac:picMkLst>
            <pc:docMk/>
            <pc:sldMk cId="1329539271" sldId="290"/>
            <ac:picMk id="13" creationId="{1DFE730E-30E7-DA99-A3EE-ACB889D161E9}"/>
          </ac:picMkLst>
        </pc:picChg>
      </pc:sldChg>
      <pc:sldChg chg="addSp modSp mod ord">
        <pc:chgData name="Fabiana Marcondes Ferraz" userId="3c254e498298ef75" providerId="LiveId" clId="{5500EE48-3633-4354-A78D-9E944EB64AC6}" dt="2024-08-30T19:07:39.295" v="1478"/>
        <pc:sldMkLst>
          <pc:docMk/>
          <pc:sldMk cId="3003251909" sldId="291"/>
        </pc:sldMkLst>
        <pc:spChg chg="mod">
          <ac:chgData name="Fabiana Marcondes Ferraz" userId="3c254e498298ef75" providerId="LiveId" clId="{5500EE48-3633-4354-A78D-9E944EB64AC6}" dt="2024-08-30T18:57:05.106" v="1435" actId="1076"/>
          <ac:spMkLst>
            <pc:docMk/>
            <pc:sldMk cId="3003251909" sldId="291"/>
            <ac:spMk id="2" creationId="{216815C6-3AD0-46E6-A74A-1967BD91AF50}"/>
          </ac:spMkLst>
        </pc:spChg>
        <pc:spChg chg="mod">
          <ac:chgData name="Fabiana Marcondes Ferraz" userId="3c254e498298ef75" providerId="LiveId" clId="{5500EE48-3633-4354-A78D-9E944EB64AC6}" dt="2024-08-30T18:58:04.364" v="1444" actId="1076"/>
          <ac:spMkLst>
            <pc:docMk/>
            <pc:sldMk cId="3003251909" sldId="291"/>
            <ac:spMk id="3" creationId="{1901B20D-4C28-4DA3-ABBD-718C22A5E58B}"/>
          </ac:spMkLst>
        </pc:spChg>
        <pc:spChg chg="add mod ord">
          <ac:chgData name="Fabiana Marcondes Ferraz" userId="3c254e498298ef75" providerId="LiveId" clId="{5500EE48-3633-4354-A78D-9E944EB64AC6}" dt="2024-08-30T18:59:41.091" v="1451" actId="1037"/>
          <ac:spMkLst>
            <pc:docMk/>
            <pc:sldMk cId="3003251909" sldId="291"/>
            <ac:spMk id="5" creationId="{FC7DD2B1-ABB9-D10F-B121-B7C4CB8892EA}"/>
          </ac:spMkLst>
        </pc:spChg>
      </pc:sldChg>
      <pc:sldChg chg="del">
        <pc:chgData name="Fabiana Marcondes Ferraz" userId="3c254e498298ef75" providerId="LiveId" clId="{5500EE48-3633-4354-A78D-9E944EB64AC6}" dt="2024-08-30T18:51:55.063" v="1339" actId="47"/>
        <pc:sldMkLst>
          <pc:docMk/>
          <pc:sldMk cId="2390678392" sldId="292"/>
        </pc:sldMkLst>
      </pc:sldChg>
      <pc:sldChg chg="modSp add del mod ord">
        <pc:chgData name="Fabiana Marcondes Ferraz" userId="3c254e498298ef75" providerId="LiveId" clId="{5500EE48-3633-4354-A78D-9E944EB64AC6}" dt="2024-08-30T18:51:47.536" v="1337" actId="47"/>
        <pc:sldMkLst>
          <pc:docMk/>
          <pc:sldMk cId="474476494" sldId="293"/>
        </pc:sldMkLst>
        <pc:spChg chg="mod">
          <ac:chgData name="Fabiana Marcondes Ferraz" userId="3c254e498298ef75" providerId="LiveId" clId="{5500EE48-3633-4354-A78D-9E944EB64AC6}" dt="2024-08-30T18:23:24.952" v="792" actId="20577"/>
          <ac:spMkLst>
            <pc:docMk/>
            <pc:sldMk cId="474476494" sldId="293"/>
            <ac:spMk id="2" creationId="{537E1C88-627C-4655-A4FB-0BB02EDB078A}"/>
          </ac:spMkLst>
        </pc:spChg>
        <pc:spChg chg="mod">
          <ac:chgData name="Fabiana Marcondes Ferraz" userId="3c254e498298ef75" providerId="LiveId" clId="{5500EE48-3633-4354-A78D-9E944EB64AC6}" dt="2024-08-30T18:23:22" v="791" actId="20577"/>
          <ac:spMkLst>
            <pc:docMk/>
            <pc:sldMk cId="474476494" sldId="293"/>
            <ac:spMk id="3" creationId="{033634FE-ADF0-4BC3-A0A9-447EA9DD096B}"/>
          </ac:spMkLst>
        </pc:spChg>
      </pc:sldChg>
      <pc:sldChg chg="delSp modSp add mod ord">
        <pc:chgData name="Fabiana Marcondes Ferraz" userId="3c254e498298ef75" providerId="LiveId" clId="{5500EE48-3633-4354-A78D-9E944EB64AC6}" dt="2024-09-07T10:00:27.153" v="1539" actId="20577"/>
        <pc:sldMkLst>
          <pc:docMk/>
          <pc:sldMk cId="2905145861" sldId="294"/>
        </pc:sldMkLst>
        <pc:spChg chg="mod">
          <ac:chgData name="Fabiana Marcondes Ferraz" userId="3c254e498298ef75" providerId="LiveId" clId="{5500EE48-3633-4354-A78D-9E944EB64AC6}" dt="2024-08-30T18:00:24.291" v="406" actId="1076"/>
          <ac:spMkLst>
            <pc:docMk/>
            <pc:sldMk cId="2905145861" sldId="294"/>
            <ac:spMk id="2" creationId="{537E1C88-627C-4655-A4FB-0BB02EDB078A}"/>
          </ac:spMkLst>
        </pc:spChg>
        <pc:spChg chg="mod">
          <ac:chgData name="Fabiana Marcondes Ferraz" userId="3c254e498298ef75" providerId="LiveId" clId="{5500EE48-3633-4354-A78D-9E944EB64AC6}" dt="2024-09-07T10:00:27.153" v="1539" actId="20577"/>
          <ac:spMkLst>
            <pc:docMk/>
            <pc:sldMk cId="2905145861" sldId="294"/>
            <ac:spMk id="20" creationId="{033634FE-ADF0-4BC3-A0A9-447EA9DD096B}"/>
          </ac:spMkLst>
        </pc:spChg>
        <pc:graphicFrameChg chg="del">
          <ac:chgData name="Fabiana Marcondes Ferraz" userId="3c254e498298ef75" providerId="LiveId" clId="{5500EE48-3633-4354-A78D-9E944EB64AC6}" dt="2024-08-30T17:56:56.237" v="293" actId="478"/>
          <ac:graphicFrameMkLst>
            <pc:docMk/>
            <pc:sldMk cId="2905145861" sldId="294"/>
            <ac:graphicFrameMk id="4" creationId="{BF83FF50-45F9-951F-2C06-8DC4DD2D0B26}"/>
          </ac:graphicFrameMkLst>
        </pc:graphicFrameChg>
      </pc:sldChg>
      <pc:sldChg chg="addSp delSp modSp add mod">
        <pc:chgData name="Fabiana Marcondes Ferraz" userId="3c254e498298ef75" providerId="LiveId" clId="{5500EE48-3633-4354-A78D-9E944EB64AC6}" dt="2024-08-30T19:04:48.789" v="1460" actId="20577"/>
        <pc:sldMkLst>
          <pc:docMk/>
          <pc:sldMk cId="3381396473" sldId="295"/>
        </pc:sldMkLst>
        <pc:spChg chg="mod">
          <ac:chgData name="Fabiana Marcondes Ferraz" userId="3c254e498298ef75" providerId="LiveId" clId="{5500EE48-3633-4354-A78D-9E944EB64AC6}" dt="2024-08-30T19:04:48.789" v="1460" actId="20577"/>
          <ac:spMkLst>
            <pc:docMk/>
            <pc:sldMk cId="3381396473" sldId="295"/>
            <ac:spMk id="3" creationId="{35E3EA69-4E0E-41BD-8095-A124225A2647}"/>
          </ac:spMkLst>
        </pc:spChg>
        <pc:picChg chg="del">
          <ac:chgData name="Fabiana Marcondes Ferraz" userId="3c254e498298ef75" providerId="LiveId" clId="{5500EE48-3633-4354-A78D-9E944EB64AC6}" dt="2024-08-30T18:10:27.279" v="607" actId="478"/>
          <ac:picMkLst>
            <pc:docMk/>
            <pc:sldMk cId="3381396473" sldId="295"/>
            <ac:picMk id="5" creationId="{84E5B6CD-BC5D-2568-A2B4-5FDC0100D2A4}"/>
          </ac:picMkLst>
        </pc:picChg>
        <pc:picChg chg="add mod">
          <ac:chgData name="Fabiana Marcondes Ferraz" userId="3c254e498298ef75" providerId="LiveId" clId="{5500EE48-3633-4354-A78D-9E944EB64AC6}" dt="2024-08-30T18:18:04.805" v="743" actId="14100"/>
          <ac:picMkLst>
            <pc:docMk/>
            <pc:sldMk cId="3381396473" sldId="295"/>
            <ac:picMk id="7" creationId="{08DFB144-75D2-7756-D505-07BA897579EA}"/>
          </ac:picMkLst>
        </pc:picChg>
      </pc:sldChg>
      <pc:sldChg chg="addSp modSp add mod ord">
        <pc:chgData name="Fabiana Marcondes Ferraz" userId="3c254e498298ef75" providerId="LiveId" clId="{5500EE48-3633-4354-A78D-9E944EB64AC6}" dt="2024-08-30T18:34:45.469" v="1048" actId="27636"/>
        <pc:sldMkLst>
          <pc:docMk/>
          <pc:sldMk cId="1835053108" sldId="296"/>
        </pc:sldMkLst>
        <pc:spChg chg="mod">
          <ac:chgData name="Fabiana Marcondes Ferraz" userId="3c254e498298ef75" providerId="LiveId" clId="{5500EE48-3633-4354-A78D-9E944EB64AC6}" dt="2024-08-30T18:34:45.469" v="1048" actId="27636"/>
          <ac:spMkLst>
            <pc:docMk/>
            <pc:sldMk cId="1835053108" sldId="296"/>
            <ac:spMk id="3" creationId="{35E3EA69-4E0E-41BD-8095-A124225A2647}"/>
          </ac:spMkLst>
        </pc:spChg>
        <pc:picChg chg="add mod">
          <ac:chgData name="Fabiana Marcondes Ferraz" userId="3c254e498298ef75" providerId="LiveId" clId="{5500EE48-3633-4354-A78D-9E944EB64AC6}" dt="2024-08-30T18:17:23.433" v="737" actId="1076"/>
          <ac:picMkLst>
            <pc:docMk/>
            <pc:sldMk cId="1835053108" sldId="296"/>
            <ac:picMk id="5" creationId="{B8AAB113-AFF5-8182-0648-6E77009E66D7}"/>
          </ac:picMkLst>
        </pc:picChg>
      </pc:sldChg>
      <pc:sldChg chg="add del">
        <pc:chgData name="Fabiana Marcondes Ferraz" userId="3c254e498298ef75" providerId="LiveId" clId="{5500EE48-3633-4354-A78D-9E944EB64AC6}" dt="2024-08-30T18:16:20.059" v="713" actId="47"/>
        <pc:sldMkLst>
          <pc:docMk/>
          <pc:sldMk cId="206196267" sldId="297"/>
        </pc:sldMkLst>
      </pc:sldChg>
      <pc:sldChg chg="addSp delSp modSp add mod modClrScheme chgLayout">
        <pc:chgData name="Fabiana Marcondes Ferraz" userId="3c254e498298ef75" providerId="LiveId" clId="{5500EE48-3633-4354-A78D-9E944EB64AC6}" dt="2024-08-30T19:20:36.078" v="1509" actId="20577"/>
        <pc:sldMkLst>
          <pc:docMk/>
          <pc:sldMk cId="1382852395" sldId="297"/>
        </pc:sldMkLst>
        <pc:spChg chg="mod">
          <ac:chgData name="Fabiana Marcondes Ferraz" userId="3c254e498298ef75" providerId="LiveId" clId="{5500EE48-3633-4354-A78D-9E944EB64AC6}" dt="2024-08-30T18:49:07.257" v="1308" actId="26606"/>
          <ac:spMkLst>
            <pc:docMk/>
            <pc:sldMk cId="1382852395" sldId="297"/>
            <ac:spMk id="2" creationId="{67708C79-A4AC-4B5D-92DF-600737E4D11A}"/>
          </ac:spMkLst>
        </pc:spChg>
        <pc:spChg chg="add mod">
          <ac:chgData name="Fabiana Marcondes Ferraz" userId="3c254e498298ef75" providerId="LiveId" clId="{5500EE48-3633-4354-A78D-9E944EB64AC6}" dt="2024-08-30T18:45:17.742" v="1246"/>
          <ac:spMkLst>
            <pc:docMk/>
            <pc:sldMk cId="1382852395" sldId="297"/>
            <ac:spMk id="3" creationId="{1097660F-5DB4-AE3C-D74A-9AE1F2187597}"/>
          </ac:spMkLst>
        </pc:spChg>
        <pc:spChg chg="add del mod ord">
          <ac:chgData name="Fabiana Marcondes Ferraz" userId="3c254e498298ef75" providerId="LiveId" clId="{5500EE48-3633-4354-A78D-9E944EB64AC6}" dt="2024-08-30T19:20:36.078" v="1509" actId="20577"/>
          <ac:spMkLst>
            <pc:docMk/>
            <pc:sldMk cId="1382852395" sldId="297"/>
            <ac:spMk id="12" creationId="{D3251268-42B4-3B45-A59B-740E2DB97A00}"/>
          </ac:spMkLst>
        </pc:spChg>
        <pc:spChg chg="mod ord">
          <ac:chgData name="Fabiana Marcondes Ferraz" userId="3c254e498298ef75" providerId="LiveId" clId="{5500EE48-3633-4354-A78D-9E944EB64AC6}" dt="2024-08-30T18:49:07.257" v="1308" actId="26606"/>
          <ac:spMkLst>
            <pc:docMk/>
            <pc:sldMk cId="1382852395" sldId="297"/>
            <ac:spMk id="14" creationId="{F3DE1AA4-0AE6-C6D5-E252-BBD5ED259E32}"/>
          </ac:spMkLst>
        </pc:spChg>
        <pc:spChg chg="add del mod">
          <ac:chgData name="Fabiana Marcondes Ferraz" userId="3c254e498298ef75" providerId="LiveId" clId="{5500EE48-3633-4354-A78D-9E944EB64AC6}" dt="2024-08-30T18:49:12.454" v="1309" actId="478"/>
          <ac:spMkLst>
            <pc:docMk/>
            <pc:sldMk cId="1382852395" sldId="297"/>
            <ac:spMk id="19" creationId="{32FFE314-B809-1CB5-21F8-7AEEDD901594}"/>
          </ac:spMkLst>
        </pc:spChg>
        <pc:picChg chg="add mod">
          <ac:chgData name="Fabiana Marcondes Ferraz" userId="3c254e498298ef75" providerId="LiveId" clId="{5500EE48-3633-4354-A78D-9E944EB64AC6}" dt="2024-08-30T18:51:22.779" v="1334" actId="1076"/>
          <ac:picMkLst>
            <pc:docMk/>
            <pc:sldMk cId="1382852395" sldId="297"/>
            <ac:picMk id="5" creationId="{77A04560-FF5A-E166-0EE7-EC287418A9B5}"/>
          </ac:picMkLst>
        </pc:picChg>
      </pc:sldChg>
      <pc:sldChg chg="modSp new del mod">
        <pc:chgData name="Fabiana Marcondes Ferraz" userId="3c254e498298ef75" providerId="LiveId" clId="{5500EE48-3633-4354-A78D-9E944EB64AC6}" dt="2024-09-07T10:25:16.847" v="1545" actId="47"/>
        <pc:sldMkLst>
          <pc:docMk/>
          <pc:sldMk cId="436782891" sldId="298"/>
        </pc:sldMkLst>
        <pc:spChg chg="mod">
          <ac:chgData name="Fabiana Marcondes Ferraz" userId="3c254e498298ef75" providerId="LiveId" clId="{5500EE48-3633-4354-A78D-9E944EB64AC6}" dt="2024-09-07T10:24:02.670" v="1544" actId="33524"/>
          <ac:spMkLst>
            <pc:docMk/>
            <pc:sldMk cId="436782891" sldId="298"/>
            <ac:spMk id="3" creationId="{EA54A7F4-89CB-5BDD-14FE-68FB7795521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99D53-5F89-49FE-BF19-FCE33E8F4F0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795F19-0969-4EED-9F15-E9544F5BB9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Main Features</a:t>
          </a:r>
          <a:r>
            <a:rPr lang="en-US" sz="1400" dirty="0"/>
            <a:t>:</a:t>
          </a:r>
        </a:p>
      </dgm:t>
    </dgm:pt>
    <dgm:pt modelId="{A16FE51C-6808-4612-B953-833CDA23BC00}" type="parTrans" cxnId="{71A1D143-418E-4882-BD57-A3F1785A53F8}">
      <dgm:prSet/>
      <dgm:spPr/>
      <dgm:t>
        <a:bodyPr/>
        <a:lstStyle/>
        <a:p>
          <a:endParaRPr lang="en-US" sz="2000"/>
        </a:p>
      </dgm:t>
    </dgm:pt>
    <dgm:pt modelId="{1258D56D-2603-4BF8-BE2D-D22B6985394C}" type="sibTrans" cxnId="{71A1D143-418E-4882-BD57-A3F1785A53F8}">
      <dgm:prSet/>
      <dgm:spPr/>
      <dgm:t>
        <a:bodyPr/>
        <a:lstStyle/>
        <a:p>
          <a:endParaRPr lang="en-US" sz="2000"/>
        </a:p>
      </dgm:t>
    </dgm:pt>
    <dgm:pt modelId="{5EB340CC-7BB4-4731-801C-E87F88B2754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Real-time speech recognition</a:t>
          </a:r>
        </a:p>
      </dgm:t>
    </dgm:pt>
    <dgm:pt modelId="{2E290E20-EBA4-4AAC-AF08-3A73753FA942}" type="parTrans" cxnId="{0DA853CF-6EAC-4871-9EBA-B720B29DC1E8}">
      <dgm:prSet/>
      <dgm:spPr/>
      <dgm:t>
        <a:bodyPr/>
        <a:lstStyle/>
        <a:p>
          <a:endParaRPr lang="en-US" sz="2000"/>
        </a:p>
      </dgm:t>
    </dgm:pt>
    <dgm:pt modelId="{A6BED2D2-D1F2-4CED-870A-38199E7F4808}" type="sibTrans" cxnId="{0DA853CF-6EAC-4871-9EBA-B720B29DC1E8}">
      <dgm:prSet/>
      <dgm:spPr/>
      <dgm:t>
        <a:bodyPr/>
        <a:lstStyle/>
        <a:p>
          <a:endParaRPr lang="en-US" sz="2000"/>
        </a:p>
      </dgm:t>
    </dgm:pt>
    <dgm:pt modelId="{F79F0212-72F0-4E2E-8216-BF548F9B08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Confidence scoring</a:t>
          </a:r>
        </a:p>
      </dgm:t>
    </dgm:pt>
    <dgm:pt modelId="{E407406F-9DFA-4665-A997-CCF75E7983FB}" type="parTrans" cxnId="{AA0EBBEC-ED06-4F4A-9B0F-5155ED74D0C2}">
      <dgm:prSet/>
      <dgm:spPr/>
      <dgm:t>
        <a:bodyPr/>
        <a:lstStyle/>
        <a:p>
          <a:endParaRPr lang="en-US" sz="2000"/>
        </a:p>
      </dgm:t>
    </dgm:pt>
    <dgm:pt modelId="{6301F165-798B-4B26-93C5-66E1A2A4BBE5}" type="sibTrans" cxnId="{AA0EBBEC-ED06-4F4A-9B0F-5155ED74D0C2}">
      <dgm:prSet/>
      <dgm:spPr/>
      <dgm:t>
        <a:bodyPr/>
        <a:lstStyle/>
        <a:p>
          <a:endParaRPr lang="en-US" sz="2000"/>
        </a:p>
      </dgm:t>
    </dgm:pt>
    <dgm:pt modelId="{944FB400-3C5C-4CDB-AF8D-D2DC84C3A3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Grammar and feedback analysis</a:t>
          </a:r>
        </a:p>
      </dgm:t>
    </dgm:pt>
    <dgm:pt modelId="{FE99C64D-6629-4B5B-A61B-FE3B623AEBAB}" type="parTrans" cxnId="{A8DB74C3-9D31-45F3-BC27-901EFB83CEBC}">
      <dgm:prSet/>
      <dgm:spPr/>
      <dgm:t>
        <a:bodyPr/>
        <a:lstStyle/>
        <a:p>
          <a:endParaRPr lang="en-US" sz="2000"/>
        </a:p>
      </dgm:t>
    </dgm:pt>
    <dgm:pt modelId="{A5B61195-F4E1-44BF-94A5-130A7C6397A3}" type="sibTrans" cxnId="{A8DB74C3-9D31-45F3-BC27-901EFB83CEBC}">
      <dgm:prSet/>
      <dgm:spPr/>
      <dgm:t>
        <a:bodyPr/>
        <a:lstStyle/>
        <a:p>
          <a:endParaRPr lang="en-US" sz="2000"/>
        </a:p>
      </dgm:t>
    </dgm:pt>
    <dgm:pt modelId="{81B43EE4-D6DE-4C9E-884E-C627BC446FF1}" type="pres">
      <dgm:prSet presAssocID="{0E999D53-5F89-49FE-BF19-FCE33E8F4F02}" presName="root" presStyleCnt="0">
        <dgm:presLayoutVars>
          <dgm:dir/>
          <dgm:resizeHandles val="exact"/>
        </dgm:presLayoutVars>
      </dgm:prSet>
      <dgm:spPr/>
    </dgm:pt>
    <dgm:pt modelId="{3258AA3E-9AC6-42F6-8E0D-2B3E89978BA1}" type="pres">
      <dgm:prSet presAssocID="{2A795F19-0969-4EED-9F15-E9544F5BB905}" presName="compNode" presStyleCnt="0"/>
      <dgm:spPr/>
    </dgm:pt>
    <dgm:pt modelId="{4F6F8382-10B5-4425-8B3D-B6ACA517A540}" type="pres">
      <dgm:prSet presAssocID="{2A795F19-0969-4EED-9F15-E9544F5BB905}" presName="iconBgRect" presStyleLbl="bgShp" presStyleIdx="0" presStyleCnt="4"/>
      <dgm:spPr/>
    </dgm:pt>
    <dgm:pt modelId="{1598708B-98D1-41EC-9BEE-5E65AA08946D}" type="pres">
      <dgm:prSet presAssocID="{2A795F19-0969-4EED-9F15-E9544F5BB9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25AF7C-6044-42FF-BC5D-FE2D3089D327}" type="pres">
      <dgm:prSet presAssocID="{2A795F19-0969-4EED-9F15-E9544F5BB905}" presName="spaceRect" presStyleCnt="0"/>
      <dgm:spPr/>
    </dgm:pt>
    <dgm:pt modelId="{A6D6B5BE-3B7B-47BE-ACE6-778620C58D51}" type="pres">
      <dgm:prSet presAssocID="{2A795F19-0969-4EED-9F15-E9544F5BB905}" presName="textRect" presStyleLbl="revTx" presStyleIdx="0" presStyleCnt="4">
        <dgm:presLayoutVars>
          <dgm:chMax val="1"/>
          <dgm:chPref val="1"/>
        </dgm:presLayoutVars>
      </dgm:prSet>
      <dgm:spPr/>
    </dgm:pt>
    <dgm:pt modelId="{E78DC2ED-296C-4A98-9B96-0812451EC7DE}" type="pres">
      <dgm:prSet presAssocID="{1258D56D-2603-4BF8-BE2D-D22B6985394C}" presName="sibTrans" presStyleCnt="0"/>
      <dgm:spPr/>
    </dgm:pt>
    <dgm:pt modelId="{C3C3A119-E44E-45F8-8651-8FDC47B0556F}" type="pres">
      <dgm:prSet presAssocID="{5EB340CC-7BB4-4731-801C-E87F88B27544}" presName="compNode" presStyleCnt="0"/>
      <dgm:spPr/>
    </dgm:pt>
    <dgm:pt modelId="{F02FADC1-FEF5-48F9-875B-840409833865}" type="pres">
      <dgm:prSet presAssocID="{5EB340CC-7BB4-4731-801C-E87F88B27544}" presName="iconBgRect" presStyleLbl="bgShp" presStyleIdx="1" presStyleCnt="4"/>
      <dgm:spPr/>
    </dgm:pt>
    <dgm:pt modelId="{199E1C5B-28D8-4CF5-92C6-1557DCB46566}" type="pres">
      <dgm:prSet presAssocID="{5EB340CC-7BB4-4731-801C-E87F88B275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4963099-2DC6-4D27-B85A-1F9B62DB9A8D}" type="pres">
      <dgm:prSet presAssocID="{5EB340CC-7BB4-4731-801C-E87F88B27544}" presName="spaceRect" presStyleCnt="0"/>
      <dgm:spPr/>
    </dgm:pt>
    <dgm:pt modelId="{BC8E3EE4-A151-4651-8C3B-28F623CFD200}" type="pres">
      <dgm:prSet presAssocID="{5EB340CC-7BB4-4731-801C-E87F88B27544}" presName="textRect" presStyleLbl="revTx" presStyleIdx="1" presStyleCnt="4">
        <dgm:presLayoutVars>
          <dgm:chMax val="1"/>
          <dgm:chPref val="1"/>
        </dgm:presLayoutVars>
      </dgm:prSet>
      <dgm:spPr/>
    </dgm:pt>
    <dgm:pt modelId="{B5D9E1D3-286E-4618-8849-366564539FDF}" type="pres">
      <dgm:prSet presAssocID="{A6BED2D2-D1F2-4CED-870A-38199E7F4808}" presName="sibTrans" presStyleCnt="0"/>
      <dgm:spPr/>
    </dgm:pt>
    <dgm:pt modelId="{AEFD1473-0878-4DE3-951A-0E029F2D5971}" type="pres">
      <dgm:prSet presAssocID="{F79F0212-72F0-4E2E-8216-BF548F9B08CD}" presName="compNode" presStyleCnt="0"/>
      <dgm:spPr/>
    </dgm:pt>
    <dgm:pt modelId="{6DA1F1A1-8395-44BF-9F2B-BEAA58A748BB}" type="pres">
      <dgm:prSet presAssocID="{F79F0212-72F0-4E2E-8216-BF548F9B08CD}" presName="iconBgRect" presStyleLbl="bgShp" presStyleIdx="2" presStyleCnt="4"/>
      <dgm:spPr/>
    </dgm:pt>
    <dgm:pt modelId="{850BE3E6-F0F3-4E97-8D88-C85CF16B33BA}" type="pres">
      <dgm:prSet presAssocID="{F79F0212-72F0-4E2E-8216-BF548F9B08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E3FB8A9-593B-452B-BAE2-EDA415CB339E}" type="pres">
      <dgm:prSet presAssocID="{F79F0212-72F0-4E2E-8216-BF548F9B08CD}" presName="spaceRect" presStyleCnt="0"/>
      <dgm:spPr/>
    </dgm:pt>
    <dgm:pt modelId="{026C84E9-2F94-4FB1-9353-C8039697B7E8}" type="pres">
      <dgm:prSet presAssocID="{F79F0212-72F0-4E2E-8216-BF548F9B08CD}" presName="textRect" presStyleLbl="revTx" presStyleIdx="2" presStyleCnt="4">
        <dgm:presLayoutVars>
          <dgm:chMax val="1"/>
          <dgm:chPref val="1"/>
        </dgm:presLayoutVars>
      </dgm:prSet>
      <dgm:spPr/>
    </dgm:pt>
    <dgm:pt modelId="{352793CD-C1D5-44DC-A8E9-B6B333038D71}" type="pres">
      <dgm:prSet presAssocID="{6301F165-798B-4B26-93C5-66E1A2A4BBE5}" presName="sibTrans" presStyleCnt="0"/>
      <dgm:spPr/>
    </dgm:pt>
    <dgm:pt modelId="{0A0478CD-00FA-481B-B801-575792D5A4B7}" type="pres">
      <dgm:prSet presAssocID="{944FB400-3C5C-4CDB-AF8D-D2DC84C3A35A}" presName="compNode" presStyleCnt="0"/>
      <dgm:spPr/>
    </dgm:pt>
    <dgm:pt modelId="{F72638E2-6015-486E-8E0E-1A41DEBEC421}" type="pres">
      <dgm:prSet presAssocID="{944FB400-3C5C-4CDB-AF8D-D2DC84C3A35A}" presName="iconBgRect" presStyleLbl="bgShp" presStyleIdx="3" presStyleCnt="4"/>
      <dgm:spPr/>
    </dgm:pt>
    <dgm:pt modelId="{45B0C95B-CAC9-4DC1-8AD7-8D61737BBB63}" type="pres">
      <dgm:prSet presAssocID="{944FB400-3C5C-4CDB-AF8D-D2DC84C3A3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23C7849-987C-4172-BF1F-798350B7246F}" type="pres">
      <dgm:prSet presAssocID="{944FB400-3C5C-4CDB-AF8D-D2DC84C3A35A}" presName="spaceRect" presStyleCnt="0"/>
      <dgm:spPr/>
    </dgm:pt>
    <dgm:pt modelId="{67194E12-7475-4C91-8920-3CD152420B08}" type="pres">
      <dgm:prSet presAssocID="{944FB400-3C5C-4CDB-AF8D-D2DC84C3A3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8D8131-9309-448C-8CCE-5AB0491455EC}" type="presOf" srcId="{2A795F19-0969-4EED-9F15-E9544F5BB905}" destId="{A6D6B5BE-3B7B-47BE-ACE6-778620C58D51}" srcOrd="0" destOrd="0" presId="urn:microsoft.com/office/officeart/2018/5/layout/IconCircleLabelList"/>
    <dgm:cxn modelId="{71A1D143-418E-4882-BD57-A3F1785A53F8}" srcId="{0E999D53-5F89-49FE-BF19-FCE33E8F4F02}" destId="{2A795F19-0969-4EED-9F15-E9544F5BB905}" srcOrd="0" destOrd="0" parTransId="{A16FE51C-6808-4612-B953-833CDA23BC00}" sibTransId="{1258D56D-2603-4BF8-BE2D-D22B6985394C}"/>
    <dgm:cxn modelId="{A6FC4C48-BD17-4C36-8525-99033D41BE29}" type="presOf" srcId="{944FB400-3C5C-4CDB-AF8D-D2DC84C3A35A}" destId="{67194E12-7475-4C91-8920-3CD152420B08}" srcOrd="0" destOrd="0" presId="urn:microsoft.com/office/officeart/2018/5/layout/IconCircleLabelList"/>
    <dgm:cxn modelId="{74AD3C6C-8E7E-4C11-A953-C36139E47727}" type="presOf" srcId="{5EB340CC-7BB4-4731-801C-E87F88B27544}" destId="{BC8E3EE4-A151-4651-8C3B-28F623CFD200}" srcOrd="0" destOrd="0" presId="urn:microsoft.com/office/officeart/2018/5/layout/IconCircleLabelList"/>
    <dgm:cxn modelId="{0E06A687-6050-4270-A173-EF28E05524FB}" type="presOf" srcId="{0E999D53-5F89-49FE-BF19-FCE33E8F4F02}" destId="{81B43EE4-D6DE-4C9E-884E-C627BC446FF1}" srcOrd="0" destOrd="0" presId="urn:microsoft.com/office/officeart/2018/5/layout/IconCircleLabelList"/>
    <dgm:cxn modelId="{11A285A8-1F26-46B7-997E-13381E46527B}" type="presOf" srcId="{F79F0212-72F0-4E2E-8216-BF548F9B08CD}" destId="{026C84E9-2F94-4FB1-9353-C8039697B7E8}" srcOrd="0" destOrd="0" presId="urn:microsoft.com/office/officeart/2018/5/layout/IconCircleLabelList"/>
    <dgm:cxn modelId="{A8DB74C3-9D31-45F3-BC27-901EFB83CEBC}" srcId="{0E999D53-5F89-49FE-BF19-FCE33E8F4F02}" destId="{944FB400-3C5C-4CDB-AF8D-D2DC84C3A35A}" srcOrd="3" destOrd="0" parTransId="{FE99C64D-6629-4B5B-A61B-FE3B623AEBAB}" sibTransId="{A5B61195-F4E1-44BF-94A5-130A7C6397A3}"/>
    <dgm:cxn modelId="{0DA853CF-6EAC-4871-9EBA-B720B29DC1E8}" srcId="{0E999D53-5F89-49FE-BF19-FCE33E8F4F02}" destId="{5EB340CC-7BB4-4731-801C-E87F88B27544}" srcOrd="1" destOrd="0" parTransId="{2E290E20-EBA4-4AAC-AF08-3A73753FA942}" sibTransId="{A6BED2D2-D1F2-4CED-870A-38199E7F4808}"/>
    <dgm:cxn modelId="{AA0EBBEC-ED06-4F4A-9B0F-5155ED74D0C2}" srcId="{0E999D53-5F89-49FE-BF19-FCE33E8F4F02}" destId="{F79F0212-72F0-4E2E-8216-BF548F9B08CD}" srcOrd="2" destOrd="0" parTransId="{E407406F-9DFA-4665-A997-CCF75E7983FB}" sibTransId="{6301F165-798B-4B26-93C5-66E1A2A4BBE5}"/>
    <dgm:cxn modelId="{04F992B5-A23B-4C34-BF73-8667E7766B1D}" type="presParOf" srcId="{81B43EE4-D6DE-4C9E-884E-C627BC446FF1}" destId="{3258AA3E-9AC6-42F6-8E0D-2B3E89978BA1}" srcOrd="0" destOrd="0" presId="urn:microsoft.com/office/officeart/2018/5/layout/IconCircleLabelList"/>
    <dgm:cxn modelId="{97621C83-76E5-4821-9A39-D4114AEC96A0}" type="presParOf" srcId="{3258AA3E-9AC6-42F6-8E0D-2B3E89978BA1}" destId="{4F6F8382-10B5-4425-8B3D-B6ACA517A540}" srcOrd="0" destOrd="0" presId="urn:microsoft.com/office/officeart/2018/5/layout/IconCircleLabelList"/>
    <dgm:cxn modelId="{F481113E-9142-43B0-8192-33F6D4F9B419}" type="presParOf" srcId="{3258AA3E-9AC6-42F6-8E0D-2B3E89978BA1}" destId="{1598708B-98D1-41EC-9BEE-5E65AA08946D}" srcOrd="1" destOrd="0" presId="urn:microsoft.com/office/officeart/2018/5/layout/IconCircleLabelList"/>
    <dgm:cxn modelId="{FED82A4D-EDEE-415B-81C9-ED0B7D3A283D}" type="presParOf" srcId="{3258AA3E-9AC6-42F6-8E0D-2B3E89978BA1}" destId="{8725AF7C-6044-42FF-BC5D-FE2D3089D327}" srcOrd="2" destOrd="0" presId="urn:microsoft.com/office/officeart/2018/5/layout/IconCircleLabelList"/>
    <dgm:cxn modelId="{D152EB74-F51D-4F18-B291-36F38A4630A9}" type="presParOf" srcId="{3258AA3E-9AC6-42F6-8E0D-2B3E89978BA1}" destId="{A6D6B5BE-3B7B-47BE-ACE6-778620C58D51}" srcOrd="3" destOrd="0" presId="urn:microsoft.com/office/officeart/2018/5/layout/IconCircleLabelList"/>
    <dgm:cxn modelId="{6DFCB02D-CA81-4C0A-B183-E8508ED41EA4}" type="presParOf" srcId="{81B43EE4-D6DE-4C9E-884E-C627BC446FF1}" destId="{E78DC2ED-296C-4A98-9B96-0812451EC7DE}" srcOrd="1" destOrd="0" presId="urn:microsoft.com/office/officeart/2018/5/layout/IconCircleLabelList"/>
    <dgm:cxn modelId="{70873BFB-5AF4-4C5A-80B6-82E7A82BFDA1}" type="presParOf" srcId="{81B43EE4-D6DE-4C9E-884E-C627BC446FF1}" destId="{C3C3A119-E44E-45F8-8651-8FDC47B0556F}" srcOrd="2" destOrd="0" presId="urn:microsoft.com/office/officeart/2018/5/layout/IconCircleLabelList"/>
    <dgm:cxn modelId="{A1E179A8-776C-4843-A103-7E6DBB7BA55F}" type="presParOf" srcId="{C3C3A119-E44E-45F8-8651-8FDC47B0556F}" destId="{F02FADC1-FEF5-48F9-875B-840409833865}" srcOrd="0" destOrd="0" presId="urn:microsoft.com/office/officeart/2018/5/layout/IconCircleLabelList"/>
    <dgm:cxn modelId="{F7AB185A-4BD1-4C99-ABAE-4F9100585A3D}" type="presParOf" srcId="{C3C3A119-E44E-45F8-8651-8FDC47B0556F}" destId="{199E1C5B-28D8-4CF5-92C6-1557DCB46566}" srcOrd="1" destOrd="0" presId="urn:microsoft.com/office/officeart/2018/5/layout/IconCircleLabelList"/>
    <dgm:cxn modelId="{185B8D99-FED9-49A6-908B-F0BBA49CE7D3}" type="presParOf" srcId="{C3C3A119-E44E-45F8-8651-8FDC47B0556F}" destId="{44963099-2DC6-4D27-B85A-1F9B62DB9A8D}" srcOrd="2" destOrd="0" presId="urn:microsoft.com/office/officeart/2018/5/layout/IconCircleLabelList"/>
    <dgm:cxn modelId="{08F9E680-FB1D-45E6-8E2C-84C851775926}" type="presParOf" srcId="{C3C3A119-E44E-45F8-8651-8FDC47B0556F}" destId="{BC8E3EE4-A151-4651-8C3B-28F623CFD200}" srcOrd="3" destOrd="0" presId="urn:microsoft.com/office/officeart/2018/5/layout/IconCircleLabelList"/>
    <dgm:cxn modelId="{E206DDC9-0EB6-4500-BF51-C5313CF85806}" type="presParOf" srcId="{81B43EE4-D6DE-4C9E-884E-C627BC446FF1}" destId="{B5D9E1D3-286E-4618-8849-366564539FDF}" srcOrd="3" destOrd="0" presId="urn:microsoft.com/office/officeart/2018/5/layout/IconCircleLabelList"/>
    <dgm:cxn modelId="{67FAB8E7-DE6F-46A1-9C2D-5ED63DBD87A8}" type="presParOf" srcId="{81B43EE4-D6DE-4C9E-884E-C627BC446FF1}" destId="{AEFD1473-0878-4DE3-951A-0E029F2D5971}" srcOrd="4" destOrd="0" presId="urn:microsoft.com/office/officeart/2018/5/layout/IconCircleLabelList"/>
    <dgm:cxn modelId="{4600D5A7-84D3-4AB1-B085-367658797793}" type="presParOf" srcId="{AEFD1473-0878-4DE3-951A-0E029F2D5971}" destId="{6DA1F1A1-8395-44BF-9F2B-BEAA58A748BB}" srcOrd="0" destOrd="0" presId="urn:microsoft.com/office/officeart/2018/5/layout/IconCircleLabelList"/>
    <dgm:cxn modelId="{E8260A3B-39FD-4ED1-9A55-10C5EB374196}" type="presParOf" srcId="{AEFD1473-0878-4DE3-951A-0E029F2D5971}" destId="{850BE3E6-F0F3-4E97-8D88-C85CF16B33BA}" srcOrd="1" destOrd="0" presId="urn:microsoft.com/office/officeart/2018/5/layout/IconCircleLabelList"/>
    <dgm:cxn modelId="{C56541AE-2170-483D-A3F1-2BCE3196637C}" type="presParOf" srcId="{AEFD1473-0878-4DE3-951A-0E029F2D5971}" destId="{DE3FB8A9-593B-452B-BAE2-EDA415CB339E}" srcOrd="2" destOrd="0" presId="urn:microsoft.com/office/officeart/2018/5/layout/IconCircleLabelList"/>
    <dgm:cxn modelId="{1D1AE618-DC98-41D1-87FC-CF2EAEFB5764}" type="presParOf" srcId="{AEFD1473-0878-4DE3-951A-0E029F2D5971}" destId="{026C84E9-2F94-4FB1-9353-C8039697B7E8}" srcOrd="3" destOrd="0" presId="urn:microsoft.com/office/officeart/2018/5/layout/IconCircleLabelList"/>
    <dgm:cxn modelId="{BB4E887B-CB91-4536-BA74-3B7F76555CEE}" type="presParOf" srcId="{81B43EE4-D6DE-4C9E-884E-C627BC446FF1}" destId="{352793CD-C1D5-44DC-A8E9-B6B333038D71}" srcOrd="5" destOrd="0" presId="urn:microsoft.com/office/officeart/2018/5/layout/IconCircleLabelList"/>
    <dgm:cxn modelId="{5DDD4C2C-89F5-4FB8-9ACB-1C71ABC74950}" type="presParOf" srcId="{81B43EE4-D6DE-4C9E-884E-C627BC446FF1}" destId="{0A0478CD-00FA-481B-B801-575792D5A4B7}" srcOrd="6" destOrd="0" presId="urn:microsoft.com/office/officeart/2018/5/layout/IconCircleLabelList"/>
    <dgm:cxn modelId="{CF6DD822-0BB6-431F-A857-9B17B9575116}" type="presParOf" srcId="{0A0478CD-00FA-481B-B801-575792D5A4B7}" destId="{F72638E2-6015-486E-8E0E-1A41DEBEC421}" srcOrd="0" destOrd="0" presId="urn:microsoft.com/office/officeart/2018/5/layout/IconCircleLabelList"/>
    <dgm:cxn modelId="{9D6ABDB7-A3DD-423B-BFAD-07EA8F97C3A1}" type="presParOf" srcId="{0A0478CD-00FA-481B-B801-575792D5A4B7}" destId="{45B0C95B-CAC9-4DC1-8AD7-8D61737BBB63}" srcOrd="1" destOrd="0" presId="urn:microsoft.com/office/officeart/2018/5/layout/IconCircleLabelList"/>
    <dgm:cxn modelId="{D2C41052-CD91-4E01-9312-9D4C563F6E49}" type="presParOf" srcId="{0A0478CD-00FA-481B-B801-575792D5A4B7}" destId="{F23C7849-987C-4172-BF1F-798350B7246F}" srcOrd="2" destOrd="0" presId="urn:microsoft.com/office/officeart/2018/5/layout/IconCircleLabelList"/>
    <dgm:cxn modelId="{935EDB51-B10E-4DD0-885B-834E238AB1F0}" type="presParOf" srcId="{0A0478CD-00FA-481B-B801-575792D5A4B7}" destId="{67194E12-7475-4C91-8920-3CD152420B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F8382-10B5-4425-8B3D-B6ACA517A540}">
      <dsp:nvSpPr>
        <dsp:cNvPr id="0" name=""/>
        <dsp:cNvSpPr/>
      </dsp:nvSpPr>
      <dsp:spPr>
        <a:xfrm>
          <a:off x="280674" y="388394"/>
          <a:ext cx="872824" cy="87282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8708B-98D1-41EC-9BEE-5E65AA08946D}">
      <dsp:nvSpPr>
        <dsp:cNvPr id="0" name=""/>
        <dsp:cNvSpPr/>
      </dsp:nvSpPr>
      <dsp:spPr>
        <a:xfrm>
          <a:off x="466685" y="574406"/>
          <a:ext cx="500800" cy="500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6B5BE-3B7B-47BE-ACE6-778620C58D51}">
      <dsp:nvSpPr>
        <dsp:cNvPr id="0" name=""/>
        <dsp:cNvSpPr/>
      </dsp:nvSpPr>
      <dsp:spPr>
        <a:xfrm>
          <a:off x="1656" y="1533081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Main Features</a:t>
          </a:r>
          <a:r>
            <a:rPr lang="en-US" sz="1400" kern="1200" dirty="0"/>
            <a:t>:</a:t>
          </a:r>
        </a:p>
      </dsp:txBody>
      <dsp:txXfrm>
        <a:off x="1656" y="1533081"/>
        <a:ext cx="1430859" cy="572343"/>
      </dsp:txXfrm>
    </dsp:sp>
    <dsp:sp modelId="{F02FADC1-FEF5-48F9-875B-840409833865}">
      <dsp:nvSpPr>
        <dsp:cNvPr id="0" name=""/>
        <dsp:cNvSpPr/>
      </dsp:nvSpPr>
      <dsp:spPr>
        <a:xfrm>
          <a:off x="1961934" y="388394"/>
          <a:ext cx="872824" cy="87282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E1C5B-28D8-4CF5-92C6-1557DCB46566}">
      <dsp:nvSpPr>
        <dsp:cNvPr id="0" name=""/>
        <dsp:cNvSpPr/>
      </dsp:nvSpPr>
      <dsp:spPr>
        <a:xfrm>
          <a:off x="2147945" y="574406"/>
          <a:ext cx="500800" cy="500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E3EE4-A151-4651-8C3B-28F623CFD200}">
      <dsp:nvSpPr>
        <dsp:cNvPr id="0" name=""/>
        <dsp:cNvSpPr/>
      </dsp:nvSpPr>
      <dsp:spPr>
        <a:xfrm>
          <a:off x="1682916" y="1533081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Real-time speech recognition</a:t>
          </a:r>
        </a:p>
      </dsp:txBody>
      <dsp:txXfrm>
        <a:off x="1682916" y="1533081"/>
        <a:ext cx="1430859" cy="572343"/>
      </dsp:txXfrm>
    </dsp:sp>
    <dsp:sp modelId="{6DA1F1A1-8395-44BF-9F2B-BEAA58A748BB}">
      <dsp:nvSpPr>
        <dsp:cNvPr id="0" name=""/>
        <dsp:cNvSpPr/>
      </dsp:nvSpPr>
      <dsp:spPr>
        <a:xfrm>
          <a:off x="3643193" y="388394"/>
          <a:ext cx="872824" cy="87282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BE3E6-F0F3-4E97-8D88-C85CF16B33BA}">
      <dsp:nvSpPr>
        <dsp:cNvPr id="0" name=""/>
        <dsp:cNvSpPr/>
      </dsp:nvSpPr>
      <dsp:spPr>
        <a:xfrm>
          <a:off x="3829205" y="574406"/>
          <a:ext cx="500800" cy="500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84E9-2F94-4FB1-9353-C8039697B7E8}">
      <dsp:nvSpPr>
        <dsp:cNvPr id="0" name=""/>
        <dsp:cNvSpPr/>
      </dsp:nvSpPr>
      <dsp:spPr>
        <a:xfrm>
          <a:off x="3364176" y="1533081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Confidence scoring</a:t>
          </a:r>
        </a:p>
      </dsp:txBody>
      <dsp:txXfrm>
        <a:off x="3364176" y="1533081"/>
        <a:ext cx="1430859" cy="572343"/>
      </dsp:txXfrm>
    </dsp:sp>
    <dsp:sp modelId="{F72638E2-6015-486E-8E0E-1A41DEBEC421}">
      <dsp:nvSpPr>
        <dsp:cNvPr id="0" name=""/>
        <dsp:cNvSpPr/>
      </dsp:nvSpPr>
      <dsp:spPr>
        <a:xfrm>
          <a:off x="5324453" y="388394"/>
          <a:ext cx="872824" cy="87282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0C95B-CAC9-4DC1-8AD7-8D61737BBB63}">
      <dsp:nvSpPr>
        <dsp:cNvPr id="0" name=""/>
        <dsp:cNvSpPr/>
      </dsp:nvSpPr>
      <dsp:spPr>
        <a:xfrm>
          <a:off x="5510465" y="574406"/>
          <a:ext cx="500800" cy="500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4E12-7475-4C91-8920-3CD152420B08}">
      <dsp:nvSpPr>
        <dsp:cNvPr id="0" name=""/>
        <dsp:cNvSpPr/>
      </dsp:nvSpPr>
      <dsp:spPr>
        <a:xfrm>
          <a:off x="5045435" y="1533081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Grammar and feedback analysis</a:t>
          </a:r>
        </a:p>
      </dsp:txBody>
      <dsp:txXfrm>
        <a:off x="5045435" y="1533081"/>
        <a:ext cx="1430859" cy="57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4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0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7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245" y="603827"/>
            <a:ext cx="7211291" cy="3590596"/>
          </a:xfrm>
        </p:spPr>
        <p:txBody>
          <a:bodyPr>
            <a:normAutofit/>
          </a:bodyPr>
          <a:lstStyle/>
          <a:p>
            <a:r>
              <a:rPr lang="en-US" sz="7200" dirty="0"/>
              <a:t>Speak smart</a:t>
            </a:r>
          </a:p>
        </p:txBody>
      </p:sp>
      <p:pic>
        <p:nvPicPr>
          <p:cNvPr id="6" name="Picture 5" descr="A person with finger on her chin&#10;&#10;Description automatically generated">
            <a:extLst>
              <a:ext uri="{FF2B5EF4-FFF2-40B4-BE49-F238E27FC236}">
                <a16:creationId xmlns:a16="http://schemas.microsoft.com/office/drawing/2014/main" id="{6B044EE8-95E1-31AC-B7F1-65016A41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681027" y="3883892"/>
            <a:ext cx="3057235" cy="30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870790"/>
            <a:ext cx="7889768" cy="1389888"/>
          </a:xfrm>
        </p:spPr>
        <p:txBody>
          <a:bodyPr/>
          <a:lstStyle/>
          <a:p>
            <a:r>
              <a:rPr lang="en-US" dirty="0"/>
              <a:t>Challenges &amp; limitations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24224" y="2805248"/>
            <a:ext cx="7982296" cy="3006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Data Quality: </a:t>
            </a:r>
            <a:r>
              <a:rPr lang="en-US" sz="2000" dirty="0"/>
              <a:t>Variability in audio quality affecting recognition accuracy.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000" b="1" dirty="0"/>
              <a:t>Real-Time Processing: </a:t>
            </a:r>
            <a:r>
              <a:rPr lang="en-US" sz="2000" dirty="0"/>
              <a:t>Handling large audio streams and ensuring timely feedback.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en-US" sz="2000" b="1" dirty="0"/>
              <a:t>Contextual Errors: </a:t>
            </a:r>
            <a:r>
              <a:rPr lang="en-US" sz="2000" dirty="0"/>
              <a:t>Limited by current capabilities of speech-to-text and feedback algorithms.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person with a rubik's cube head&#10;&#10;Description automatically generated">
            <a:extLst>
              <a:ext uri="{FF2B5EF4-FFF2-40B4-BE49-F238E27FC236}">
                <a16:creationId xmlns:a16="http://schemas.microsoft.com/office/drawing/2014/main" id="{4D256E43-5879-683A-F785-5D018C9A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78" y="151196"/>
            <a:ext cx="1842877" cy="2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anchor="t">
            <a:normAutofit/>
          </a:bodyPr>
          <a:lstStyle/>
          <a:p>
            <a:r>
              <a:rPr lang="en-US" dirty="0"/>
              <a:t>Future </a:t>
            </a:r>
            <a:br>
              <a:rPr lang="en-US" dirty="0"/>
            </a:br>
            <a:r>
              <a:rPr lang="en-US" dirty="0"/>
              <a:t>Improvements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8152" y="2899064"/>
            <a:ext cx="7889768" cy="2971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Enhanced Accuracy: </a:t>
            </a:r>
            <a:r>
              <a:rPr lang="en-US" sz="2000" dirty="0"/>
              <a:t>Improve transcription accuracy with advanced models and custom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Contextual Awareness: </a:t>
            </a:r>
            <a:r>
              <a:rPr lang="en-US" sz="2000" dirty="0"/>
              <a:t>Better context understanding and more nuanced feedback for different purposes.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 Experience: </a:t>
            </a:r>
            <a:r>
              <a:rPr lang="en-US" sz="2000" dirty="0"/>
              <a:t>Refine real-time feedback interface and integrate additional analytics.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 descr="A person holding a book and typing on a typewriter&#10;&#10;Description automatically generated">
            <a:extLst>
              <a:ext uri="{FF2B5EF4-FFF2-40B4-BE49-F238E27FC236}">
                <a16:creationId xmlns:a16="http://schemas.microsoft.com/office/drawing/2014/main" id="{77A04560-FF5A-E166-0EE7-EC287418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52609" y="-7273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1891" y="1104793"/>
            <a:ext cx="5528217" cy="7774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3568" y="2414016"/>
            <a:ext cx="3538605" cy="869512"/>
          </a:xfrm>
        </p:spPr>
        <p:txBody>
          <a:bodyPr bIns="0">
            <a:normAutofit/>
          </a:bodyPr>
          <a:lstStyle/>
          <a:p>
            <a:r>
              <a:rPr lang="en-US" sz="3200" b="1" cap="all" dirty="0">
                <a:latin typeface="+mj-lt"/>
                <a:ea typeface="+mj-ea"/>
                <a:cs typeface="+mj-cs"/>
              </a:rPr>
              <a:t>Time for Q&amp;A</a:t>
            </a:r>
          </a:p>
        </p:txBody>
      </p:sp>
      <p:pic>
        <p:nvPicPr>
          <p:cNvPr id="5" name="Picture 4" descr="A couple of people in suits&#10;&#10;Description automatically generated">
            <a:extLst>
              <a:ext uri="{FF2B5EF4-FFF2-40B4-BE49-F238E27FC236}">
                <a16:creationId xmlns:a16="http://schemas.microsoft.com/office/drawing/2014/main" id="{10517A04-6A68-B34E-4E1D-82CD316E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56" y="3106882"/>
            <a:ext cx="2930236" cy="29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041" y="646254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b="1" dirty="0"/>
              <a:t>Speech Recognition and Feedback Application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7041" y="2484339"/>
            <a:ext cx="10016341" cy="9446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focuses on developing a web application that integrates machine learning models for real-time audio transcription and feedback processing.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F83FF50-45F9-951F-2C06-8DC4DD2D0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92570"/>
              </p:ext>
            </p:extLst>
          </p:nvPr>
        </p:nvGraphicFramePr>
        <p:xfrm>
          <a:off x="1937041" y="3429000"/>
          <a:ext cx="6477952" cy="249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540329"/>
            <a:ext cx="9866540" cy="944661"/>
          </a:xfrm>
        </p:spPr>
        <p:txBody>
          <a:bodyPr anchor="t">
            <a:normAutofit/>
          </a:bodyPr>
          <a:lstStyle/>
          <a:p>
            <a:r>
              <a:rPr lang="en-US" sz="4000" dirty="0"/>
              <a:t>Project development</a:t>
            </a:r>
            <a:endParaRPr lang="en-US" sz="40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2574" y="1840771"/>
            <a:ext cx="9482571" cy="46223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Key Goals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Utilize pre-trained machine learning models for accurate speech recognition.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real-time feedback mechanisms to enhance transcription quality.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Leverage existing APIs (Google Cloud Speech-to-text API for transcription, OpenAI and LanguageTool for feedback) to streamline development.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Main technologies used</a:t>
            </a:r>
            <a:r>
              <a:rPr lang="en-US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Python, Google Cloud Speech-to-text API, OpenAI API, LanguageTool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Flask, Socket.IO, JavaScript, HTML, CSS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879794"/>
          </a:xfrm>
        </p:spPr>
        <p:txBody>
          <a:bodyPr>
            <a:normAutofit/>
          </a:bodyPr>
          <a:lstStyle/>
          <a:p>
            <a:r>
              <a:rPr lang="en-US" dirty="0"/>
              <a:t>Main Libraries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3950" y="1788860"/>
            <a:ext cx="6338887" cy="408788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Google Cloud Speech-to-Text</a:t>
            </a:r>
            <a:r>
              <a:rPr lang="en-US" dirty="0"/>
              <a:t> is a cloud service that converts spoken language into text. </a:t>
            </a:r>
          </a:p>
          <a:p>
            <a:r>
              <a:rPr lang="en-US" dirty="0"/>
              <a:t>It uses machine learning models to transcribe audio from various sources into written text, supporting a wide range of languages and dialects. </a:t>
            </a:r>
          </a:p>
          <a:p>
            <a:r>
              <a:rPr lang="en-US" dirty="0"/>
              <a:t>The service provides real-time transcription – Streaming Recognizer - which was the one selected for this project.</a:t>
            </a:r>
          </a:p>
          <a:p>
            <a:r>
              <a:rPr lang="en-US" dirty="0"/>
              <a:t>It provides a confidence score, which is the degree of accuracy of the speech recognizer's response.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megaphone with mouth open&#10;&#10;Description automatically generated">
            <a:extLst>
              <a:ext uri="{FF2B5EF4-FFF2-40B4-BE49-F238E27FC236}">
                <a16:creationId xmlns:a16="http://schemas.microsoft.com/office/drawing/2014/main" id="{84E5B6CD-BC5D-2568-A2B4-5FDC0100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6923">
            <a:off x="1532658" y="-83992"/>
            <a:ext cx="2786495" cy="2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879794"/>
          </a:xfrm>
        </p:spPr>
        <p:txBody>
          <a:bodyPr>
            <a:normAutofit/>
          </a:bodyPr>
          <a:lstStyle/>
          <a:p>
            <a:r>
              <a:rPr lang="en-US" dirty="0"/>
              <a:t>Main Libraries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3950" y="1983220"/>
            <a:ext cx="6338887" cy="4157807"/>
          </a:xfrm>
        </p:spPr>
        <p:txBody>
          <a:bodyPr>
            <a:normAutofit/>
          </a:bodyPr>
          <a:lstStyle/>
          <a:p>
            <a:r>
              <a:rPr lang="en-US" sz="2000" b="1" dirty="0"/>
              <a:t>OpenAI </a:t>
            </a:r>
            <a:r>
              <a:rPr lang="en-US" sz="2000" dirty="0"/>
              <a:t>API is designed to handle a wide range of natural language processing tasks, making it a versatile tool for enhancing text-based applications. </a:t>
            </a:r>
          </a:p>
          <a:p>
            <a:r>
              <a:rPr lang="en-US" sz="2000" dirty="0"/>
              <a:t>In this project it assesses the transcript generated by the speech recognizer and provides feedback on text quality, especially for coherence and grammar, and highlights words/phases that may have been mispronounced or misunderstood by the speech recognizer.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Hands holding a puzzle piece&#10;&#10;Description automatically generated">
            <a:extLst>
              <a:ext uri="{FF2B5EF4-FFF2-40B4-BE49-F238E27FC236}">
                <a16:creationId xmlns:a16="http://schemas.microsoft.com/office/drawing/2014/main" id="{B8AAB113-AFF5-8182-0648-6E77009E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83694">
            <a:off x="1866620" y="181265"/>
            <a:ext cx="2192070" cy="21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5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879794"/>
          </a:xfrm>
        </p:spPr>
        <p:txBody>
          <a:bodyPr>
            <a:normAutofit/>
          </a:bodyPr>
          <a:lstStyle/>
          <a:p>
            <a:r>
              <a:rPr lang="en-US" dirty="0"/>
              <a:t>Main Libraries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1926883"/>
            <a:ext cx="6338887" cy="3811840"/>
          </a:xfrm>
        </p:spPr>
        <p:txBody>
          <a:bodyPr>
            <a:normAutofit/>
          </a:bodyPr>
          <a:lstStyle/>
          <a:p>
            <a:r>
              <a:rPr lang="en-US" sz="2000" b="1" dirty="0"/>
              <a:t>LanguageTool </a:t>
            </a:r>
            <a:r>
              <a:rPr lang="en-US" sz="2000" dirty="0"/>
              <a:t>is a comprehensive NLP tool for enhancing the quality and accuracy of written content by addressing a broad range of language issues.</a:t>
            </a:r>
          </a:p>
          <a:p>
            <a:r>
              <a:rPr lang="en-US" sz="2000" dirty="0"/>
              <a:t>In this project it is used for contextual understanding of the transcript generated by the speech recognizer and generates feedback on grammar issues and suggested corrections.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hand with long nails&#10;&#10;Description automatically generated">
            <a:extLst>
              <a:ext uri="{FF2B5EF4-FFF2-40B4-BE49-F238E27FC236}">
                <a16:creationId xmlns:a16="http://schemas.microsoft.com/office/drawing/2014/main" id="{08DFB144-75D2-7756-D505-07BA8975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31409">
            <a:off x="1747917" y="661769"/>
            <a:ext cx="2525679" cy="18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853" y="411858"/>
            <a:ext cx="8416635" cy="10445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Processing Pipeline</a:t>
            </a:r>
            <a:br>
              <a:rPr lang="en-US" b="1" dirty="0"/>
            </a:br>
            <a:r>
              <a:rPr lang="en-US" dirty="0"/>
              <a:t>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75353" y="1527465"/>
            <a:ext cx="7843874" cy="5194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Audio Capture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Recorded and streamed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Segmented into chunks for better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2. Speech Recognition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Audio chunks are sent to Google Cloud Speech-to-Text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Responses include transcripts and confidence scores.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3. Feedback Analysis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Text analyzed for grammatical issues and contextual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Feedback generated using OpenAI and LanguageTool.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709" y="1767001"/>
            <a:ext cx="6449786" cy="102958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DD2B1-ABB9-D10F-B121-B7C4CB8892EA}"/>
              </a:ext>
            </a:extLst>
          </p:cNvPr>
          <p:cNvSpPr/>
          <p:nvPr/>
        </p:nvSpPr>
        <p:spPr>
          <a:xfrm>
            <a:off x="6000862" y="3623564"/>
            <a:ext cx="3569165" cy="614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5382" y="3623564"/>
            <a:ext cx="3880893" cy="7703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http://127.0.0.1:5000/</a:t>
            </a:r>
            <a:r>
              <a:rPr lang="en-US" dirty="0"/>
              <a:t> </a:t>
            </a:r>
          </a:p>
          <a:p>
            <a:endParaRPr lang="en-US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73" y="501649"/>
            <a:ext cx="9389288" cy="807605"/>
          </a:xfrm>
        </p:spPr>
        <p:txBody>
          <a:bodyPr>
            <a:normAutofit/>
          </a:bodyPr>
          <a:lstStyle/>
          <a:p>
            <a:r>
              <a:rPr lang="en-US" dirty="0"/>
              <a:t>Real-life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1505" y="1672936"/>
            <a:ext cx="9779404" cy="46834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individuals improve their public speaking skills.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Useful for students, professionals, and anyone preparing for presentations or speeches.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be used in educational settings for language learning and proficiency exam preparation.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be used to transcribe meetings or conferences, providing a real-time record and feedback.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Enhances accessibility for individuals with hearing impairments by providing accurate transcriptions and feedback.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A cardboard speech bubble with a black background&#10;&#10;Description automatically generated">
            <a:extLst>
              <a:ext uri="{FF2B5EF4-FFF2-40B4-BE49-F238E27FC236}">
                <a16:creationId xmlns:a16="http://schemas.microsoft.com/office/drawing/2014/main" id="{EB12B939-9CB8-2868-F1CD-BBF6C06B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19850" y="286696"/>
            <a:ext cx="2278877" cy="18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{54495752-7CFE-43AF-9CAA-8A6E17192373}tf33968143_win32</Template>
  <TotalTime>147</TotalTime>
  <Words>558</Words>
  <Application>Microsoft Office PowerPoint</Application>
  <PresentationFormat>Widescreen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Speak smart</vt:lpstr>
      <vt:lpstr>Speech Recognition and Feedback Application</vt:lpstr>
      <vt:lpstr>Project development</vt:lpstr>
      <vt:lpstr>Main Libraries</vt:lpstr>
      <vt:lpstr>Main Libraries</vt:lpstr>
      <vt:lpstr>Main Libraries</vt:lpstr>
      <vt:lpstr>Data Processing Pipeline ​</vt:lpstr>
      <vt:lpstr>DEMO</vt:lpstr>
      <vt:lpstr>Real-life application</vt:lpstr>
      <vt:lpstr>Challenges &amp; limitations</vt:lpstr>
      <vt:lpstr>Future 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Fabiana Marcondes Ferraz</dc:creator>
  <cp:lastModifiedBy>Fabiana Marcondes Ferraz</cp:lastModifiedBy>
  <cp:revision>1</cp:revision>
  <dcterms:created xsi:type="dcterms:W3CDTF">2024-08-30T17:21:44Z</dcterms:created>
  <dcterms:modified xsi:type="dcterms:W3CDTF">2024-09-07T10:25:26Z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