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04c33bb-3e1c-4678-b5b7-8ff692454a8b}">
  <we:reference id="WA200003233" version="2.0.0.3" store="en-US" storeType="OMEX"/>
  <we:alternateReferences/>
  <we:properties>
    <we:property name="Microsoft.Office.CampaignId" value="&quot;none&quot;"/>
    <we:property name="creatorTenantId" value="&quot;bb7fe885-d65a-4abb-ba79-e75e2b3bb3ab&quot;"/>
    <we:property name="reportUrl" value="&quot;/groups/me/reports/ef638471-66df-4e43-a5dc-619dee29680a/ReportSection?bookmarkGuid=d451e8fe-bcd6-4b47-b3e6-f8feb748bc89&amp;bookmarkUsage=1&amp;ctid=bb7fe885-d65a-4abb-ba79-e75e2b3bb3ab&amp;fromEntryPoint=export&quot;"/>
    <we:property name="reportState" value="&quot;CONNECTED&quot;"/>
    <we:property name="reportEmbeddedTime" value="&quot;2023-01-30T20:45:50.921Z&quot;"/>
    <we:property name="creatorSessionId" value="&quot;90cfe5af-15c5-476c-91d9-994b3bf52988&quot;"/>
    <we:property name="creatorUserId" value="&quot;10032000BD1B385B&quot;"/>
    <we:property name="reportName" value="&quot;DashboardDesafio1&quot;"/>
    <we:property name="isFiltersActionButtonVisible" value="true"/>
    <we:property name="initialStateBookmark" value="&quot;H4sIAAAAAAAAA+1YbU8bORD+K9F+6Z0U0L4kIeFbCKBDQIsAcTqdUDWxZzeunPXW9lJyiD90f+P+2I29u2kTQoG0lB66D5Gc8ez4mZdnxrs3ARemkDB7C1MMtoODnAsGXOlWFLSDvBLuvHt3eDw8PXz/dni8R2JVWKFyE2zfBBZ0hvZCmBKkM0HCPy/bAUh5Apn7l4I02A4K1EblIMVfWCnTltUl3rYDvC6k0uBMnlmw6MxekTr9p7OjzYROBGbFFZ4hs5X0FAulbfO/HZhq5SEt7jlj/sCRyi2InAw72SBOojAebKWs02E85l0OiZOnQtpaZTzbuy40+UNezgoXhxGhy5SmAMnA49ZoTH3ISMly6ld7C/IzVWqGp5j6rdwKOyNLqcghZ4LC0Pol+TW4pTCcaEVB8ru05CWzXjxRn0Ya6WAebIe37TmWIb8iCyRdBjLMMo0ZNM7vPRvK1hlIyrCT7pd5He3wLuZLkhiRZ7LO/OeUnFeuFAJHE9DWVdb4A+XNhZ8eUpqj3pn5DOwK3SQ0bi+Bf3GPby+bCiXlD1+UYl0wlQvPUyGXt24r7I1ZFDOGUZf3+3EaQRT9X85PQuly2zqhaOBSgqM1ShpI979R019z++Xrut/vAQfsRyxMaDlIk974wbp++Vp6bGts/5Rc/FFYzjCbYr5mX/ieQP5A0CtQPMhyJktDZYi8AvMUwkfLhH+eJLtI/qhT6yi+ZNNoP4tHVSuKYwb9QczTcRj3QuhGg05n/Vb0m0ANmk1mR3iF8i7c+f7drQbgBWhR3Zq9a9/gcn33nxsMFqKw6+7kTu0LTPX6YymgxbHFwULV7mp3gmGu1u4xrz02x//8bdZpN0bSlNYLDSaYIr1/uUWG9GrjHqLiKyqAAs3nAl1cXTTvV3Tx2Ndq6h+rXXUJmUfkSFGGnJfnMJb4vsfjLYRBd2OQJGyjE4e4MRiweCMcpL0OA+x1E1frFeDQtYLfJ9Qga8rTu2Uzew+WKGoe3xWalBLQJb5WRUeHXoAs/aso2TwStgrMTSUmvTiMOkdO0zHb/dwzLk8rojdV3McXPbNXmnuzA0awN673eXP39L85qNdf4TX7X7+jNZUddRmwCfJ9T7Hd6pvKgcVplXDBHTjD6LQDXg3eaUE4TDOGm3+HInfNwJ2Q2qdP6HXoupJE7eBUZBN7T8U3BPKDcfEDktsKHJ+IMJCb5qNOFQatpF81XCA16SJZ7X4sUc/II6+xmL9N59PmPHObK/Ky6YCTQWEoZBIK47qq+8REIo4+QIc4e0Kf+f5B9ehORJ430BxFvtFrX4E/q9sNPe74TRKtlC+vBmXTHvNSSmLTREiuMa/Zs6hyb1dPjprTzlVGg3R+XNOX4246TrfGACwJ+7zf66RbnphfG7sWr+1YXS9e7OvaXzWJVWlNAQxPIMcVA8XzgiN/YKg43P4C78AISsAj9euB9i8pGHkD2BUAAA==&quot;"/>
    <we:property name="bookmark" value="&quot;H4sIAAAAAAAAA+1YbW/bNhD+K4a+dAMcQ29+Ub4lToIFzYYgDjIMQzCcyZPMlhZVisriBf5D+xv7YztSkls7Ttu4TdMF+2CAPp7unnt5jqLuPC7KQsLiF5ijt++d5lww4Ep3Aq/r5bXwUKm3c9Bvh/GQJemQhTAcxnEIQRRGpKUKI1Reevt3ngGdobkSZQXSWiTh79ddD6Q8h8z+S0GW2PUK1KXKQYq/sFamLaMrXHY9vC2k0mBNTgwYtGZvSJ3+E5SgZz0CM+IGJ8hMLb3AQmnT/u96Zb1ykNb3rDHncKxyAyInw1aWhFHgh8kwZXHMeMj7HCIrT4U0jcp0cXxbaIqHolwUNi1jQpcpTfmSnsOtsSwbJ2Mlq7lbHa/JJ6rSDC8wdVu5EWZBllKRQ84EpaHzQ/Sjt6Q0nGtFSXK7tOQVM048U3+ONZJj7u37y+4KywG/IQsk3QRykGUaM2iDP34ylJ0JSKqwlZ5UeZNt/z7ma5KUIs9kU/n3JbmsQykEjmegje2s6Ruqm00/PaQ0R324cBU4ErotaNjdAP/sES+v2w4l5TcftGLTMHUIT9Mh10u75Q+mLAgZw6DPR6MwDSAI/m/nR6G0te2cUzZwo8DBDi0NpPvf6OmPhf38fT0aDYADjgLmR7RM0mgw/WRfP38vfe5o7H6XXPxWWCaYzTHfcS58TSC/IegtKD7JciarktoQeQ3mMYQPNgn/NEW2mfxWXpssPufQ6D5JRPUoCkMGoyTk6dQPBz70gySOdx9FPwnUoNlscYY3KO/DXe3f32oBXoEW9VuzC+0LQm6uAiuD3loWjuw7uVX7AFOzflcJ6HDscDBQj7smHO8gVzvPmJeem5//+bvcZdyUkk5pvTZgvDnS/csuMqSrjX2Imq+oAQos3zfo+uqqvV/Ri8eJVnP3WBOqLcgqI2eKKmSjvISpxD8GPBwiJP29JIrYXhz6uJckLNzzk3QQM8BBP7K9XgP27Sj4dUYDsqE8XTXbs/d0g6Ll50+FtqQEdIOvddOR0yuQlbuKks0zYerE3NVi0gv9ID6zmpbZ9mefsXXakr254i6/6Ji91dyrQygFe2VnnzP3wPxbgXr5Hd6w/+UH2lDZUpcBmyE/cRQ7qj+xnBqc1wUX3IIrGXk75fXBOy8IR9kew+2/1yK3w8B6SM3jT+hd6LqVRF3vQmQz80DHtwRyB+P69yS75Vk+EWEgL9uPOnUatJJu1XKB1KTNZL37rkK9oIicxnr9ejam3qpyvS116VngZFCUlDIJRWmnqv3ERCKOLkGvcfGIOfP1k+rQnYs8b6FZinxh1K4Dv9ewW3rci5skWinXXi3KdjzmlZTEppmQXGPesGdd5cGpHp213i5VRgfpyl07l8N+Ok2HUwAW+SM+GsTp0BHzY8euwVszVbfrL/ZN769J/gV5KLqZWxUAAA==&quot;"/>
    <we:property name="embedUrl" value="&quot;/reportEmbed?reportId=ef638471-66df-4e43-a5dc-619dee29680a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e928e86f-e137-4d2e-9cf5-fc600154d04a&quot;"/>
    <we:property name="pageName" value="&quot;ReportSection&quot;"/>
    <we:property name="pageDisplayName" value="&quot;Página 1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Fabiana Miranda</cp:lastModifiedBy>
  <cp:revision>3</cp:revision>
  <dcterms:created xsi:type="dcterms:W3CDTF">2018-06-07T21:39:02Z</dcterms:created>
  <dcterms:modified xsi:type="dcterms:W3CDTF">2023-01-30T20:47:02Z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