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1" d="100"/>
          <a:sy n="81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6f48368-b422-4a4c-98d7-f0a24c4b52e3}">
  <we:reference id="WA200003233" version="2.0.0.3" store="en-US" storeType="OMEX"/>
  <we:alternateReferences/>
  <we:properties>
    <we:property name="Microsoft.Office.CampaignId" value="&quot;none&quot;"/>
    <we:property name="creatorTenantId" value="&quot;bb7fe885-d65a-4abb-ba79-e75e2b3bb3ab&quot;"/>
    <we:property name="reportUrl" value="&quot;/groups/me/reports/ef638471-66df-4e43-a5dc-619dee29680a/ReportSectiondf09bbccdf3dd9521b03?bookmarkGuid=2995d695-b413-4a17-8446-27e6256b449c&amp;bookmarkUsage=1&amp;ctid=bb7fe885-d65a-4abb-ba79-e75e2b3bb3ab&amp;fromEntryPoint=export&quot;"/>
    <we:property name="reportState" value="&quot;CONNECTED&quot;"/>
    <we:property name="reportEmbeddedTime" value="&quot;2023-01-30T20:47:54.148Z&quot;"/>
    <we:property name="creatorSessionId" value="&quot;defd1f21-71de-457a-b99d-2d6380792b6c&quot;"/>
    <we:property name="creatorUserId" value="&quot;10032000BD1B385B&quot;"/>
    <we:property name="reportName" value="&quot;DashboardDesafio1&quot;"/>
    <we:property name="isFiltersActionButtonVisible" value="true"/>
    <we:property name="initialStateBookmark" value="&quot;H4sIAAAAAAAAA+VXyW7bMBD9FYOnFjAKLZYs5eY4KVpkaRC3uRRGQYojhwFDqhTl2g38Q/2N/liHkrLViW2gabP0JHJmNNsbDocXhIuykHR+SM+BbJH3iouMcm06PukS1RC3P3zYOxgc7305HBzsIlkXVmhVkq0LYqmZgD0RZUWlU4HEz+MuoVIe0Ynb5VSW0CUFmFIrKsV3aISRZU0Fiy6BWSG1oU7lyFILTu0UxXGPtv03IVqkmRVTGEFmG+oxFNrYds9zL2Usy3gecp5Ggc8890/ZcGs318s7o7VjQ60sFQodcDQaJ3Hqxf0g9pIoyJOAZZ6jl0JNZBvK9b8f54XLl4WZZXrmMsXO0KbTtFhgqEnCPC+EXshijzE/8vMwdX/nQtrWIJvvzgqDWcTcNtoGfEpVBpzUqTJQNpm5IIPJxMCE2na7e4s51LI6v4M+0pXJ4BjymqWssHO0kQuFNgTC0nkVvibO1yOjEbSa2xlRiVg66ttKtRh4bnuqvw0NIGjcEcZIWZmYjBp+Oyu4MRzM9ryOeEeYS4iD7m+OP3q0GB6Swh7WDgRBzIOwl0cB86LnAOEnJWzZGWnJ/xcYV0XcQOlHHDLo53gUg17aSxNG/bVQDjFLE22wScolNB/S/aGulDVzsgxP9wmVFS5zYR+gpAoBw1Nq7JMvq/siXowvbymUOLtx9bQF04Twdypk3FwuKctTSCLe91IOLPKigD+DzrRpCW1Q9u8EGGqy0/k+TEEuu3fFX2ZdOnRCjWhGkTqUPwixHaiuFJJbUe+4QceJ3fCpXX+tBO1w6HBqaXMNteGQgdIr+8Gq3vTSc3Pw80d5R3LW32WyKvF4AG9q+s4mtP5cv/TstpX38gNty6jpqLHfS8J+GPkh0CBNIo/R5zDrbTqub9Y4/s1Q8yDn9MkNC/c/JR53WKir+zp15BzwFe8WurJlQTM4ogpqH4pGhYBaDiuDKg68XRv33RcISwPYCZVV/f7Fhz2pbSCEgknYUL517hcqhGBSlBAAAA==&quot;"/>
    <we:property name="bookmark" value="&quot;H4sIAAAAAAAAA+VXzW7bMAx+lUCnDQgG/8furU07bMA2FM3Wy5CDZNGuWtXyZDmLV+SF9hp7sVG20zVLmwRYt/7sZv6I5EdSFH1FuKhKSZsP9BLIHnlbcJFSrvTAJUNSdMwDpS4uqb7IAhb5XuKz1OU+d9xslMSopUojVFGRvStiqM7BnIqqptJaRObn6ZBQKY9pbqmMygqGpARdqYJK8Q06ZRQZXcNiSGBeSqWpNTkx1IA1O0N1pDEU95WPHmlqxAwmkJqOewKl0qaneeYkjKUpz3zOk9BzmWPPVJ20DXO7vnXaBjZWhaGiwAAsj0ZxlDjRyIucOPSy2GOpY/mVKHLZQ/l19mNT2vQZmBum5jZT7Bx9WkuLBUKNY+Y4PgQ+ixzG3NDN/MSezoQ0vUPWHM1LjVnE3HbW9vmMFilw0qZKQ9Vl5ors57mGnJqePFoRjpWsL2/hT1StUziBrBUVRpgGfWSiQB8CyzJ44b8kNtZjrbBorXQwoRJrabmv66KvgWPJM/V1rAGLxi1jipyNiUmp5qtZQUJz0AdNi/hQ6GWJveFvgT84WoSHLD/A3gHPi7jnB1noMSd8CiX8VAhTDSZK8v+ljJsQd6V0Qw4pjDK8il6QBEnMqLu1lGPMUq40zky5Vs37DH+s6sLohqyXZ/iI2go/M2HuoaVKAeMzqs2jb6u7EC+my1cKNc5vPD19w3QQ/k6HTLvHJWFZAnHIR07CgYVO6PEnMJl2baEd2v6NAE11eta8gxnI9fCu5euiZUCnVItuFWmh/AHEfr+6NkhWUB/aRceq3Yip//5SCzrgMODU0O4Z6uGQ/UJtnAebZtNzz837H9+rW5Kz/S2TdYXXA3jX07cOoe33+rlnt++85w+0b6NuokZuEPsjP3R9oF4Shw6jT2HX23Vd321w/Jul5l7u6aNbFu7+lXjYZaHt7pV/059kDuP+FxAAAA==&quot;"/>
    <we:property name="embedUrl" value="&quot;/reportEmbed?reportId=ef638471-66df-4e43-a5dc-619dee29680a&amp;config=eyJjbHVzdGVyVXJsIjoiaHR0cHM6Ly9XQUJJLUJSQVpJTC1TT1VUSC1yZWRpcmVjdC5hbmFseXNpcy53aW5kb3dzLm5ldCIsImVtYmVkRmVhdHVyZXMiOnsibW9kZXJuRW1iZWQiOnRydWUsInVzYWdlTWV0cmljc1ZOZXh0Ijp0cnVlfX0%3D&amp;disableSensitivityBanner=true&quot;"/>
    <we:property name="datasetId" value="&quot;e928e86f-e137-4d2e-9cf5-fc600154d04a&quot;"/>
    <we:property name="pageName" value="&quot;ReportSectiondf09bbccdf3dd9521b03&quot;"/>
    <we:property name="pageDisplayName" value="&quot;Página 2&quot;"/>
    <we:property name="backgroundColor" value="&quot;rgb(255,255,255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Fabiana Miranda</cp:lastModifiedBy>
  <cp:revision>3</cp:revision>
  <dcterms:created xsi:type="dcterms:W3CDTF">2018-06-07T21:39:02Z</dcterms:created>
  <dcterms:modified xsi:type="dcterms:W3CDTF">2023-01-30T20:48:32Z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