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b48cc2d-feed-489e-9a2d-54bb2aa524cf}">
  <we:reference id="WA200003233" version="2.0.0.3" store="en-US" storeType="OMEX"/>
  <we:alternateReferences/>
  <we:properties>
    <we:property name="Microsoft.Office.CampaignId" value="&quot;none&quot;"/>
    <we:property name="creatorTenantId" value="&quot;bb7fe885-d65a-4abb-ba79-e75e2b3bb3ab&quot;"/>
    <we:property name="reportUrl" value="&quot;/groups/me/reports/ef638471-66df-4e43-a5dc-619dee29680a/ReportSection50180e645d73a8346f40?bookmarkGuid=7a0fdbec-0465-4e04-a94c-57cd0560be7f&amp;bookmarkUsage=1&amp;ctid=bb7fe885-d65a-4abb-ba79-e75e2b3bb3ab&amp;fromEntryPoint=export&quot;"/>
    <we:property name="reportState" value="&quot;CONNECTED&quot;"/>
    <we:property name="reportEmbeddedTime" value="&quot;2023-01-30T20:49:02.191Z&quot;"/>
    <we:property name="creatorSessionId" value="&quot;271e8e90-0801-4cca-98ce-2651292c404f&quot;"/>
    <we:property name="creatorUserId" value="&quot;10032000BD1B385B&quot;"/>
    <we:property name="reportName" value="&quot;DashboardDesafio1&quot;"/>
    <we:property name="isFiltersActionButtonVisible" value="true"/>
    <we:property name="initialStateBookmark" value="&quot;H4sIAAAAAAAAA+2W32/TMBDH/5XKTyBVKGma/nrrSpHQ2FY1sBdUoatzzjy5duQ4pWXK/76z07GtDwweBhPQl9pfX+++d/kkzQ3LZVUq2J/DBtmEvde55JAb24lZl+lWPLm4OD2bLk+/nE/P5iSb0kmjKza5YQ5sge5SVjUon4LEz6suA6UWUPidAFVhl5VoK6NByW/YBtORszU2XYa7UhkLPmXmwKFPu6Vw2lPt+E1CFYE7ucUMuWvVJZbGusM+jeJRhIN+mg8TGCX9gehH9JuqPQ02n473RYOxmdEOpCYDXksH4wQAhOC9lOe94TgaJ14XUrlDyHo/35WW+qZp7Es/rxl1URhLg1Qs9Gexatu5YTOj6k1YzR/pmaktxyWKcKSddHvKJKQGzSWNq/Mqec0aGtfCGhpmOJ2ZWju7D/KV+TqzSIVzNoma7ncv03xLGUg9NjItCosFuMN2/mwuOxkoIsGr72p9uILRy/b8SUtXdTKj8qd9r0ippC7Ugex7lD627Wyg9DfN+prw88Q0dzxTwesHkB6w2QeUnoeTVeOP+j3ojeJowDkm0ShGIdb8P9S/5JKWQrq/EY4Rj6IYe/RoHIqkn8SCp4MXA0eGxQa1+1fgKCXOrsC6Y0KMzdGetCy8lfbub7HXPTL/xztuVr8b53tCWpwFRjzmcTJIh2PENIJhHPt0P5y7w51bm93jsYfPQ4VtkF5+/MLUriqB4wI0ho7K1pDEEEcYgs79NQ9r678/SLqb2tKXoOpQld6HWKhBZuRa4U/Gt602tyEjYgPLCQAA&quot;"/>
    <we:property name="bookmark" value="&quot;H4sIAAAAAAAAA+2VTW/bMAyG/0qg0wYEg2zFzsetzTJgl6Fotl2KHBiZctUqkiHLWbwi/32U7a5rDit26FZs80l6SVMv6cf2HSt0XRloP8AO2YK9t4WWUDg/StiY2V48d+52B/42zbd5OlM5piCAZ0LkSUpZrgra2Zot7lgAX2L4rOsGTKxI4tVmzMCYCyjjToGpccwq9LWzYPRX7JMpFHyDxzHDQ2Wch1hyHSBgLLundNqTleSNoBNBBr3HNcrQq5dYOR+GfcaTGcd8khVTATMxydWE0z11H+1sPp0fD+2MLZ0NoC0ZiFqWzwUAKCXTTBbpdM7nIupKmzCkbNvVofLUN02jreL4ltRF6TzN1bCuP491384dWzrT7LrV6pG+do2XeImqC9mgQ0uVlLZgpaZxjV6J1+xI47rwjobZRZeuscG3nXztviw90sEFW/Dj+LuXs2JPFUg9NXJWlh5LCMN29WwuR2swREJU3zV2eIL8ZXv+ZHWoR2tniqd9b0iptS3NQPYDSh/7dnZQxZdme0P4RWKO9zzTgTc/QDpg03YoPQ8nm2MMTVJIZwnPpUTBZwkqtZX/of4ll7RUOvyNcMwk5wmm9GmcKjERiZJZ/mLgWGO5Qxv+FTgqjctr8OGUEOcL9Oc9C2+1v/8tpuMT83+84+Pmd+P8QEiPs0IuE5mIPJvOETMO0ySJ5X4694CHsHWHx2PvrhPlG4Z1Eh1OCQAA&quot;"/>
    <we:property name="embedUrl" value="&quot;/reportEmbed?reportId=ef638471-66df-4e43-a5dc-619dee29680a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e928e86f-e137-4d2e-9cf5-fc600154d04a&quot;"/>
    <we:property name="pageName" value="&quot;ReportSection50180e645d73a8346f40&quot;"/>
    <we:property name="pageDisplayName" value="&quot;Página 3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Fabiana Miranda</cp:lastModifiedBy>
  <cp:revision>3</cp:revision>
  <dcterms:created xsi:type="dcterms:W3CDTF">2018-06-07T21:39:02Z</dcterms:created>
  <dcterms:modified xsi:type="dcterms:W3CDTF">2023-01-30T20:49:49Z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