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85" d="100"/>
          <a:sy n="85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ages.store.office.com/addinsinstallpage.aspx?rs=pt-BR&amp;assetid=WA200003233&amp;isWac=True&amp;ui=pt-BR&amp;ad=BR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Ícone para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Conteúdo do suplemento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Conteúdo do suplemento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Retorne ao navegador da Internet ou copie este link no seu navegador: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https://pages.store.office.com/addinsinstallpage.aspx?rs=pt-BR&amp;assetid=WA200003233&amp;isWac=True&amp;ui=pt-BR&amp;ad=BR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latin typeface="Segoe UI Light" panose="020B0502040204020203" pitchFamily="34" charset="0"/>
                <a:cs typeface="Segoe UI Light" panose="020B0502040204020203" pitchFamily="34" charset="0"/>
              </a:rPr>
              <a:t>Precisa de mais ajuda?</a:t>
            </a:r>
          </a:p>
        </p:txBody>
      </p:sp>
      <p:pic>
        <p:nvPicPr>
          <p:cNvPr id="17" name="LaunchHelpImage" descr="Faixa de opções do Office aberta na guia Inserir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448231"/>
            <a:ext cx="5943600" cy="21024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Meus Suplementos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Inserir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>
                <a:latin typeface="Segoe UI Semibold" panose="020B0702040204020203" pitchFamily="34" charset="0"/>
                <a:cs typeface="Segoe UI Semibold" panose="020B0702040204020203" pitchFamily="34" charset="0"/>
              </a:rPr>
              <a:t>Na guia Inserir</a:t>
            </a:r>
            <a:endParaRPr lang="en-US" sz="1200" b="0" i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Depois de instalar o suplemento, você pode iniciá-lo escolhendo o botão suplemento na guia Inserir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Reiniciar o suplemento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Ícone para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webextension1.xml><?xml version="1.0" encoding="utf-8"?>
<we:webextension xmlns:we="http://schemas.microsoft.com/office/webextensions/webextension/2010/11" id="{a63d8370-4324-4d49-8a74-2a7f4acc6e25}">
  <we:reference id="WA200003233" version="2.0.0.3" store="pt-BR" storeType="OMEX"/>
  <we:alternateReferences/>
  <we:properties>
    <we:property name="Microsoft.Office.CampaignId" value="&quot;none&quot;"/>
    <we:property name="creatorTenantId" value="&quot;bb7fe885-d65a-4abb-ba79-e75e2b3bb3ab&quot;"/>
    <we:property name="reportUrl" value="&quot;/groups/me/reports/229012bc-2b4b-4b75-9583-f2a36edcdff9/ReportSectioncca417e2309c87fc924f?bookmarkGuid=886480ba-f6e6-4e13-a0a8-f025fbe0ad51&amp;bookmarkUsage=1&amp;ctid=bb7fe885-d65a-4abb-ba79-e75e2b3bb3ab&amp;fromEntryPoint=export&quot;"/>
    <we:property name="reportState" value="&quot;CONNECTED&quot;"/>
    <we:property name="reportEmbeddedTime" value="&quot;2023-02-14T18:20:28.461Z&quot;"/>
    <we:property name="creatorSessionId" value="&quot;fd7cb5be-a9a9-4c3a-9f9d-6ddbff07825c&quot;"/>
    <we:property name="creatorUserId" value="&quot;10032000BD1B385B&quot;"/>
    <we:property name="reportName" value="&quot;Report - Desafio 2&quot;"/>
    <we:property name="isFiltersActionButtonVisible" value="false"/>
    <we:property name="initialStateBookmark" value="&quot;H4sIAAAAAAAAA+VY30/cOBD+V6q89AVVcZyffWPp9g4BLSqo0qlCp7E9WVx5k9RxKHuo//uNnV0oBQ4Uba+642nj8WTm+2bG49lcRUr3nYHVO1hi9Drab5SWoFr7Io92omYUzt6/Pzja/XDw57vdozmJ287ptumj11eRA7tA91H3AxhvgoSfznYiMOYYFn5Vg+lxJ+rQ9m0DRv+FozJtOTvgt50ILzvTWvAmTxw49GYvSJ3W5Ju94uQRpNMXeILSjdIP2LXWrddSQsoKTHhcybKoZZWkNb3Tj7sB5uP63mkAttc2DnRDALyMQ14xJQSUkBSlKEvMwMt73SzMmsrNu6erzserPwf6pTiJz+TR2/n2jYiqOpdFxWSVMiZZwdJExlNtpVUMosxiXic8TzKeMxE41Nq4NXSxml92lvJBWRpt7aoLaCSqKATdYj/G+CraXSwsLsCtl/Nbm3utGZb3yE/awUr8gMHvvHHarchHrRvyoX2CPc5j21Lqww491toF6duhWWcy9svz9uueRUq98oKda7x7JFq0lgrS3IG8RVRqkCOs2zjOSPKPqbGgwO6dg3XzsnqTsLd8ns7zNEnYjNLM+CyLWTbfLdnsdv5oYRXa2Srk5o22m7JOdn4g80vzQgEgkRAxVEWe0DFRcVIhYyqdWrQlnTRR8aKUZQ1FobDij9uCgGg2OEe47piURQ1JzjOeKhSSYyrHszwFnlCxAIGVyFDkiiteJGyqLWBQxWWWFHGWF7mSLC8fp+rw0on28p7AZWVMLUMklUDBc54W01nKCnLGZVJjXXBWJ0qwx7vQg8gg4yB5FecApRB5VaqaP2pNL+luuGsry3LJAOuYpZBlBaRYqMm9tkyBKd9nY1UmAgt8AsuHyraIiaHKMVMpla3kRZVMtRUXLCszBanM4xhi5CzH6X17Wy3gDwQ7pQP2Rku0t1hGS6SJwD8ocBBYdKMjjeN+q8I2BpJX0aEm4qPtj2AGb/blDHotXxKiTRca739C/Pm7Sz2o98HFlgNxFnKVlHTh5xyVQFlTQy+TUjyrO/Z3TZmx8nx1iBdo7qK73r+7tcH0EaweR7vAZCLD9XB6bSy6RfqNHxq92nd41s9fBg0vFL7wtTiaWlOJTq2madVZnFL3X0nT0mRrwu3/4+1+b7Gu4zze+c8lsOM5KmqOlapZqhTLOeeKJeWzOkfbQnWCiyU2k2ZVygcuoXtSqf5m26Hbalu9AT5WBMvjOi/pks/ijIuURq04/99VxK+6tf/dmtxrh8ZRW5tQkwplu+zaXvtgnlKBrvX+m3+WHjhM5M6Abtb4t536n5HHs/GbDDT95ovMOGPZ1oSn7ygRaePb/qjwZUC7Io9B6cbTqwCWVHVPYA10va8P//GHRAoDtANc/ZxBzns91k1z43J3f7+pW7u8LpQluvOWtqMjuDzpjPb3udI9CONfCt+vQqQforeJ3AMMt+KebNu2dV5/E7LN9NsMxtC/unNtlMUmBPFHlU/3TtkJ/c863MTotF0szAal79JnYfi+f7JvB9d3IPEYGrxnwg/Fo1A9MuUHalFwQm1BE9+nvrBG9zcjoYm1vBQAAA==&quot;"/>
    <we:property name="bookmark" value="&quot;H4sIAAAAAAAAA+1azXLbNhB+FQ8vuWg6+P/JLXbStDNpm4naXDo+LICFzIQmVZJyrGb8Qn2NvlhBUrZjRww7stMocXkCAfLj/nzYXQB8n4W8WRaw/hlOMXuc/ViG3EOo6gOVzbJy6DysqrenUL/1ggkhwQL3BpSOiIakp6plm1dlkz1+n7VQL7B9nTcrKDrE1Pn78SyDongJi+4uQtHgLFti3VQlFPmfODychtp6hRezDM+XRVVDBzlvocUO9iw9nu6TKPQ7nr4Ivs3PcI6+HXpf4bKq28v7WdYMrV6km2MdWP/Bo6psIS8TcNdno1CUk+Ati0qAwwC862/yclFsRLx+99f1sjML9JCHq7btP1q5N+kjHdzFRdLDoAdKkLoQPI0BFFKYhMxPk5k+xgJPKVguJQbDVWSglevejXnRbjRw62fnyzqZOzlhwDpKxltUdXJnkfVmrbFpNjY4qorVad96dqN/Xq1qj68w9kNlm7frhBTzEkqfd17qpHlZV8l//cjTzkFd30n17qjGdBeyx+TiOPV8Us+myD3WNxTNTjFxp2sEaKFXZDl8KMdhvAr9MPZ6vs9e5En3Afs1FKsO9tEhtu8Qy0dJpnQdd5JVdcD6cN0DPs3rSx7Q2S3V79kkF8eXNE1jbz7gYy9r04tzz5887rlCfRDAdVTRWo/EOcHVHaksqKXOKwaeOQ0YIxV8L+h3VK3Ktl5vYeDsSo4n4Sy9nXpvC/FksahxAZdh4fOw4WAOBQ6936/KDffIDjOmrRFPYXnTOSMUe15Xq+W9Muza0J2gm5RxPSmzkzwELLOeLRiYEcwYxaxDqUEZZHckoPRGGU4jSCAYgSIyedfwnEI+J9pIpRKdHWeC2UlOfx1cmv2nc3COi1Ms212yQKjKVXt0AnV7m9YjQZvdDtpf1O6jIX5j9vW9TsFrOw9xnmkbGJecUCdJdF4LEe44J6LWUZBADFNOGxG54eSOkEhSNcl40B58UElWb8NepI5x2n5zqcMXqyYZG8Mh1P/Ptt1mm1IqGASilJHBQBAq+Dvx+Ic8Fa+1P1m/wDMsPhb4avzjoUsxX0OdD+ukXrkdld4s/K7Asu0F/gfybNp/rHI4CHjQlesD1EaV7Ke//2oewsSC9OzWCTXN0wfg/mHiCO4UjU5SExUzMjJCp0u35gSWW5bB2ruU8LRJyxslGRXaRLsrFqFUUEoNmJQ4QUemyPQyaQSLMS2ZRcK0A+MgMuun8+YYljJGcjReOiUiRLTBTGK1eN666nwLmnOaMOaZMJSwVD1zN402JlmwRgotvGNpDWi8C/JbqZinUyjU4SvNml1XkEFh8puyzAskMiWx6ez1ZV2XmjFvH4LrxjQdXMdk5ITbVEYbzZ1Whjncc9c9zRvf7Rc8iIn3CWUHB3qbMo2JlMi0uLJIuY9mzx34W5m3zcG8KsJD8OCntB1ciFpL5Cisk447T2ik00vtkSzqBOkCcaqCusMG4RQP08cCY1jaMZ+W1jayoJy0mkW9KxZ6H1FSEV1kwBAVqOldu7FKAVMRZJlMEUt6bwIi29le3OuQLgIqCALcei+mdRythwwnQKWTqRANRCNKqXASbeRQJkVlpYm2MdWRymsCUe9sfQ8iBuFIFIpw7bhmfucqOTHMGhO1tEF4ah3TdPosawSLgvQBkgdoTHTlDhM79jx47ecu6fhJxWQA/be7/p9lH+TDjf+eqKYLDB4lYYkbKgbr970c2U9CpGZY+Z22zf/fz7uLuY8vEwHxUgcLQSsmkTgp95zHR788nz+Eemy7nr3f+vP8LX8MVKu2WYLHl1Dilj8HkrOgDBg27bG/B/p/U4YzzGSx3BVTvxtcvbCR7h/wKa9HTSMAAA==&quot;"/>
    <we:property name="embedUrl" value="&quot;/reportEmbed?reportId=229012bc-2b4b-4b75-9583-f2a36edcdff9&amp;config=eyJjbHVzdGVyVXJsIjoiaHR0cHM6Ly9XQUJJLUJSQVpJTC1TT1VUSC1yZWRpcmVjdC5hbmFseXNpcy53aW5kb3dzLm5ldCIsImVtYmVkRmVhdHVyZXMiOnsibW9kZXJuRW1iZWQiOnRydWUsInVzYWdlTWV0cmljc1ZOZXh0Ijp0cnVlfX0%3D&amp;disableSensitivityBanner=true&quot;"/>
    <we:property name="datasetId" value="&quot;e8d97e4b-f9bc-4bf9-a1b3-27506fdc02f0&quot;"/>
    <we:property name="pageName" value="&quot;ReportSectioncca417e2309c87fc924f&quot;"/>
    <we:property name="pageDisplayName" value="&quot;Página 2&quot;"/>
    <we:property name="backgroundColor" value="&quot;#FFFFFF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1505</TotalTime>
  <Words>82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Light</vt:lpstr>
      <vt:lpstr>Segoe UI Semibold</vt:lpstr>
      <vt:lpstr>Times New Roman</vt:lpstr>
      <vt:lpstr>Office Theme</vt:lpstr>
      <vt:lpstr>Microsoft Power BI</vt:lpstr>
      <vt:lpstr>Reiniciar o suplemento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Fabiana Miranda</cp:lastModifiedBy>
  <cp:revision>3</cp:revision>
  <dcterms:created xsi:type="dcterms:W3CDTF">2018-06-07T21:39:02Z</dcterms:created>
  <dcterms:modified xsi:type="dcterms:W3CDTF">2023-02-14T18:23:09Z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