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b48cc2d-feed-489e-9a2d-54bb2aa524cf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WTW/bMAz9K4EubQGjkOM4cXprsw4o1g5Fs/Uy5MDItKNWtgxZzpIV/u+j5KQfOazYIVv3cQhgkTT5+PjE+IGlsq4UrD9CgeyEXZSpFJBq0wtZwMrOeKb1fQHmno943A9jHiVhFmdpIobJgKJ0ZaUua3bywCyYHO2trBtQLiMZv8wCBkpdQ+5OGagaA1ahqXUJSn7DLphc1jTYBgxXldIGXMqpBYsu7ZLC6UxQwuOIKoKwcolTFLaz3mCljd2cYx4mHIeDOB1FkESDYTbg9E7deT3M1+NdUQ9soksLsiQAzpYhF6EIo2E8GiPGHEZh6Oy1LHO1aeXp3U/rytFncWXneuWYmt9RTZepbanVeDiOACDLRD8WaX805uPIV5HKbgrO1+eryhCLxG2XbUKc5NrQlBTzbBmsO3Ie2ESrpvBP5y/sU90YgTeYeVdppV1TpkyWUApJ5PcOoyPmEF0bTaPx3oluSmvW3rzQXycGqXDKTngbPGI5TZeUgay7QE7z3GAOdnM83xvK3hQU6cpZ3zflRg/8bWP+XEpb96Zapa/jnpHlh+IqoHoprO3toIJ3zyS/kc3aS2k/Opl5+DJfKPpZfy1Qbe8oVU3BwhXB9Qp/nvJ4m8NF1YJSX6Qd6UUFRtbbEWxPH2TpyAnYJWZ2n7q/2TZyKelCduzfgmoc8QcTKCGFAwpsWz+nAi24HqkNNm2Kw50mO6kesVlLG7G74k9orx7ffXgmy3qf0wqYALHA1Dd0YbHoqskUXSqJ9Z88joAtnWMjN+73pvN3MqVcgz70k5APhcCIJyFm2Vz8370/hZIeM2n/uh1GrkRwHmKfvgdGWTSIwkzEwzcjjinmBV3Rf0UclcTJAozdVYg2KZqzTgvvpNn+z/SDHfC/vWO3jH6tnJ8UMvPbsN358vwO8Oq9V/ULAAA=&quot;"/>
    <we:property name="creatorSessionId" value="&quot;271e8e90-0801-4cca-98ce-2651292c404f&quot;"/>
    <we:property name="creatorTenantId" value="&quot;bb7fe885-d65a-4abb-ba79-e75e2b3bb3ab&quot;"/>
    <we:property name="creatorUserId" value="&quot;10032000BD1B385B&quot;"/>
    <we:property name="datasetId" value="&quot;e928e86f-e137-4d2e-9cf5-fc600154d04a&quot;"/>
    <we:property name="embedUrl" value="&quot;/reportEmbed?reportId=ef638471-66df-4e43-a5dc-619dee29680a&amp;config=eyJjbHVzdGVyVXJsIjoiaHR0cHM6Ly9XQUJJLUJSQVpJTC1TT1VUSC1yZWRpcmVjdC5hbmFseXNpcy53aW5kb3dzLm5ldCIsImVtYmVkRmVhdHVyZXMiOnsibW9kZXJuRW1iZWQiOnRydWUsInVzYWdlTWV0cmljc1ZOZXh0Ijp0cnVlfX0%3D&amp;disableSensitivityBanner=true&quot;"/>
    <we:property name="initialStateBookmark" value="&quot;H4sIAAAAAAAAA+2W32/TMBDH/5XKTyBVKGma/nrrSpHQ2FY1sBdUoatzzjy5duQ4pWXK/76z07GtDwweBhPQl9pfX+++d/kkzQ3LZVUq2J/DBtmEvde55JAb24lZl+lWPLm4OD2bLk+/nE/P5iSb0kmjKza5YQ5sge5SVjUon4LEz6suA6UWUPidAFVhl5VoK6NByW/YBtORszU2XYa7UhkLPmXmwKFPu6Vw2lPt+E1CFYE7ucUMuWvVJZbGusM+jeJRhIN+mg8TGCX9gehH9JuqPQ02n473RYOxmdEOpCYDXksH4wQAhOC9lOe94TgaJ14XUrlDyHo/35WW+qZp7Es/rxl1URhLg1Qs9Gexatu5YTOj6k1YzR/pmaktxyWKcKSddHvKJKQGzSWNq/Mqec0aGtfCGhpmOJ2ZWju7D/KV+TqzSIVzNoma7ncv03xLGUg9NjItCosFuMN2/mwuOxkoIsGr72p9uILRy/b8SUtXdTKj8qd9r0ippC7Ugex7lD627Wyg9DfN+prw88Q0dzxTwesHkB6w2QeUnoeTVeOP+j3ojeJowDkm0ShGIdb8P9S/5JKWQrq/EY4Rj6IYe/RoHIqkn8SCp4MXA0eGxQa1+1fgKCXOrsC6Y0KMzdGetCy8lfbub7HXPTL/xztuVr8b53tCWpwFRjzmcTJIh2PENIJhHPt0P5y7w51bm93jsYfPQ4VtkF5+/MLUriqB4wI0ho7K1pDEEEcYgs79NQ9r678/SLqb2tKXoOpQld6HWKhBZuRa4U/Gt602tyEjYgPLCQAA&quot;"/>
    <we:property name="isFiltersActionButtonVisible" value="true"/>
    <we:property name="pageDisplayName" value="&quot;Página 3&quot;"/>
    <we:property name="pageName" value="&quot;ReportSection50180e645d73a8346f40&quot;"/>
    <we:property name="reportEmbeddedTime" value="&quot;2023-01-30T20:49:02.191Z&quot;"/>
    <we:property name="reportName" value="&quot;DashboardDesafio1&quot;"/>
    <we:property name="reportState" value="&quot;CONNECTED&quot;"/>
    <we:property name="reportUrl" value="&quot;/groups/me/reports/ef638471-66df-4e43-a5dc-619dee29680a/ReportSection50180e645d73a8346f40?bookmarkGuid=7a0fdbec-0465-4e04-a94c-57cd0560be7f&amp;bookmarkUsage=1&amp;ctid=bb7fe885-d65a-4abb-ba79-e75e2b3bb3ab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Fabiana Miranda</cp:lastModifiedBy>
  <cp:revision>4</cp:revision>
  <dcterms:created xsi:type="dcterms:W3CDTF">2018-06-07T21:39:02Z</dcterms:created>
  <dcterms:modified xsi:type="dcterms:W3CDTF">2023-01-31T19:27:09Z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