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8"/>
  </p:notesMasterIdLst>
  <p:sldIdLst>
    <p:sldId id="256" r:id="rId5"/>
    <p:sldId id="333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264" r:id="rId21"/>
    <p:sldId id="268" r:id="rId22"/>
    <p:sldId id="349" r:id="rId23"/>
    <p:sldId id="350" r:id="rId24"/>
    <p:sldId id="351" r:id="rId25"/>
    <p:sldId id="352" r:id="rId26"/>
    <p:sldId id="353" r:id="rId27"/>
    <p:sldId id="354" r:id="rId28"/>
    <p:sldId id="356" r:id="rId29"/>
    <p:sldId id="357" r:id="rId30"/>
    <p:sldId id="358" r:id="rId31"/>
    <p:sldId id="359" r:id="rId32"/>
    <p:sldId id="360" r:id="rId33"/>
    <p:sldId id="361" r:id="rId34"/>
    <p:sldId id="262" r:id="rId35"/>
    <p:sldId id="263" r:id="rId36"/>
    <p:sldId id="259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6B2E9-B031-452D-AA19-2A91B8DE4095}" v="1" dt="2025-10-09T19:19:3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ldonado" userId="73349c84f5edac2e" providerId="LiveId" clId="{78E533E8-0B49-4F18-BB27-702E6226C41A}"/>
    <pc:docChg chg="custSel modSld">
      <pc:chgData name="Erik Maldonado" userId="73349c84f5edac2e" providerId="LiveId" clId="{78E533E8-0B49-4F18-BB27-702E6226C41A}" dt="2024-11-22T21:08:59.448" v="823" actId="20577"/>
      <pc:docMkLst>
        <pc:docMk/>
      </pc:docMkLst>
      <pc:sldChg chg="modSp mod">
        <pc:chgData name="Erik Maldonado" userId="73349c84f5edac2e" providerId="LiveId" clId="{78E533E8-0B49-4F18-BB27-702E6226C41A}" dt="2024-11-22T21:08:59.448" v="823" actId="20577"/>
        <pc:sldMkLst>
          <pc:docMk/>
          <pc:sldMk cId="0" sldId="262"/>
        </pc:sldMkLst>
      </pc:sldChg>
    </pc:docChg>
  </pc:docChgLst>
  <pc:docChgLst>
    <pc:chgData name="Erik Maldonado" userId="73349c84f5edac2e" providerId="LiveId" clId="{EB512087-00A8-40E4-A513-743C94A1C24D}"/>
    <pc:docChg chg="addSld delSld modSld sldOrd">
      <pc:chgData name="Erik Maldonado" userId="73349c84f5edac2e" providerId="LiveId" clId="{EB512087-00A8-40E4-A513-743C94A1C24D}" dt="2025-10-09T19:20:56.153" v="9" actId="2696"/>
      <pc:docMkLst>
        <pc:docMk/>
      </pc:docMkLst>
      <pc:sldChg chg="add del">
        <pc:chgData name="Erik Maldonado" userId="73349c84f5edac2e" providerId="LiveId" clId="{EB512087-00A8-40E4-A513-743C94A1C24D}" dt="2025-10-09T19:20:56.153" v="9" actId="2696"/>
        <pc:sldMkLst>
          <pc:docMk/>
          <pc:sldMk cId="2913953184" sldId="298"/>
        </pc:sldMkLst>
      </pc:sldChg>
      <pc:sldChg chg="add del">
        <pc:chgData name="Erik Maldonado" userId="73349c84f5edac2e" providerId="LiveId" clId="{EB512087-00A8-40E4-A513-743C94A1C24D}" dt="2025-10-09T19:20:56.153" v="9" actId="2696"/>
        <pc:sldMkLst>
          <pc:docMk/>
          <pc:sldMk cId="2849460938" sldId="299"/>
        </pc:sldMkLst>
      </pc:sldChg>
      <pc:sldChg chg="add del">
        <pc:chgData name="Erik Maldonado" userId="73349c84f5edac2e" providerId="LiveId" clId="{EB512087-00A8-40E4-A513-743C94A1C24D}" dt="2025-10-09T19:20:56.153" v="9" actId="2696"/>
        <pc:sldMkLst>
          <pc:docMk/>
          <pc:sldMk cId="3407979468" sldId="300"/>
        </pc:sldMkLst>
      </pc:sldChg>
      <pc:sldChg chg="add del">
        <pc:chgData name="Erik Maldonado" userId="73349c84f5edac2e" providerId="LiveId" clId="{EB512087-00A8-40E4-A513-743C94A1C24D}" dt="2025-10-09T19:20:56.153" v="9" actId="2696"/>
        <pc:sldMkLst>
          <pc:docMk/>
          <pc:sldMk cId="2149361151" sldId="301"/>
        </pc:sldMkLst>
      </pc:sldChg>
      <pc:sldChg chg="add del">
        <pc:chgData name="Erik Maldonado" userId="73349c84f5edac2e" providerId="LiveId" clId="{EB512087-00A8-40E4-A513-743C94A1C24D}" dt="2025-10-09T19:20:56.153" v="9" actId="2696"/>
        <pc:sldMkLst>
          <pc:docMk/>
          <pc:sldMk cId="878284643" sldId="302"/>
        </pc:sldMkLst>
      </pc:sldChg>
      <pc:sldChg chg="add del">
        <pc:chgData name="Erik Maldonado" userId="73349c84f5edac2e" providerId="LiveId" clId="{EB512087-00A8-40E4-A513-743C94A1C24D}" dt="2025-10-09T19:20:56.153" v="9" actId="2696"/>
        <pc:sldMkLst>
          <pc:docMk/>
          <pc:sldMk cId="2435866320" sldId="304"/>
        </pc:sldMkLst>
      </pc:sldChg>
      <pc:sldChg chg="add del">
        <pc:chgData name="Erik Maldonado" userId="73349c84f5edac2e" providerId="LiveId" clId="{EB512087-00A8-40E4-A513-743C94A1C24D}" dt="2025-10-09T19:20:56.153" v="9" actId="2696"/>
        <pc:sldMkLst>
          <pc:docMk/>
          <pc:sldMk cId="2410211867" sldId="305"/>
        </pc:sldMkLst>
      </pc:sldChg>
      <pc:sldChg chg="add del">
        <pc:chgData name="Erik Maldonado" userId="73349c84f5edac2e" providerId="LiveId" clId="{EB512087-00A8-40E4-A513-743C94A1C24D}" dt="2025-10-09T19:20:56.153" v="9" actId="2696"/>
        <pc:sldMkLst>
          <pc:docMk/>
          <pc:sldMk cId="93297571" sldId="307"/>
        </pc:sldMkLst>
      </pc:sldChg>
      <pc:sldChg chg="ord">
        <pc:chgData name="Erik Maldonado" userId="73349c84f5edac2e" providerId="LiveId" clId="{EB512087-00A8-40E4-A513-743C94A1C24D}" dt="2025-10-09T19:20:04.223" v="8"/>
        <pc:sldMkLst>
          <pc:docMk/>
          <pc:sldMk cId="2982309368" sldId="333"/>
        </pc:sldMkLst>
      </pc:sldChg>
    </pc:docChg>
  </pc:docChgLst>
  <pc:docChgLst>
    <pc:chgData name="Erik Maldonado" userId="73349c84f5edac2e" providerId="LiveId" clId="{F0CC6FE6-768D-4EB4-B549-A9DEB667722F}"/>
    <pc:docChg chg="addSld delSld modSld">
      <pc:chgData name="Erik Maldonado" userId="73349c84f5edac2e" providerId="LiveId" clId="{F0CC6FE6-768D-4EB4-B549-A9DEB667722F}" dt="2024-09-25T12:48:56.259" v="2" actId="47"/>
      <pc:docMkLst>
        <pc:docMk/>
      </pc:docMkLst>
      <pc:sldChg chg="add">
        <pc:chgData name="Erik Maldonado" userId="73349c84f5edac2e" providerId="LiveId" clId="{F0CC6FE6-768D-4EB4-B549-A9DEB667722F}" dt="2024-09-25T12:48:54.487" v="1"/>
        <pc:sldMkLst>
          <pc:docMk/>
          <pc:sldMk cId="0" sldId="262"/>
        </pc:sldMkLst>
      </pc:sldChg>
      <pc:sldChg chg="add">
        <pc:chgData name="Erik Maldonado" userId="73349c84f5edac2e" providerId="LiveId" clId="{F0CC6FE6-768D-4EB4-B549-A9DEB667722F}" dt="2024-09-25T12:48:54.487" v="1"/>
        <pc:sldMkLst>
          <pc:docMk/>
          <pc:sldMk cId="0" sldId="263"/>
        </pc:sldMkLst>
      </pc:sldChg>
      <pc:sldChg chg="new del">
        <pc:chgData name="Erik Maldonado" userId="73349c84f5edac2e" providerId="LiveId" clId="{F0CC6FE6-768D-4EB4-B549-A9DEB667722F}" dt="2024-09-25T12:48:56.259" v="2" actId="47"/>
        <pc:sldMkLst>
          <pc:docMk/>
          <pc:sldMk cId="839468004" sldId="362"/>
        </pc:sldMkLst>
      </pc:sldChg>
    </pc:docChg>
  </pc:docChgLst>
  <pc:docChgLst>
    <pc:chgData name="Erik Maldonado" userId="73349c84f5edac2e" providerId="LiveId" clId="{B69C7FB6-9064-48CC-A648-F4F8D8752A3F}"/>
    <pc:docChg chg="addSld modSld sldOrd">
      <pc:chgData name="Erik Maldonado" userId="73349c84f5edac2e" providerId="LiveId" clId="{B69C7FB6-9064-48CC-A648-F4F8D8752A3F}" dt="2023-09-20T21:53:00.737" v="9" actId="692"/>
      <pc:docMkLst>
        <pc:docMk/>
      </pc:docMkLst>
      <pc:sldChg chg="add ord">
        <pc:chgData name="Erik Maldonado" userId="73349c84f5edac2e" providerId="LiveId" clId="{B69C7FB6-9064-48CC-A648-F4F8D8752A3F}" dt="2023-09-20T21:48:12.642" v="2"/>
        <pc:sldMkLst>
          <pc:docMk/>
          <pc:sldMk cId="4093813776" sldId="264"/>
        </pc:sldMkLst>
      </pc:sldChg>
      <pc:sldChg chg="add ord">
        <pc:chgData name="Erik Maldonado" userId="73349c84f5edac2e" providerId="LiveId" clId="{B69C7FB6-9064-48CC-A648-F4F8D8752A3F}" dt="2023-09-20T21:48:14.391" v="4"/>
        <pc:sldMkLst>
          <pc:docMk/>
          <pc:sldMk cId="908140989" sldId="268"/>
        </pc:sldMkLst>
      </pc:sldChg>
      <pc:sldChg chg="addSp modSp mod">
        <pc:chgData name="Erik Maldonado" userId="73349c84f5edac2e" providerId="LiveId" clId="{B69C7FB6-9064-48CC-A648-F4F8D8752A3F}" dt="2023-09-20T21:53:00.737" v="9" actId="692"/>
        <pc:sldMkLst>
          <pc:docMk/>
          <pc:sldMk cId="255723893" sldId="341"/>
        </pc:sldMkLst>
      </pc:sldChg>
      <pc:sldChg chg="addSp modSp mod">
        <pc:chgData name="Erik Maldonado" userId="73349c84f5edac2e" providerId="LiveId" clId="{B69C7FB6-9064-48CC-A648-F4F8D8752A3F}" dt="2023-09-20T21:52:01.136" v="7" actId="692"/>
        <pc:sldMkLst>
          <pc:docMk/>
          <pc:sldMk cId="62026673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99B0-5CE1-4D93-A3E0-D3F9A55CF63F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C30B-091B-4A5E-96F7-D17E0EF2DB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01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15440" y="4251008"/>
            <a:ext cx="10134600" cy="580707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 la Asignatura y nombre del docente</a:t>
            </a:r>
            <a:endParaRPr lang="es-PE" dirty="0"/>
          </a:p>
        </p:txBody>
      </p:sp>
      <p:sp>
        <p:nvSpPr>
          <p:cNvPr id="9" name="Título 8"/>
          <p:cNvSpPr>
            <a:spLocks noGrp="1"/>
          </p:cNvSpPr>
          <p:nvPr>
            <p:ph type="title" hasCustomPrompt="1"/>
          </p:nvPr>
        </p:nvSpPr>
        <p:spPr>
          <a:xfrm>
            <a:off x="1615440" y="2183923"/>
            <a:ext cx="10134600" cy="1782128"/>
          </a:xfrm>
        </p:spPr>
        <p:txBody>
          <a:bodyPr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16" y="5116672"/>
            <a:ext cx="1457070" cy="49381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28" y="5567270"/>
            <a:ext cx="1127858" cy="487722"/>
          </a:xfrm>
          <a:prstGeom prst="rect">
            <a:avLst/>
          </a:prstGeom>
        </p:spPr>
      </p:pic>
      <p:sp>
        <p:nvSpPr>
          <p:cNvPr id="19" name="Marcador de texto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669385" y="5141185"/>
            <a:ext cx="1080655" cy="36322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s-PE" dirty="0"/>
              <a:t>…</a:t>
            </a:r>
          </a:p>
        </p:txBody>
      </p:sp>
      <p:sp>
        <p:nvSpPr>
          <p:cNvPr id="20" name="Marcador de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10669385" y="5586319"/>
            <a:ext cx="1080655" cy="36322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s-P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05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989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931670" y="365125"/>
            <a:ext cx="664083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606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14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2004218"/>
            <a:ext cx="9144000" cy="1770063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PE" dirty="0"/>
              <a:t>Ingrese el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87800"/>
            <a:ext cx="9144000" cy="83820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 la Asignatura y  Nombre del Docente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30" y="5475341"/>
            <a:ext cx="1457070" cy="4938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42" y="5925939"/>
            <a:ext cx="1127858" cy="487722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604500" y="554990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0" y="595638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402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40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05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81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622300"/>
            <a:ext cx="9501188" cy="8001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708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339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93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256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113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149600"/>
            <a:ext cx="3932237" cy="2719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50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488" y="1519414"/>
            <a:ext cx="3932237" cy="1346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984500"/>
            <a:ext cx="3932237" cy="2884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080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564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803400" y="365125"/>
            <a:ext cx="67691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81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084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2004218"/>
            <a:ext cx="9144000" cy="1770063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PE" dirty="0"/>
              <a:t>Ingrese el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87800"/>
            <a:ext cx="9144000" cy="83820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 la Asignatura y  Nombre del Docente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30" y="5475341"/>
            <a:ext cx="1457070" cy="4938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42" y="5925939"/>
            <a:ext cx="1127858" cy="487722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604500" y="554990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0" y="595638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68750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864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330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666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622300"/>
            <a:ext cx="9501188" cy="8001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9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3904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7617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865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113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149600"/>
            <a:ext cx="3932237" cy="2719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185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488" y="1519414"/>
            <a:ext cx="3932237" cy="1346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984500"/>
            <a:ext cx="3932237" cy="2884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551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4201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803400" y="365125"/>
            <a:ext cx="67691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286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815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2004218"/>
            <a:ext cx="9144000" cy="1770063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PE" dirty="0"/>
              <a:t>Ingrese el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87800"/>
            <a:ext cx="9144000" cy="83820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 la Asignatura y  Nombre del Docente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30" y="5475341"/>
            <a:ext cx="1457070" cy="4938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42" y="5925939"/>
            <a:ext cx="1127858" cy="487722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604500" y="554990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0" y="595638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856660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5848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54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15297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4355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622300"/>
            <a:ext cx="9501188" cy="8001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0147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88147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3622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113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149600"/>
            <a:ext cx="3932237" cy="2719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9996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488" y="1519414"/>
            <a:ext cx="3932237" cy="1346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984500"/>
            <a:ext cx="3932237" cy="2884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0785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873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803400" y="365125"/>
            <a:ext cx="67691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7971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66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5960" y="365125"/>
            <a:ext cx="9389428" cy="11493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3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39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0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5829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326130"/>
            <a:ext cx="3932237" cy="25428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240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8877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188970"/>
            <a:ext cx="3932237" cy="2680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8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920240" y="365125"/>
            <a:ext cx="9433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6CE8-3B12-4104-BC20-EE1A8B601AE0}" type="datetimeFigureOut">
              <a:rPr lang="es-PE" smtClean="0"/>
              <a:t>16/10/2025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82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92300" y="660400"/>
            <a:ext cx="94615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00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92300" y="660400"/>
            <a:ext cx="94615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8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92300" y="660400"/>
            <a:ext cx="94615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16/10/2025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55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10.png"/><Relationship Id="rId4" Type="http://schemas.openxmlformats.org/officeDocument/2006/relationships/image" Target="../media/image5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57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wmf"/><Relationship Id="rId7" Type="http://schemas.openxmlformats.org/officeDocument/2006/relationships/image" Target="../media/image70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75.png"/><Relationship Id="rId5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2.png"/><Relationship Id="rId7" Type="http://schemas.openxmlformats.org/officeDocument/2006/relationships/image" Target="../media/image220.png"/><Relationship Id="rId12" Type="http://schemas.openxmlformats.org/officeDocument/2006/relationships/image" Target="../media/image6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10.png"/><Relationship Id="rId11" Type="http://schemas.openxmlformats.org/officeDocument/2006/relationships/image" Target="../media/image250.png"/><Relationship Id="rId5" Type="http://schemas.openxmlformats.org/officeDocument/2006/relationships/image" Target="../media/image201.png"/><Relationship Id="rId10" Type="http://schemas.openxmlformats.org/officeDocument/2006/relationships/image" Target="../media/image240.png"/><Relationship Id="rId4" Type="http://schemas.openxmlformats.org/officeDocument/2006/relationships/image" Target="../media/image192.png"/><Relationship Id="rId9" Type="http://schemas.openxmlformats.org/officeDocument/2006/relationships/image" Target="../media/image6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Física 2 – Erik Maldonado Menacho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615440" y="2209681"/>
            <a:ext cx="10134600" cy="1782128"/>
          </a:xfrm>
        </p:spPr>
        <p:txBody>
          <a:bodyPr/>
          <a:lstStyle/>
          <a:p>
            <a:r>
              <a:rPr lang="es-PE" dirty="0"/>
              <a:t>Fuerza eléctrica –ley de Gauss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/>
              <a:t>5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P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83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612571" y="285578"/>
                <a:ext cx="77584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𝟏𝟒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𝟐𝟐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285578"/>
                <a:ext cx="7758463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612571" y="670557"/>
                <a:ext cx="77584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𝟐𝟒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𝟗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1" y="670557"/>
                <a:ext cx="7758463" cy="276999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679345" y="1024991"/>
                <a:ext cx="77584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𝟑𝟒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𝟏𝟑𝟓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345" y="1024991"/>
                <a:ext cx="7758463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9DE59D0D-06AC-4E59-8BF6-244B464ACD24}"/>
              </a:ext>
            </a:extLst>
          </p:cNvPr>
          <p:cNvSpPr/>
          <p:nvPr/>
        </p:nvSpPr>
        <p:spPr>
          <a:xfrm>
            <a:off x="1168400" y="1801597"/>
            <a:ext cx="2857500" cy="1308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E5283D8-2F10-4C6A-AEDF-1DD4F827770D}"/>
              </a:ext>
            </a:extLst>
          </p:cNvPr>
          <p:cNvSpPr/>
          <p:nvPr/>
        </p:nvSpPr>
        <p:spPr>
          <a:xfrm>
            <a:off x="993854" y="1643753"/>
            <a:ext cx="349092" cy="337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19BC0A7-2C74-4B68-92CE-741D3D97A1CE}"/>
              </a:ext>
            </a:extLst>
          </p:cNvPr>
          <p:cNvSpPr/>
          <p:nvPr/>
        </p:nvSpPr>
        <p:spPr>
          <a:xfrm>
            <a:off x="3851354" y="1654638"/>
            <a:ext cx="349092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FEC7EAA-7033-40FC-B6EB-E935DE00853E}"/>
              </a:ext>
            </a:extLst>
          </p:cNvPr>
          <p:cNvSpPr/>
          <p:nvPr/>
        </p:nvSpPr>
        <p:spPr>
          <a:xfrm>
            <a:off x="3851354" y="2919199"/>
            <a:ext cx="349092" cy="337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7F31989-A563-45D2-B5EF-DA6C53722C02}"/>
              </a:ext>
            </a:extLst>
          </p:cNvPr>
          <p:cNvSpPr/>
          <p:nvPr/>
        </p:nvSpPr>
        <p:spPr>
          <a:xfrm>
            <a:off x="993854" y="2930084"/>
            <a:ext cx="349092" cy="3374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F96B2B-7CAD-475B-963D-2B1231F928DE}"/>
              </a:ext>
            </a:extLst>
          </p:cNvPr>
          <p:cNvSpPr txBox="1"/>
          <p:nvPr/>
        </p:nvSpPr>
        <p:spPr>
          <a:xfrm>
            <a:off x="425928" y="221545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cm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063D2B-9E88-4A5D-9886-5F32931470C9}"/>
              </a:ext>
            </a:extLst>
          </p:cNvPr>
          <p:cNvSpPr txBox="1"/>
          <p:nvPr/>
        </p:nvSpPr>
        <p:spPr>
          <a:xfrm>
            <a:off x="2220284" y="31908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cm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0D6C31-3F17-458D-82F6-D8F86D5B2B8C}"/>
              </a:ext>
            </a:extLst>
          </p:cNvPr>
          <p:cNvSpPr txBox="1"/>
          <p:nvPr/>
        </p:nvSpPr>
        <p:spPr>
          <a:xfrm>
            <a:off x="734000" y="330022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1073DE-6A8E-4F49-9C4A-A2C099B60075}"/>
              </a:ext>
            </a:extLst>
          </p:cNvPr>
          <p:cNvSpPr txBox="1"/>
          <p:nvPr/>
        </p:nvSpPr>
        <p:spPr>
          <a:xfrm>
            <a:off x="626461" y="1415922"/>
            <a:ext cx="7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4D591F-42BA-4F8F-8905-A2FCCDE57181}"/>
              </a:ext>
            </a:extLst>
          </p:cNvPr>
          <p:cNvSpPr txBox="1"/>
          <p:nvPr/>
        </p:nvSpPr>
        <p:spPr>
          <a:xfrm>
            <a:off x="4412203" y="2925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recto de flecha 16"/>
          <p:cNvCxnSpPr>
            <a:stCxn id="10" idx="2"/>
          </p:cNvCxnSpPr>
          <p:nvPr/>
        </p:nvCxnSpPr>
        <p:spPr>
          <a:xfrm flipH="1" flipV="1">
            <a:off x="3167743" y="3087927"/>
            <a:ext cx="683611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0" idx="5"/>
          </p:cNvCxnSpPr>
          <p:nvPr/>
        </p:nvCxnSpPr>
        <p:spPr>
          <a:xfrm>
            <a:off x="4149323" y="3207237"/>
            <a:ext cx="756926" cy="352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0" idx="0"/>
          </p:cNvCxnSpPr>
          <p:nvPr/>
        </p:nvCxnSpPr>
        <p:spPr>
          <a:xfrm flipV="1">
            <a:off x="4025900" y="2215451"/>
            <a:ext cx="0" cy="7037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026558" y="251067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22.5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4106149" y="235851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135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157" y="2038686"/>
            <a:ext cx="2097206" cy="1682642"/>
          </a:xfrm>
          <a:prstGeom prst="rect">
            <a:avLst/>
          </a:prstGeom>
        </p:spPr>
      </p:pic>
      <p:cxnSp>
        <p:nvCxnSpPr>
          <p:cNvPr id="24" name="Conector recto 23"/>
          <p:cNvCxnSpPr>
            <a:stCxn id="22" idx="0"/>
          </p:cNvCxnSpPr>
          <p:nvPr/>
        </p:nvCxnSpPr>
        <p:spPr>
          <a:xfrm>
            <a:off x="8167760" y="2038686"/>
            <a:ext cx="0" cy="204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6955971" y="3087927"/>
            <a:ext cx="2841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9980914" y="302257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146004" y="17040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793238" y="261061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22.5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646026" y="2045889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135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D4D591F-42BA-4F8F-8905-A2FCCDE57181}"/>
              </a:ext>
            </a:extLst>
          </p:cNvPr>
          <p:cNvSpPr txBox="1"/>
          <p:nvPr/>
        </p:nvSpPr>
        <p:spPr>
          <a:xfrm>
            <a:off x="8939128" y="351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E30E9E9-634B-84A2-24A1-67BD3E3E69AD}"/>
              </a:ext>
            </a:extLst>
          </p:cNvPr>
          <p:cNvCxnSpPr/>
          <p:nvPr/>
        </p:nvCxnSpPr>
        <p:spPr>
          <a:xfrm>
            <a:off x="1168400" y="1801597"/>
            <a:ext cx="4207164" cy="191973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6" grpId="0"/>
      <p:bldP spid="20" grpId="0"/>
      <p:bldP spid="21" grpId="0"/>
      <p:bldP spid="27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00" y="405828"/>
            <a:ext cx="2097206" cy="1682642"/>
          </a:xfrm>
          <a:prstGeom prst="rect">
            <a:avLst/>
          </a:prstGeom>
        </p:spPr>
      </p:pic>
      <p:cxnSp>
        <p:nvCxnSpPr>
          <p:cNvPr id="5" name="Conector recto 4"/>
          <p:cNvCxnSpPr>
            <a:stCxn id="4" idx="0"/>
          </p:cNvCxnSpPr>
          <p:nvPr/>
        </p:nvCxnSpPr>
        <p:spPr>
          <a:xfrm>
            <a:off x="5963403" y="405828"/>
            <a:ext cx="0" cy="204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4751614" y="1455069"/>
            <a:ext cx="2841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7776557" y="13897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941647" y="711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588881" y="97775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22.5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41669" y="413031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135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4D591F-42BA-4F8F-8905-A2FCCDE57181}"/>
              </a:ext>
            </a:extLst>
          </p:cNvPr>
          <p:cNvSpPr txBox="1"/>
          <p:nvPr/>
        </p:nvSpPr>
        <p:spPr>
          <a:xfrm>
            <a:off x="6734771" y="1882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6734771" y="1389713"/>
            <a:ext cx="0" cy="4924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>
            <a:off x="5963403" y="1882148"/>
            <a:ext cx="7713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121400" y="1455069"/>
            <a:ext cx="61337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963403" y="1558471"/>
            <a:ext cx="0" cy="32367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590186" y="2075644"/>
            <a:ext cx="2400300" cy="1306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Conector recto 21"/>
          <p:cNvCxnSpPr/>
          <p:nvPr/>
        </p:nvCxnSpPr>
        <p:spPr>
          <a:xfrm flipH="1" flipV="1">
            <a:off x="614637" y="2075646"/>
            <a:ext cx="3095515" cy="169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BF96B2B-7CAD-475B-963D-2B1231F928DE}"/>
              </a:ext>
            </a:extLst>
          </p:cNvPr>
          <p:cNvSpPr txBox="1"/>
          <p:nvPr/>
        </p:nvSpPr>
        <p:spPr>
          <a:xfrm>
            <a:off x="-31278" y="259101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cm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BF96B2B-7CAD-475B-963D-2B1231F928DE}"/>
              </a:ext>
            </a:extLst>
          </p:cNvPr>
          <p:cNvSpPr txBox="1"/>
          <p:nvPr/>
        </p:nvSpPr>
        <p:spPr>
          <a:xfrm>
            <a:off x="1413470" y="354385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cm</a:t>
            </a:r>
          </a:p>
        </p:txBody>
      </p:sp>
      <p:sp>
        <p:nvSpPr>
          <p:cNvPr id="33" name="Forma libre 32"/>
          <p:cNvSpPr/>
          <p:nvPr/>
        </p:nvSpPr>
        <p:spPr>
          <a:xfrm>
            <a:off x="2530372" y="3167743"/>
            <a:ext cx="98528" cy="245869"/>
          </a:xfrm>
          <a:custGeom>
            <a:avLst/>
            <a:gdLst>
              <a:gd name="connsiteX0" fmla="*/ 98528 w 98528"/>
              <a:gd name="connsiteY0" fmla="*/ 0 h 245869"/>
              <a:gd name="connsiteX1" fmla="*/ 557 w 98528"/>
              <a:gd name="connsiteY1" fmla="*/ 228600 h 245869"/>
              <a:gd name="connsiteX2" fmla="*/ 65871 w 98528"/>
              <a:gd name="connsiteY2" fmla="*/ 212271 h 24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28" h="245869">
                <a:moveTo>
                  <a:pt x="98528" y="0"/>
                </a:moveTo>
                <a:cubicBezTo>
                  <a:pt x="52264" y="96611"/>
                  <a:pt x="6000" y="193222"/>
                  <a:pt x="557" y="228600"/>
                </a:cubicBezTo>
                <a:cubicBezTo>
                  <a:pt x="-4886" y="263978"/>
                  <a:pt x="30492" y="238124"/>
                  <a:pt x="65871" y="2122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685299" y="4391266"/>
                <a:ext cx="260949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𝐴𝑟𝑐𝑡𝑎𝑔</m:t>
                      </m:r>
                      <m:d>
                        <m:d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num>
                            <m:den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20</m:t>
                              </m:r>
                            </m:den>
                          </m:f>
                        </m:e>
                      </m:d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=26.6º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99" y="4391266"/>
                <a:ext cx="260949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6142432" y="1435879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432" y="1435879"/>
                <a:ext cx="189475" cy="276999"/>
              </a:xfrm>
              <a:prstGeom prst="rect">
                <a:avLst/>
              </a:prstGeom>
              <a:blipFill>
                <a:blip r:embed="rId4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2390161" y="3104752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61" y="3104752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uadroTexto 40"/>
          <p:cNvSpPr txBox="1"/>
          <p:nvPr/>
        </p:nvSpPr>
        <p:spPr>
          <a:xfrm>
            <a:off x="5979744" y="206872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252" y="3080041"/>
            <a:ext cx="3381375" cy="19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>
                <a:off x="6396224" y="3769829"/>
                <a:ext cx="710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m:rPr>
                          <m:sty m:val="p"/>
                        </m:rP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Cos</m:t>
                      </m:r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l-G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θ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24" y="3769829"/>
                <a:ext cx="710131" cy="276999"/>
              </a:xfrm>
              <a:prstGeom prst="rect">
                <a:avLst/>
              </a:prstGeom>
              <a:blipFill>
                <a:blip r:embed="rId7"/>
                <a:stretch>
                  <a:fillRect l="-6838" r="-7692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5650513" y="4563941"/>
                <a:ext cx="713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m:rPr>
                          <m:sty m:val="p"/>
                        </m:rP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Sen</m:t>
                      </m:r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l-G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θ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13" y="4563941"/>
                <a:ext cx="713337" cy="276999"/>
              </a:xfrm>
              <a:prstGeom prst="rect">
                <a:avLst/>
              </a:prstGeom>
              <a:blipFill>
                <a:blip r:embed="rId8"/>
                <a:stretch>
                  <a:fillRect l="-7692" r="-8547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7106355" y="5225143"/>
                <a:ext cx="2004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𝑅𝑥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func>
                        <m:func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−22.5</m:t>
                          </m:r>
                        </m:e>
                      </m:func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355" y="5225143"/>
                <a:ext cx="2004651" cy="276999"/>
              </a:xfrm>
              <a:prstGeom prst="rect">
                <a:avLst/>
              </a:prstGeom>
              <a:blipFill>
                <a:blip r:embed="rId9"/>
                <a:stretch>
                  <a:fillRect l="-2432" r="-2736" b="-65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/>
              <p:cNvSpPr txBox="1"/>
              <p:nvPr/>
            </p:nvSpPr>
            <p:spPr>
              <a:xfrm>
                <a:off x="7106355" y="5713669"/>
                <a:ext cx="2028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𝑅𝑦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=135 −9</m:t>
                      </m:r>
                      <m:func>
                        <m:func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sen</m:t>
                          </m:r>
                        </m:fName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Cuadro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355" y="5713669"/>
                <a:ext cx="2028889" cy="276999"/>
              </a:xfrm>
              <a:prstGeom prst="rect">
                <a:avLst/>
              </a:prstGeom>
              <a:blipFill>
                <a:blip r:embed="rId10"/>
                <a:stretch>
                  <a:fillRect l="-3604" r="-1802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/>
          <p:cNvCxnSpPr/>
          <p:nvPr/>
        </p:nvCxnSpPr>
        <p:spPr>
          <a:xfrm>
            <a:off x="2990486" y="3371241"/>
            <a:ext cx="719666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3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20" grpId="0" animBg="1"/>
      <p:bldP spid="24" grpId="0"/>
      <p:bldP spid="33" grpId="0" animBg="1"/>
      <p:bldP spid="34" grpId="0"/>
      <p:bldP spid="35" grpId="0"/>
      <p:bldP spid="36" grpId="0"/>
      <p:bldP spid="41" grpId="0"/>
      <p:bldP spid="51" grpId="0"/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623" y="532778"/>
            <a:ext cx="3381375" cy="19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122595" y="1222566"/>
                <a:ext cx="710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m:rPr>
                          <m:sty m:val="p"/>
                        </m:rP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Cos</m:t>
                      </m:r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l-G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θ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595" y="1222566"/>
                <a:ext cx="710131" cy="276999"/>
              </a:xfrm>
              <a:prstGeom prst="rect">
                <a:avLst/>
              </a:prstGeom>
              <a:blipFill>
                <a:blip r:embed="rId3"/>
                <a:stretch>
                  <a:fillRect l="-6838" r="-7692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376884" y="2016678"/>
                <a:ext cx="713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m:rPr>
                          <m:sty m:val="p"/>
                        </m:rP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Sen</m:t>
                      </m:r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l-G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θ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884" y="2016678"/>
                <a:ext cx="713337" cy="276999"/>
              </a:xfrm>
              <a:prstGeom prst="rect">
                <a:avLst/>
              </a:prstGeom>
              <a:blipFill>
                <a:blip r:embed="rId4"/>
                <a:stretch>
                  <a:fillRect l="-7692" r="-8547" b="-88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3971269" y="2706466"/>
                <a:ext cx="5165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𝑅𝑥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</m:t>
                    </m:r>
                    <m:func>
                      <m:funcPr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s-E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𝜃</m:t>
                        </m:r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−22.5=</m:t>
                        </m:r>
                      </m:e>
                    </m:func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9</m:t>
                    </m:r>
                    <m:func>
                      <m:func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s-E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26.6</m:t>
                        </m:r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−22.5=</m:t>
                        </m:r>
                      </m:e>
                    </m:func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-14.4526 N</a:t>
                </a: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269" y="2706466"/>
                <a:ext cx="5165773" cy="276999"/>
              </a:xfrm>
              <a:prstGeom prst="rect">
                <a:avLst/>
              </a:prstGeom>
              <a:blipFill>
                <a:blip r:embed="rId5"/>
                <a:stretch>
                  <a:fillRect l="-1533" t="-28889" r="-1887" b="-5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3971269" y="3194992"/>
                <a:ext cx="53727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𝑅𝑦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=135 −9</m:t>
                      </m:r>
                      <m:func>
                        <m:func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sen</m:t>
                          </m:r>
                        </m:fName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e>
                      </m:func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135 −9</m:t>
                      </m:r>
                      <m:func>
                        <m:func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sen</m:t>
                          </m:r>
                        </m:fName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26.6</m:t>
                          </m:r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e>
                      </m:func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130.9702</m:t>
                      </m:r>
                      <m:r>
                        <m:rPr>
                          <m:sty m:val="p"/>
                        </m:rP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269" y="3194992"/>
                <a:ext cx="5372753" cy="276999"/>
              </a:xfrm>
              <a:prstGeom prst="rect">
                <a:avLst/>
              </a:prstGeom>
              <a:blipFill>
                <a:blip r:embed="rId6"/>
                <a:stretch>
                  <a:fillRect l="-907" r="-680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4228248" y="3811753"/>
                <a:ext cx="4384790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𝟏𝟒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𝟒𝟓𝟐𝟔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es-ES" sz="23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ES" sz="23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e>
                      </m:acc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𝟏𝟑𝟎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𝟗𝟕𝟎𝟐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es-ES" sz="23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ES" sz="23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𝒋</m:t>
                          </m:r>
                        </m:e>
                      </m:acc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𝑵</m:t>
                      </m:r>
                    </m:oMath>
                  </m:oMathPara>
                </a14:m>
                <a:endParaRPr kumimoji="0" lang="es-PE" sz="2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48" y="3811753"/>
                <a:ext cx="4384790" cy="353943"/>
              </a:xfrm>
              <a:prstGeom prst="rect">
                <a:avLst/>
              </a:prstGeom>
              <a:blipFill>
                <a:blip r:embed="rId7"/>
                <a:stretch>
                  <a:fillRect l="-1113" t="-18966" r="-2643" b="-241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>
            <a:extLst>
              <a:ext uri="{FF2B5EF4-FFF2-40B4-BE49-F238E27FC236}">
                <a16:creationId xmlns:a16="http://schemas.microsoft.com/office/drawing/2014/main" id="{CFEC7EAA-7033-40FC-B6EB-E935DE00853E}"/>
              </a:ext>
            </a:extLst>
          </p:cNvPr>
          <p:cNvSpPr/>
          <p:nvPr/>
        </p:nvSpPr>
        <p:spPr>
          <a:xfrm>
            <a:off x="2349548" y="5239768"/>
            <a:ext cx="349092" cy="337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ector recto 27"/>
          <p:cNvCxnSpPr/>
          <p:nvPr/>
        </p:nvCxnSpPr>
        <p:spPr>
          <a:xfrm>
            <a:off x="2524094" y="4720869"/>
            <a:ext cx="0" cy="150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698640" y="5408496"/>
            <a:ext cx="171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0" idx="0"/>
          </p:cNvCxnSpPr>
          <p:nvPr/>
        </p:nvCxnSpPr>
        <p:spPr>
          <a:xfrm flipV="1">
            <a:off x="2524094" y="4165696"/>
            <a:ext cx="0" cy="1074072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>
            <a:off x="2018790" y="5408496"/>
            <a:ext cx="505304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2018790" y="4165696"/>
            <a:ext cx="0" cy="1242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H="1">
            <a:off x="2018790" y="4165696"/>
            <a:ext cx="50530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 flipV="1">
            <a:off x="2018790" y="4165696"/>
            <a:ext cx="505304" cy="124280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/>
              <p:cNvSpPr txBox="1"/>
              <p:nvPr/>
            </p:nvSpPr>
            <p:spPr>
              <a:xfrm>
                <a:off x="3805880" y="4402859"/>
                <a:ext cx="5372751" cy="372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</m:d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(−14.4526)</m:t>
                              </m:r>
                            </m:e>
                            <m:sup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130.9702</m:t>
                              </m:r>
                            </m:e>
                            <m:sup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𝟏𝟑𝟏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𝟕𝟔𝟓𝟐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𝑵</m:t>
                      </m:r>
                    </m:oMath>
                  </m:oMathPara>
                </a14:m>
                <a:endParaRPr kumimoji="0" lang="es-P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Cuadro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80" y="4402859"/>
                <a:ext cx="5372751" cy="372731"/>
              </a:xfrm>
              <a:prstGeom prst="rect">
                <a:avLst/>
              </a:prstGeom>
              <a:blipFill>
                <a:blip r:embed="rId8"/>
                <a:stretch>
                  <a:fillRect r="-1587" b="-295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61283E5-2A6C-46C8-AED6-B17770AF1E43}"/>
                  </a:ext>
                </a:extLst>
              </p:cNvPr>
              <p:cNvSpPr txBox="1"/>
              <p:nvPr/>
            </p:nvSpPr>
            <p:spPr>
              <a:xfrm>
                <a:off x="5111310" y="5029200"/>
                <a:ext cx="5466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Si se quiere saber el valor del ángulo</a:t>
                </a:r>
                <a14:m>
                  <m:oMath xmlns:m="http://schemas.openxmlformats.org/officeDocument/2006/math">
                    <m:r>
                      <a:rPr kumimoji="0" lang="es-PE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s-PE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∝</m:t>
                    </m:r>
                  </m:oMath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61283E5-2A6C-46C8-AED6-B17770AF1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10" y="5029200"/>
                <a:ext cx="5466074" cy="369332"/>
              </a:xfrm>
              <a:prstGeom prst="rect">
                <a:avLst/>
              </a:prstGeom>
              <a:blipFill>
                <a:blip r:embed="rId9"/>
                <a:stretch>
                  <a:fillRect l="-892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o 9">
            <a:extLst>
              <a:ext uri="{FF2B5EF4-FFF2-40B4-BE49-F238E27FC236}">
                <a16:creationId xmlns:a16="http://schemas.microsoft.com/office/drawing/2014/main" id="{30373C18-2DA9-4A8D-A829-B65DA4FADCEB}"/>
              </a:ext>
            </a:extLst>
          </p:cNvPr>
          <p:cNvSpPr/>
          <p:nvPr/>
        </p:nvSpPr>
        <p:spPr>
          <a:xfrm>
            <a:off x="2349548" y="5029200"/>
            <a:ext cx="566647" cy="369332"/>
          </a:xfrm>
          <a:prstGeom prst="arc">
            <a:avLst>
              <a:gd name="adj1" fmla="val 12893110"/>
              <a:gd name="adj2" fmla="val 3774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E92AC0D-FECB-4DC0-8DF0-3B019C65720D}"/>
                  </a:ext>
                </a:extLst>
              </p:cNvPr>
              <p:cNvSpPr txBox="1"/>
              <p:nvPr/>
            </p:nvSpPr>
            <p:spPr>
              <a:xfrm>
                <a:off x="2831651" y="4824742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E92AC0D-FECB-4DC0-8DF0-3B019C657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51" y="4824742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1E5FEDA-1355-48E6-BEF2-D6FDC3EA40E8}"/>
                  </a:ext>
                </a:extLst>
              </p:cNvPr>
              <p:cNvSpPr txBox="1"/>
              <p:nvPr/>
            </p:nvSpPr>
            <p:spPr>
              <a:xfrm>
                <a:off x="4877497" y="5567958"/>
                <a:ext cx="341926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𝐴𝑟𝑐𝑡𝑎𝑛</m:t>
                      </m:r>
                      <m:d>
                        <m:d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130.9702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−14.4526</m:t>
                              </m:r>
                            </m:den>
                          </m:f>
                        </m:e>
                      </m:d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=−83.7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1E5FEDA-1355-48E6-BEF2-D6FDC3EA4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497" y="5567958"/>
                <a:ext cx="3419269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48E6F1D-0E33-4E32-B9C6-6FEF9DF1161F}"/>
                  </a:ext>
                </a:extLst>
              </p:cNvPr>
              <p:cNvSpPr txBox="1"/>
              <p:nvPr/>
            </p:nvSpPr>
            <p:spPr>
              <a:xfrm>
                <a:off x="4864893" y="6228585"/>
                <a:ext cx="2486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=180−83.7=96.3°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48E6F1D-0E33-4E32-B9C6-6FEF9DF1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93" y="6228585"/>
                <a:ext cx="2486835" cy="276999"/>
              </a:xfrm>
              <a:prstGeom prst="rect">
                <a:avLst/>
              </a:prstGeom>
              <a:blipFill>
                <a:blip r:embed="rId12"/>
                <a:stretch>
                  <a:fillRect r="-490" b="-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460350C-A062-4B56-81F4-3341B0949BDC}"/>
                  </a:ext>
                </a:extLst>
              </p:cNvPr>
              <p:cNvSpPr txBox="1"/>
              <p:nvPr/>
            </p:nvSpPr>
            <p:spPr>
              <a:xfrm>
                <a:off x="2166422" y="5121533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460350C-A062-4B56-81F4-3341B094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22" y="5121533"/>
                <a:ext cx="199349" cy="276999"/>
              </a:xfrm>
              <a:prstGeom prst="rect">
                <a:avLst/>
              </a:prstGeom>
              <a:blipFill>
                <a:blip r:embed="rId13"/>
                <a:stretch>
                  <a:fillRect l="-42424" t="-2174" r="-36364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6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9" grpId="0"/>
      <p:bldP spid="20" grpId="0" animBg="1"/>
      <p:bldP spid="44" grpId="0"/>
      <p:bldP spid="9" grpId="0"/>
      <p:bldP spid="10" grpId="0" animBg="1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D4B386-235F-4FB0-A4D0-832AB1BD67D0}"/>
              </a:ext>
            </a:extLst>
          </p:cNvPr>
          <p:cNvSpPr txBox="1"/>
          <p:nvPr/>
        </p:nvSpPr>
        <p:spPr>
          <a:xfrm>
            <a:off x="2159000" y="622300"/>
            <a:ext cx="9080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las esquinas de un triángulo equilátero existen tres cargas puntuales. Calcule la fuerza eléctrica total sobre la carga de valor 8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μC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3CE36D-3109-4825-B691-5CBFB3B2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75" y="1853406"/>
            <a:ext cx="2830050" cy="2235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1CFA5B-2327-4AC1-BF55-A522AA450445}"/>
              </a:ext>
            </a:extLst>
          </p:cNvPr>
          <p:cNvSpPr txBox="1"/>
          <p:nvPr/>
        </p:nvSpPr>
        <p:spPr>
          <a:xfrm>
            <a:off x="1810657" y="4210954"/>
            <a:ext cx="2048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210206-437B-495C-975B-2FAED5A66627}"/>
              </a:ext>
            </a:extLst>
          </p:cNvPr>
          <p:cNvSpPr txBox="1"/>
          <p:nvPr/>
        </p:nvSpPr>
        <p:spPr>
          <a:xfrm>
            <a:off x="1463093" y="5004595"/>
            <a:ext cx="217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q1=3uC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q2=  8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q3= -4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0AE87A3-C4A6-46E8-8508-D0959EFE332E}"/>
              </a:ext>
            </a:extLst>
          </p:cNvPr>
          <p:cNvSpPr txBox="1"/>
          <p:nvPr/>
        </p:nvSpPr>
        <p:spPr>
          <a:xfrm>
            <a:off x="4332903" y="4604486"/>
            <a:ext cx="5738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Dibujar el DCL de la carga de 8uC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Calculamos cada fuerza sobre la carga de 8uC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Calculamos la resultante de fuerzas (suma vectorial) </a:t>
            </a:r>
          </a:p>
        </p:txBody>
      </p:sp>
    </p:spTree>
    <p:extLst>
      <p:ext uri="{BB962C8B-B14F-4D97-AF65-F5344CB8AC3E}">
        <p14:creationId xmlns:p14="http://schemas.microsoft.com/office/powerpoint/2010/main" val="167301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102066-023E-4655-A1E1-694B5C378BB0}"/>
              </a:ext>
            </a:extLst>
          </p:cNvPr>
          <p:cNvSpPr txBox="1"/>
          <p:nvPr/>
        </p:nvSpPr>
        <p:spPr>
          <a:xfrm>
            <a:off x="1092390" y="2632097"/>
            <a:ext cx="217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q1=3uC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q2=  8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q3= -4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131070-1C6E-413F-8772-E2C799AC5A28}"/>
              </a:ext>
            </a:extLst>
          </p:cNvPr>
          <p:cNvSpPr/>
          <p:nvPr/>
        </p:nvSpPr>
        <p:spPr>
          <a:xfrm>
            <a:off x="2911047" y="293599"/>
            <a:ext cx="430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Dibujar el DCL de la carga de 8uC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F0A32C2-9B41-43FB-8E2A-60E6C881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30" y="816214"/>
            <a:ext cx="2581275" cy="208597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018939C-8996-488F-9871-8BFD69DEAFF4}"/>
              </a:ext>
            </a:extLst>
          </p:cNvPr>
          <p:cNvCxnSpPr/>
          <p:nvPr/>
        </p:nvCxnSpPr>
        <p:spPr>
          <a:xfrm flipV="1">
            <a:off x="4666254" y="739275"/>
            <a:ext cx="259404" cy="38007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D8EF0E8-EE9D-4774-BDB7-31C92944C6A1}"/>
              </a:ext>
            </a:extLst>
          </p:cNvPr>
          <p:cNvCxnSpPr/>
          <p:nvPr/>
        </p:nvCxnSpPr>
        <p:spPr>
          <a:xfrm>
            <a:off x="4666254" y="1308538"/>
            <a:ext cx="259404" cy="3783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10AA6DF-7277-4547-A25F-B81C8A2854B3}"/>
                  </a:ext>
                </a:extLst>
              </p:cNvPr>
              <p:cNvSpPr txBox="1"/>
              <p:nvPr/>
            </p:nvSpPr>
            <p:spPr>
              <a:xfrm>
                <a:off x="4823182" y="563437"/>
                <a:ext cx="772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10AA6DF-7277-4547-A25F-B81C8A285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82" y="563437"/>
                <a:ext cx="772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1F95335-9A53-4CE0-8C50-6805EBF9EB3E}"/>
                  </a:ext>
                </a:extLst>
              </p:cNvPr>
              <p:cNvSpPr txBox="1"/>
              <p:nvPr/>
            </p:nvSpPr>
            <p:spPr>
              <a:xfrm>
                <a:off x="4795956" y="1272635"/>
                <a:ext cx="772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1F95335-9A53-4CE0-8C50-6805EBF9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956" y="1272635"/>
                <a:ext cx="772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ángulo 18">
            <a:extLst>
              <a:ext uri="{FF2B5EF4-FFF2-40B4-BE49-F238E27FC236}">
                <a16:creationId xmlns:a16="http://schemas.microsoft.com/office/drawing/2014/main" id="{ABC3F19F-7D30-4CF9-92E0-97BE3CEA200B}"/>
              </a:ext>
            </a:extLst>
          </p:cNvPr>
          <p:cNvSpPr/>
          <p:nvPr/>
        </p:nvSpPr>
        <p:spPr>
          <a:xfrm>
            <a:off x="3233645" y="3244334"/>
            <a:ext cx="5532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Calculamos cada fuerza sobre la carga de 8uC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C09A5E9-D7A8-4335-B269-12D6653BD96E}"/>
                  </a:ext>
                </a:extLst>
              </p:cNvPr>
              <p:cNvSpPr txBox="1"/>
              <p:nvPr/>
            </p:nvSpPr>
            <p:spPr>
              <a:xfrm>
                <a:off x="3233645" y="3832426"/>
                <a:ext cx="7758463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8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)(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8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𝟔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C09A5E9-D7A8-4335-B269-12D6653B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45" y="3832426"/>
                <a:ext cx="7758463" cy="601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4DDB253-9B61-4E5E-88E8-DD155A644C58}"/>
                  </a:ext>
                </a:extLst>
              </p:cNvPr>
              <p:cNvSpPr txBox="1"/>
              <p:nvPr/>
            </p:nvSpPr>
            <p:spPr>
              <a:xfrm>
                <a:off x="3233644" y="4652313"/>
                <a:ext cx="7758463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𝟑𝟐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32</m:t>
                              </m:r>
                            </m:sub>
                          </m:sSub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8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0.6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)(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8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𝟖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4DDB253-9B61-4E5E-88E8-DD155A644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44" y="4652313"/>
                <a:ext cx="7758463" cy="601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FCD7D2-988E-490E-B054-AA92D6BF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70" y="935010"/>
            <a:ext cx="2581275" cy="208597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A0A2DD8-864F-4C26-A9EE-4DF916EBB3F4}"/>
              </a:ext>
            </a:extLst>
          </p:cNvPr>
          <p:cNvCxnSpPr/>
          <p:nvPr/>
        </p:nvCxnSpPr>
        <p:spPr>
          <a:xfrm flipV="1">
            <a:off x="3377508" y="856180"/>
            <a:ext cx="259404" cy="38007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C748CEF-45A8-4EE5-8BFE-3812DEFA0231}"/>
              </a:ext>
            </a:extLst>
          </p:cNvPr>
          <p:cNvCxnSpPr/>
          <p:nvPr/>
        </p:nvCxnSpPr>
        <p:spPr>
          <a:xfrm>
            <a:off x="3377508" y="1425443"/>
            <a:ext cx="259404" cy="3783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21692E3D-B70E-4062-AB56-9AC5DC3AE702}"/>
              </a:ext>
            </a:extLst>
          </p:cNvPr>
          <p:cNvSpPr txBox="1"/>
          <p:nvPr/>
        </p:nvSpPr>
        <p:spPr>
          <a:xfrm>
            <a:off x="3507210" y="1389540"/>
            <a:ext cx="7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0.8 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530BE7-2711-4DA8-979D-55C87BF1B3C3}"/>
              </a:ext>
            </a:extLst>
          </p:cNvPr>
          <p:cNvSpPr/>
          <p:nvPr/>
        </p:nvSpPr>
        <p:spPr>
          <a:xfrm>
            <a:off x="2224675" y="399501"/>
            <a:ext cx="614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Calculamos la resultante de fuerzas (suma vectorial)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475072-141E-4995-AC4F-18F2153385A7}"/>
              </a:ext>
            </a:extLst>
          </p:cNvPr>
          <p:cNvSpPr txBox="1"/>
          <p:nvPr/>
        </p:nvSpPr>
        <p:spPr>
          <a:xfrm>
            <a:off x="3507210" y="626571"/>
            <a:ext cx="7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A76718E-B5AB-43B2-87F7-0BD0F5AC818D}"/>
              </a:ext>
            </a:extLst>
          </p:cNvPr>
          <p:cNvSpPr txBox="1"/>
          <p:nvPr/>
        </p:nvSpPr>
        <p:spPr>
          <a:xfrm>
            <a:off x="3668201" y="710038"/>
            <a:ext cx="7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0.6 N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245287D-DE50-4008-A7E5-3E76E4ABB58F}"/>
              </a:ext>
            </a:extLst>
          </p:cNvPr>
          <p:cNvCxnSpPr>
            <a:cxnSpLocks/>
          </p:cNvCxnSpPr>
          <p:nvPr/>
        </p:nvCxnSpPr>
        <p:spPr>
          <a:xfrm flipV="1">
            <a:off x="7047186" y="1137060"/>
            <a:ext cx="476671" cy="57830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B4DAFA4-36D8-4413-85EB-68F826DF876E}"/>
              </a:ext>
            </a:extLst>
          </p:cNvPr>
          <p:cNvCxnSpPr>
            <a:cxnSpLocks/>
          </p:cNvCxnSpPr>
          <p:nvPr/>
        </p:nvCxnSpPr>
        <p:spPr>
          <a:xfrm>
            <a:off x="7047186" y="1715363"/>
            <a:ext cx="476671" cy="4473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7C6B24-44DC-4CB1-993B-324CCC5396ED}"/>
              </a:ext>
            </a:extLst>
          </p:cNvPr>
          <p:cNvSpPr txBox="1"/>
          <p:nvPr/>
        </p:nvSpPr>
        <p:spPr>
          <a:xfrm>
            <a:off x="7317218" y="952394"/>
            <a:ext cx="7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AC3AA4F-7396-4685-BD4A-9B1FD6C0F240}"/>
              </a:ext>
            </a:extLst>
          </p:cNvPr>
          <p:cNvSpPr txBox="1"/>
          <p:nvPr/>
        </p:nvSpPr>
        <p:spPr>
          <a:xfrm>
            <a:off x="7380123" y="825532"/>
            <a:ext cx="7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0.6 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E41023-277C-4598-8A76-FEB3AF7F2146}"/>
              </a:ext>
            </a:extLst>
          </p:cNvPr>
          <p:cNvSpPr txBox="1"/>
          <p:nvPr/>
        </p:nvSpPr>
        <p:spPr>
          <a:xfrm>
            <a:off x="7513192" y="1989234"/>
            <a:ext cx="772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0.8 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4B5711C-6D6A-46D7-A67C-2248A3DB63D2}"/>
              </a:ext>
            </a:extLst>
          </p:cNvPr>
          <p:cNvCxnSpPr/>
          <p:nvPr/>
        </p:nvCxnSpPr>
        <p:spPr>
          <a:xfrm>
            <a:off x="7047186" y="995903"/>
            <a:ext cx="0" cy="156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6B35DA4-90EB-4B84-999B-C0103E078D58}"/>
              </a:ext>
            </a:extLst>
          </p:cNvPr>
          <p:cNvCxnSpPr/>
          <p:nvPr/>
        </p:nvCxnSpPr>
        <p:spPr>
          <a:xfrm>
            <a:off x="6426200" y="1715363"/>
            <a:ext cx="1726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41A5EB4-2AF2-4B6C-B5E0-67CF70223E66}"/>
              </a:ext>
            </a:extLst>
          </p:cNvPr>
          <p:cNvSpPr txBox="1"/>
          <p:nvPr/>
        </p:nvSpPr>
        <p:spPr>
          <a:xfrm>
            <a:off x="7137603" y="1642232"/>
            <a:ext cx="7725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500" b="1" dirty="0">
                <a:solidFill>
                  <a:srgbClr val="0070C0"/>
                </a:solidFill>
                <a:latin typeface="Calibri" panose="020F0502020204030204"/>
              </a:rPr>
              <a:t>6</a:t>
            </a:r>
            <a:r>
              <a:rPr kumimoji="0" lang="es-PE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0°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DBDEE64-1470-4C11-9266-AA35C3AB0EB1}"/>
              </a:ext>
            </a:extLst>
          </p:cNvPr>
          <p:cNvSpPr txBox="1"/>
          <p:nvPr/>
        </p:nvSpPr>
        <p:spPr>
          <a:xfrm>
            <a:off x="7137603" y="1425443"/>
            <a:ext cx="7725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500" b="1" dirty="0">
                <a:solidFill>
                  <a:srgbClr val="0070C0"/>
                </a:solidFill>
                <a:latin typeface="Calibri" panose="020F0502020204030204"/>
              </a:rPr>
              <a:t>6</a:t>
            </a:r>
            <a:r>
              <a:rPr kumimoji="0" lang="es-PE" sz="15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BBBBC66-77AD-4352-AC2A-A08A34EF620B}"/>
                  </a:ext>
                </a:extLst>
              </p:cNvPr>
              <p:cNvSpPr txBox="1"/>
              <p:nvPr/>
            </p:nvSpPr>
            <p:spPr>
              <a:xfrm>
                <a:off x="6282085" y="2713418"/>
                <a:ext cx="3944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=0.6</m:t>
                      </m:r>
                      <m:func>
                        <m:func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e>
                      </m:func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+0.8</m:t>
                      </m:r>
                      <m:func>
                        <m:func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e>
                      </m:func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BBBBC66-77AD-4352-AC2A-A08A34EF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85" y="2713418"/>
                <a:ext cx="3944734" cy="276999"/>
              </a:xfrm>
              <a:prstGeom prst="rect">
                <a:avLst/>
              </a:prstGeom>
              <a:blipFill>
                <a:blip r:embed="rId3"/>
                <a:stretch>
                  <a:fillRect l="-1082" r="-773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B8FC17A5-3079-48DD-852A-1976563F9F7D}"/>
                  </a:ext>
                </a:extLst>
              </p:cNvPr>
              <p:cNvSpPr txBox="1"/>
              <p:nvPr/>
            </p:nvSpPr>
            <p:spPr>
              <a:xfrm>
                <a:off x="6282085" y="3185798"/>
                <a:ext cx="456387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=0.6</m:t>
                      </m:r>
                      <m:func>
                        <m:func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</m:fName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e>
                      </m:func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−0.8</m:t>
                      </m:r>
                      <m:func>
                        <m:func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sen</m:t>
                          </m:r>
                        </m:fName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d>
                        </m:e>
                      </m:func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=−0.1732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B8FC17A5-3079-48DD-852A-1976563F9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85" y="3185798"/>
                <a:ext cx="4563878" cy="298928"/>
              </a:xfrm>
              <a:prstGeom prst="rect">
                <a:avLst/>
              </a:prstGeom>
              <a:blipFill>
                <a:blip r:embed="rId4"/>
                <a:stretch>
                  <a:fillRect l="-802" r="-802" b="-204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917D4F3-40A0-4BF5-A120-6D348C811B65}"/>
                  </a:ext>
                </a:extLst>
              </p:cNvPr>
              <p:cNvSpPr txBox="1"/>
              <p:nvPr/>
            </p:nvSpPr>
            <p:spPr>
              <a:xfrm>
                <a:off x="4228248" y="3811753"/>
                <a:ext cx="3107197" cy="353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s-PE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𝟕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es-ES" sz="23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ES" sz="23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e>
                      </m:acc>
                      <m:r>
                        <a:rPr kumimoji="0" lang="es-PE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s-PE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s-PE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𝟏𝟕𝟑𝟐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es-ES" sz="23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ES" sz="23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𝒋</m:t>
                          </m:r>
                        </m:e>
                      </m:acc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23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𝑵</m:t>
                      </m:r>
                    </m:oMath>
                  </m:oMathPara>
                </a14:m>
                <a:endParaRPr kumimoji="0" lang="es-PE" sz="23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917D4F3-40A0-4BF5-A120-6D348C811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48" y="3811753"/>
                <a:ext cx="3107197" cy="353943"/>
              </a:xfrm>
              <a:prstGeom prst="rect">
                <a:avLst/>
              </a:prstGeom>
              <a:blipFill>
                <a:blip r:embed="rId5"/>
                <a:stretch>
                  <a:fillRect l="-1768" t="-18966" r="-3929" b="-241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85DB83CF-7D36-46EF-9C17-177DF521C068}"/>
                  </a:ext>
                </a:extLst>
              </p:cNvPr>
              <p:cNvSpPr txBox="1"/>
              <p:nvPr/>
            </p:nvSpPr>
            <p:spPr>
              <a:xfrm>
                <a:off x="3805880" y="4402859"/>
                <a:ext cx="5372751" cy="372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</m:d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s-PE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0.7</m:t>
                              </m:r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PE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(−0.1732)</m:t>
                              </m:r>
                            </m:e>
                            <m:sup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𝟕𝟐𝟏𝟏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𝑵</m:t>
                      </m:r>
                    </m:oMath>
                  </m:oMathPara>
                </a14:m>
                <a:endParaRPr kumimoji="0" lang="es-P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85DB83CF-7D36-46EF-9C17-177DF521C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880" y="4402859"/>
                <a:ext cx="5372751" cy="372731"/>
              </a:xfrm>
              <a:prstGeom prst="rect">
                <a:avLst/>
              </a:prstGeom>
              <a:blipFill>
                <a:blip r:embed="rId6"/>
                <a:stretch>
                  <a:fillRect b="-295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C22CBBF-E922-4FFE-A8FD-F9A95AFCAA73}"/>
              </a:ext>
            </a:extLst>
          </p:cNvPr>
          <p:cNvCxnSpPr>
            <a:cxnSpLocks/>
          </p:cNvCxnSpPr>
          <p:nvPr/>
        </p:nvCxnSpPr>
        <p:spPr>
          <a:xfrm>
            <a:off x="2524094" y="4165696"/>
            <a:ext cx="0" cy="205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989CABC8-E658-4757-A5B9-5A8FD401BB93}"/>
              </a:ext>
            </a:extLst>
          </p:cNvPr>
          <p:cNvCxnSpPr/>
          <p:nvPr/>
        </p:nvCxnSpPr>
        <p:spPr>
          <a:xfrm>
            <a:off x="1668557" y="5238064"/>
            <a:ext cx="1711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E9ADC00-7AEC-4427-AC2D-FA56F52B2A9D}"/>
              </a:ext>
            </a:extLst>
          </p:cNvPr>
          <p:cNvCxnSpPr/>
          <p:nvPr/>
        </p:nvCxnSpPr>
        <p:spPr>
          <a:xfrm>
            <a:off x="2527300" y="5238064"/>
            <a:ext cx="1140901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A8D28E9-393B-4C05-B02C-88C89A5CA1F1}"/>
              </a:ext>
            </a:extLst>
          </p:cNvPr>
          <p:cNvCxnSpPr>
            <a:cxnSpLocks/>
          </p:cNvCxnSpPr>
          <p:nvPr/>
        </p:nvCxnSpPr>
        <p:spPr>
          <a:xfrm>
            <a:off x="2524094" y="5238064"/>
            <a:ext cx="0" cy="36263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223DA29-7FD8-488E-B7B8-A3122774FAC3}"/>
              </a:ext>
            </a:extLst>
          </p:cNvPr>
          <p:cNvCxnSpPr/>
          <p:nvPr/>
        </p:nvCxnSpPr>
        <p:spPr>
          <a:xfrm>
            <a:off x="2524094" y="5600700"/>
            <a:ext cx="11128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80CC89E6-4543-40AE-96D6-7993A506B725}"/>
              </a:ext>
            </a:extLst>
          </p:cNvPr>
          <p:cNvCxnSpPr/>
          <p:nvPr/>
        </p:nvCxnSpPr>
        <p:spPr>
          <a:xfrm>
            <a:off x="3636912" y="5238064"/>
            <a:ext cx="0" cy="3626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DA2DAA8-55C8-45B3-A6DA-F2C3C82FCB08}"/>
              </a:ext>
            </a:extLst>
          </p:cNvPr>
          <p:cNvCxnSpPr/>
          <p:nvPr/>
        </p:nvCxnSpPr>
        <p:spPr>
          <a:xfrm>
            <a:off x="2524094" y="5238064"/>
            <a:ext cx="1112818" cy="3626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6F05733-8D6F-4414-81B8-42527B170017}"/>
                  </a:ext>
                </a:extLst>
              </p:cNvPr>
              <p:cNvSpPr txBox="1"/>
              <p:nvPr/>
            </p:nvSpPr>
            <p:spPr>
              <a:xfrm>
                <a:off x="2929625" y="5167649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6F05733-8D6F-4414-81B8-42527B170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25" y="5167649"/>
                <a:ext cx="197746" cy="276999"/>
              </a:xfrm>
              <a:prstGeom prst="rect">
                <a:avLst/>
              </a:prstGeom>
              <a:blipFill>
                <a:blip r:embed="rId7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592CEF9A-C4F6-4A0A-8242-5BC876D59908}"/>
                  </a:ext>
                </a:extLst>
              </p:cNvPr>
              <p:cNvSpPr txBox="1"/>
              <p:nvPr/>
            </p:nvSpPr>
            <p:spPr>
              <a:xfrm>
                <a:off x="4572450" y="5358148"/>
                <a:ext cx="337598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𝐴𝑟𝑐𝑡𝑎𝑛</m:t>
                      </m:r>
                      <m:d>
                        <m:d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−0.1732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0.7</m:t>
                              </m:r>
                            </m:den>
                          </m:f>
                        </m:e>
                      </m:d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=−13.9°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592CEF9A-C4F6-4A0A-8242-5BC876D5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50" y="5358148"/>
                <a:ext cx="3375989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6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0" grpId="0"/>
      <p:bldP spid="38" grpId="0"/>
      <p:bldP spid="17" grpId="0"/>
      <p:bldP spid="39" grpId="0"/>
      <p:bldP spid="40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3">
            <a:extLst>
              <a:ext uri="{FF2B5EF4-FFF2-40B4-BE49-F238E27FC236}">
                <a16:creationId xmlns:a16="http://schemas.microsoft.com/office/drawing/2014/main" id="{47F52909-B9E5-4541-8516-BA9A6ACEE443}"/>
              </a:ext>
            </a:extLst>
          </p:cNvPr>
          <p:cNvSpPr txBox="1"/>
          <p:nvPr/>
        </p:nvSpPr>
        <p:spPr>
          <a:xfrm>
            <a:off x="1975040" y="311495"/>
            <a:ext cx="8230317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>
                <a:tab pos="6274435" algn="l"/>
              </a:tabLst>
              <a:defRPr/>
            </a:pPr>
            <a:r>
              <a:rPr kumimoji="0" sz="2600" b="1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Intensidad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 campo eléctrico </a:t>
            </a: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ó</a:t>
            </a:r>
            <a:r>
              <a:rPr kumimoji="0" sz="2600" b="1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campo</a:t>
            </a:r>
            <a:r>
              <a:rPr kumimoji="0" sz="2600" b="1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2600" b="1" i="0" u="none" strike="noStrike" kern="1200" cap="none" spc="-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eléctrico</a:t>
            </a:r>
            <a:r>
              <a:rPr kumimoji="0" lang="es-PE" sz="2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E</a:t>
            </a:r>
            <a:r>
              <a:rPr kumimoji="0" sz="2600" b="1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endParaRPr kumimoji="0" sz="2600" b="0" i="0" u="none" strike="noStrike" kern="1200" cap="none" spc="0" normalizeH="0" baseline="-6802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object 35">
            <a:extLst>
              <a:ext uri="{FF2B5EF4-FFF2-40B4-BE49-F238E27FC236}">
                <a16:creationId xmlns:a16="http://schemas.microsoft.com/office/drawing/2014/main" id="{46C3B30E-BEF5-43C7-B38E-62E6FB032BFB}"/>
              </a:ext>
            </a:extLst>
          </p:cNvPr>
          <p:cNvSpPr txBox="1"/>
          <p:nvPr/>
        </p:nvSpPr>
        <p:spPr>
          <a:xfrm>
            <a:off x="2676978" y="2915719"/>
            <a:ext cx="240120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Unidad:</a:t>
            </a: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N/C</a:t>
            </a:r>
            <a:endParaRPr kumimoji="0" sz="2600" b="1" i="0" u="none" strike="noStrike" kern="1200" cap="none" spc="0" normalizeH="0" baseline="4629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4BAF8C-856D-448A-90D7-89CC663E66CA}"/>
              </a:ext>
            </a:extLst>
          </p:cNvPr>
          <p:cNvSpPr txBox="1"/>
          <p:nvPr/>
        </p:nvSpPr>
        <p:spPr>
          <a:xfrm>
            <a:off x="702129" y="1782884"/>
            <a:ext cx="2530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DEFINICIÓN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3EB093D-0CDE-49CC-B343-683697F2DC87}"/>
                  </a:ext>
                </a:extLst>
              </p:cNvPr>
              <p:cNvSpPr txBox="1"/>
              <p:nvPr/>
            </p:nvSpPr>
            <p:spPr>
              <a:xfrm>
                <a:off x="3314700" y="1709723"/>
                <a:ext cx="1355271" cy="817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𝑬</m:t>
                      </m:r>
                      <m:r>
                        <a:rPr kumimoji="0" lang="es-PE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num>
                        <m:den>
                          <m:sSub>
                            <m:sSubPr>
                              <m:ctrlPr>
                                <a:rPr kumimoji="0" lang="es-PE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s-PE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s-PE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3EB093D-0CDE-49CC-B343-683697F2D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0" y="1709723"/>
                <a:ext cx="1355271" cy="8170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B6BB36CF-DA60-43DD-957D-FCB27CCF8A9C}"/>
              </a:ext>
            </a:extLst>
          </p:cNvPr>
          <p:cNvSpPr txBox="1"/>
          <p:nvPr/>
        </p:nvSpPr>
        <p:spPr>
          <a:xfrm>
            <a:off x="702129" y="3429000"/>
            <a:ext cx="5192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F es vector, entonces, E también es vector.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carga q0 se le llama carga de prueba o sensor, pues es el que va a “sentir” la presencia del campo E invisible.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0080395-7F10-4B83-A072-2D5EE59A8903}"/>
              </a:ext>
            </a:extLst>
          </p:cNvPr>
          <p:cNvSpPr txBox="1"/>
          <p:nvPr/>
        </p:nvSpPr>
        <p:spPr>
          <a:xfrm>
            <a:off x="702128" y="4904678"/>
            <a:ext cx="45434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FÓRMULA ALTERNATIVA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1B2E549-6AA9-42FE-BF70-4A2B9AA00A3F}"/>
                  </a:ext>
                </a:extLst>
              </p:cNvPr>
              <p:cNvSpPr txBox="1"/>
              <p:nvPr/>
            </p:nvSpPr>
            <p:spPr>
              <a:xfrm>
                <a:off x="3314700" y="5564923"/>
                <a:ext cx="1355271" cy="749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𝑬</m:t>
                      </m:r>
                      <m:r>
                        <a:rPr kumimoji="0" lang="es-PE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𝑲</m:t>
                      </m:r>
                      <m:f>
                        <m:fPr>
                          <m:ctrlPr>
                            <a:rPr kumimoji="0" lang="es-PE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PE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PE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𝒓</m:t>
                              </m:r>
                            </m:e>
                            <m:sup>
                              <m:r>
                                <a:rPr kumimoji="0" lang="es-PE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s-PE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1B2E549-6AA9-42FE-BF70-4A2B9AA00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0" y="5564923"/>
                <a:ext cx="1355271" cy="749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DD994F9E-8BF8-4EF3-A548-A10ABA0CE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998" y="756189"/>
            <a:ext cx="4381500" cy="27241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B31E5C2-13E7-4CE2-98A5-6C43795F0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321" y="4329927"/>
            <a:ext cx="44005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1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19398" y="316208"/>
            <a:ext cx="6172200" cy="6415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altLang="es-PE" sz="3200" b="1" dirty="0">
                <a:solidFill>
                  <a:srgbClr val="C00000"/>
                </a:solidFill>
              </a:rPr>
              <a:t>Campo eléctrico cargas puntuales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71" y="1478236"/>
            <a:ext cx="4320480" cy="484301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478236"/>
            <a:ext cx="4487138" cy="45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1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61" y="217753"/>
            <a:ext cx="4332005" cy="33891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18" y="3606910"/>
            <a:ext cx="4915586" cy="31335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36" y="421449"/>
            <a:ext cx="4221603" cy="32774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17" y="3698888"/>
            <a:ext cx="4216122" cy="317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098DE64-C9A8-4EE1-8C90-8EB002A69FE7}"/>
              </a:ext>
            </a:extLst>
          </p:cNvPr>
          <p:cNvCxnSpPr/>
          <p:nvPr/>
        </p:nvCxnSpPr>
        <p:spPr>
          <a:xfrm>
            <a:off x="440875" y="2683332"/>
            <a:ext cx="38735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AED8D949-76B8-400D-B2BB-2E11B9764B36}"/>
              </a:ext>
            </a:extLst>
          </p:cNvPr>
          <p:cNvSpPr/>
          <p:nvPr/>
        </p:nvSpPr>
        <p:spPr>
          <a:xfrm>
            <a:off x="1088575" y="2594432"/>
            <a:ext cx="1524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773352F-9DD9-4C67-8561-E085B0346BD0}"/>
              </a:ext>
            </a:extLst>
          </p:cNvPr>
          <p:cNvSpPr/>
          <p:nvPr/>
        </p:nvSpPr>
        <p:spPr>
          <a:xfrm>
            <a:off x="2536375" y="260713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AACB06-3972-4D0E-8C3D-0160469806DC}"/>
              </a:ext>
            </a:extLst>
          </p:cNvPr>
          <p:cNvSpPr txBox="1"/>
          <p:nvPr/>
        </p:nvSpPr>
        <p:spPr>
          <a:xfrm>
            <a:off x="1088575" y="22251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200C9E-622C-4CE1-AF9A-32E5ACACA97E}"/>
              </a:ext>
            </a:extLst>
          </p:cNvPr>
          <p:cNvSpPr txBox="1"/>
          <p:nvPr/>
        </p:nvSpPr>
        <p:spPr>
          <a:xfrm>
            <a:off x="2324618" y="219335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F68492-D02D-4062-AD51-ACC4229F7DF7}"/>
              </a:ext>
            </a:extLst>
          </p:cNvPr>
          <p:cNvSpPr txBox="1"/>
          <p:nvPr/>
        </p:nvSpPr>
        <p:spPr>
          <a:xfrm>
            <a:off x="1570886" y="304891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cm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99EB251-E583-4B7D-AFC4-A8ED01CDE38E}"/>
              </a:ext>
            </a:extLst>
          </p:cNvPr>
          <p:cNvCxnSpPr/>
          <p:nvPr/>
        </p:nvCxnSpPr>
        <p:spPr>
          <a:xfrm>
            <a:off x="1240975" y="3048912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46DFCAF-02BD-45FA-9700-F2D049689C63}"/>
              </a:ext>
            </a:extLst>
          </p:cNvPr>
          <p:cNvCxnSpPr/>
          <p:nvPr/>
        </p:nvCxnSpPr>
        <p:spPr>
          <a:xfrm>
            <a:off x="2612575" y="3418244"/>
            <a:ext cx="1534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7B4F81D-6A5A-4EE7-8F6F-BDF70B9B5E5C}"/>
              </a:ext>
            </a:extLst>
          </p:cNvPr>
          <p:cNvSpPr txBox="1"/>
          <p:nvPr/>
        </p:nvSpPr>
        <p:spPr>
          <a:xfrm>
            <a:off x="3003152" y="360291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cm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BE8F261-25A3-4D2E-B87E-BE6CE5A90031}"/>
              </a:ext>
            </a:extLst>
          </p:cNvPr>
          <p:cNvSpPr/>
          <p:nvPr/>
        </p:nvSpPr>
        <p:spPr>
          <a:xfrm>
            <a:off x="4098477" y="2661554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88613EC-DED4-4572-B9CD-A4F1AF559400}"/>
              </a:ext>
            </a:extLst>
          </p:cNvPr>
          <p:cNvSpPr txBox="1"/>
          <p:nvPr/>
        </p:nvSpPr>
        <p:spPr>
          <a:xfrm>
            <a:off x="3996659" y="2131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0B784F4-E91B-43D3-BE9A-50B54B1D11FA}"/>
              </a:ext>
            </a:extLst>
          </p:cNvPr>
          <p:cNvSpPr txBox="1"/>
          <p:nvPr/>
        </p:nvSpPr>
        <p:spPr>
          <a:xfrm>
            <a:off x="2159000" y="622300"/>
            <a:ext cx="9080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el campo eléctrico en el punto A, si q1= 15 </a:t>
            </a:r>
            <a:r>
              <a:rPr kumimoji="0" lang="es-PE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q2= -10uC.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642C031-C653-4DB2-8854-1518A9C66C01}"/>
              </a:ext>
            </a:extLst>
          </p:cNvPr>
          <p:cNvSpPr txBox="1"/>
          <p:nvPr/>
        </p:nvSpPr>
        <p:spPr>
          <a:xfrm>
            <a:off x="5519057" y="1899554"/>
            <a:ext cx="2048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DEA62C1-6789-4091-AD5D-63DCADDFDB86}"/>
              </a:ext>
            </a:extLst>
          </p:cNvPr>
          <p:cNvSpPr txBox="1"/>
          <p:nvPr/>
        </p:nvSpPr>
        <p:spPr>
          <a:xfrm>
            <a:off x="6096000" y="2661554"/>
            <a:ext cx="217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q1=15uC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q2=  -10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430779E-5D31-4A5F-8C40-2A3A1DE3EAAE}"/>
              </a:ext>
            </a:extLst>
          </p:cNvPr>
          <p:cNvSpPr txBox="1"/>
          <p:nvPr/>
        </p:nvSpPr>
        <p:spPr>
          <a:xfrm>
            <a:off x="7658511" y="2268035"/>
            <a:ext cx="40168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Dibujamos el ´DCL´ del punto A (imaginaremos que hay una carga sensor positiva siempre)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Calculamos cada campo E proporcionado por q1 y q2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Calculamos la resultante de estos campos eléctricos: E=E1+E2</a:t>
            </a:r>
          </a:p>
        </p:txBody>
      </p:sp>
    </p:spTree>
    <p:extLst>
      <p:ext uri="{BB962C8B-B14F-4D97-AF65-F5344CB8AC3E}">
        <p14:creationId xmlns:p14="http://schemas.microsoft.com/office/powerpoint/2010/main" val="25306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3DC07358-9118-4254-A411-F5835839319D}"/>
              </a:ext>
            </a:extLst>
          </p:cNvPr>
          <p:cNvSpPr txBox="1">
            <a:spLocks/>
          </p:cNvSpPr>
          <p:nvPr/>
        </p:nvSpPr>
        <p:spPr>
          <a:xfrm>
            <a:off x="4282313" y="544449"/>
            <a:ext cx="362737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34925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0" cap="none" spc="-1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Propósito </a:t>
            </a:r>
            <a:r>
              <a:rPr kumimoji="0" lang="es-PE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de la</a:t>
            </a:r>
            <a:r>
              <a:rPr kumimoji="0" lang="es-PE" sz="3200" b="1" i="0" u="none" strike="noStrike" kern="0" cap="none" spc="-6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s-PE" sz="3200" b="1" i="0" u="none" strike="noStrike" kern="0" cap="none" spc="-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clase:</a:t>
            </a:r>
            <a:endParaRPr kumimoji="0" lang="es-PE" sz="3200" b="1" i="0" u="none" strike="noStrike" kern="0" cap="none" spc="-5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9D1711-2827-4436-A490-BD563B39EAEB}"/>
              </a:ext>
            </a:extLst>
          </p:cNvPr>
          <p:cNvSpPr txBox="1"/>
          <p:nvPr/>
        </p:nvSpPr>
        <p:spPr>
          <a:xfrm>
            <a:off x="1905000" y="1676400"/>
            <a:ext cx="81153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Definir y aplicar la ley de Coulomb a problemas que involucran a cargas eléctricas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Calcular la fuerza electrostática para un conjunto de cargas puntuales aplicando el principio de superposición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Interpretar el campo eléctrico y calcular su intensidad en un punto cualquiera del espacio.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Calcula el flujo eléctrico y utiliza la ley de Gauss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PE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30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3D52FEA-BB7D-43AD-8F89-FEDDBEED5A8C}"/>
              </a:ext>
            </a:extLst>
          </p:cNvPr>
          <p:cNvCxnSpPr/>
          <p:nvPr/>
        </p:nvCxnSpPr>
        <p:spPr>
          <a:xfrm>
            <a:off x="3546701" y="2036936"/>
            <a:ext cx="38735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1CF05537-E8FC-40A4-A832-150FBEA5AEAC}"/>
              </a:ext>
            </a:extLst>
          </p:cNvPr>
          <p:cNvSpPr/>
          <p:nvPr/>
        </p:nvSpPr>
        <p:spPr>
          <a:xfrm>
            <a:off x="4194401" y="1948036"/>
            <a:ext cx="1524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4E83097-964D-4F9A-82ED-B2394A506795}"/>
              </a:ext>
            </a:extLst>
          </p:cNvPr>
          <p:cNvSpPr/>
          <p:nvPr/>
        </p:nvSpPr>
        <p:spPr>
          <a:xfrm>
            <a:off x="5642201" y="196073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E32E7F-DC20-4E49-B982-169254B282FD}"/>
              </a:ext>
            </a:extLst>
          </p:cNvPr>
          <p:cNvSpPr txBox="1"/>
          <p:nvPr/>
        </p:nvSpPr>
        <p:spPr>
          <a:xfrm>
            <a:off x="4194401" y="15787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FA573C-9612-44A4-A5E4-654D6E933160}"/>
              </a:ext>
            </a:extLst>
          </p:cNvPr>
          <p:cNvSpPr txBox="1"/>
          <p:nvPr/>
        </p:nvSpPr>
        <p:spPr>
          <a:xfrm>
            <a:off x="5430444" y="154695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BA348F-263F-45F8-B00C-51FCBA8AF3C4}"/>
              </a:ext>
            </a:extLst>
          </p:cNvPr>
          <p:cNvSpPr txBox="1"/>
          <p:nvPr/>
        </p:nvSpPr>
        <p:spPr>
          <a:xfrm>
            <a:off x="4676712" y="24025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cm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12BA07D-5FF8-4868-8130-55E2EAFFEB7F}"/>
              </a:ext>
            </a:extLst>
          </p:cNvPr>
          <p:cNvCxnSpPr/>
          <p:nvPr/>
        </p:nvCxnSpPr>
        <p:spPr>
          <a:xfrm>
            <a:off x="4346801" y="2402516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7AA420B-D580-438D-A38A-C6BB0352A4A0}"/>
              </a:ext>
            </a:extLst>
          </p:cNvPr>
          <p:cNvCxnSpPr/>
          <p:nvPr/>
        </p:nvCxnSpPr>
        <p:spPr>
          <a:xfrm>
            <a:off x="5718401" y="2771848"/>
            <a:ext cx="15348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9FCEFD-E63E-4989-A0DC-13304B2EAC95}"/>
              </a:ext>
            </a:extLst>
          </p:cNvPr>
          <p:cNvSpPr txBox="1"/>
          <p:nvPr/>
        </p:nvSpPr>
        <p:spPr>
          <a:xfrm>
            <a:off x="6108978" y="295651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cm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3E56FDD-FCEC-4EC2-A28C-076E5D1BBF79}"/>
              </a:ext>
            </a:extLst>
          </p:cNvPr>
          <p:cNvSpPr/>
          <p:nvPr/>
        </p:nvSpPr>
        <p:spPr>
          <a:xfrm>
            <a:off x="7204303" y="2015158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568D15-5096-4F69-B170-FE78C3CDB6C1}"/>
              </a:ext>
            </a:extLst>
          </p:cNvPr>
          <p:cNvSpPr txBox="1"/>
          <p:nvPr/>
        </p:nvSpPr>
        <p:spPr>
          <a:xfrm>
            <a:off x="7102485" y="14848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E509DFE-58C4-41C7-9236-FA5B66F7D836}"/>
              </a:ext>
            </a:extLst>
          </p:cNvPr>
          <p:cNvSpPr/>
          <p:nvPr/>
        </p:nvSpPr>
        <p:spPr>
          <a:xfrm>
            <a:off x="2674649" y="5833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Dibujamos el ´DCL´ del punto A (imaginaremos que hay una carga sensor positiva siempre)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88DC78A-FE62-42D0-97FD-9F012E17CACF}"/>
              </a:ext>
            </a:extLst>
          </p:cNvPr>
          <p:cNvCxnSpPr>
            <a:stCxn id="11" idx="7"/>
          </p:cNvCxnSpPr>
          <p:nvPr/>
        </p:nvCxnSpPr>
        <p:spPr>
          <a:xfrm flipV="1">
            <a:off x="7260052" y="2015158"/>
            <a:ext cx="733084" cy="95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AE764D7-765F-4A89-827D-31963E51D6F4}"/>
              </a:ext>
            </a:extLst>
          </p:cNvPr>
          <p:cNvCxnSpPr>
            <a:stCxn id="11" idx="7"/>
          </p:cNvCxnSpPr>
          <p:nvPr/>
        </p:nvCxnSpPr>
        <p:spPr>
          <a:xfrm flipH="1">
            <a:off x="6558474" y="2024723"/>
            <a:ext cx="701578" cy="12213"/>
          </a:xfrm>
          <a:prstGeom prst="straightConnector1">
            <a:avLst/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C1EE0BA-0444-4FCE-8C63-728D604E10B7}"/>
                  </a:ext>
                </a:extLst>
              </p:cNvPr>
              <p:cNvSpPr txBox="1"/>
              <p:nvPr/>
            </p:nvSpPr>
            <p:spPr>
              <a:xfrm>
                <a:off x="7925064" y="1631949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C1EE0BA-0444-4FCE-8C63-728D604E1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64" y="1631949"/>
                <a:ext cx="314124" cy="276999"/>
              </a:xfrm>
              <a:prstGeom prst="rect">
                <a:avLst/>
              </a:prstGeom>
              <a:blipFill>
                <a:blip r:embed="rId2"/>
                <a:stretch>
                  <a:fillRect l="-17308" r="-7692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85F6046-8972-4FD8-9245-CDB50303B227}"/>
                  </a:ext>
                </a:extLst>
              </p:cNvPr>
              <p:cNvSpPr txBox="1"/>
              <p:nvPr/>
            </p:nvSpPr>
            <p:spPr>
              <a:xfrm>
                <a:off x="6485844" y="1603118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85F6046-8972-4FD8-9245-CDB50303B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844" y="1603118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9608" r="-9804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ángulo 19">
            <a:extLst>
              <a:ext uri="{FF2B5EF4-FFF2-40B4-BE49-F238E27FC236}">
                <a16:creationId xmlns:a16="http://schemas.microsoft.com/office/drawing/2014/main" id="{1F130CCD-A584-4E0F-AD96-80C13752C34C}"/>
              </a:ext>
            </a:extLst>
          </p:cNvPr>
          <p:cNvSpPr/>
          <p:nvPr/>
        </p:nvSpPr>
        <p:spPr>
          <a:xfrm>
            <a:off x="813262" y="3178527"/>
            <a:ext cx="7111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Calculamos cada campo E proporcionado por q1 y q2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F1F45F5-A4A4-4CC1-BA57-EA99560F359C}"/>
                  </a:ext>
                </a:extLst>
              </p:cNvPr>
              <p:cNvSpPr txBox="1"/>
              <p:nvPr/>
            </p:nvSpPr>
            <p:spPr>
              <a:xfrm>
                <a:off x="3030030" y="3632156"/>
                <a:ext cx="7758463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15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15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1500 000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F1F45F5-A4A4-4CC1-BA57-EA99560F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30" y="3632156"/>
                <a:ext cx="7758463" cy="601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D8A155E7-BE16-49C2-95A6-2B5AFCA2CB9E}"/>
              </a:ext>
            </a:extLst>
          </p:cNvPr>
          <p:cNvSpPr txBox="1"/>
          <p:nvPr/>
        </p:nvSpPr>
        <p:spPr>
          <a:xfrm>
            <a:off x="9606953" y="561474"/>
            <a:ext cx="2172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q1=15uC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q2=  -10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D9ED29A-BB91-4321-8ABE-318C3E112A50}"/>
                  </a:ext>
                </a:extLst>
              </p:cNvPr>
              <p:cNvSpPr txBox="1"/>
              <p:nvPr/>
            </p:nvSpPr>
            <p:spPr>
              <a:xfrm>
                <a:off x="3030030" y="4469320"/>
                <a:ext cx="7758463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2250 000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D9ED29A-BB91-4321-8ABE-318C3E11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30" y="4469320"/>
                <a:ext cx="7758463" cy="601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4911217-F916-44BC-AE1D-FBCAE9BC86E6}"/>
              </a:ext>
            </a:extLst>
          </p:cNvPr>
          <p:cNvCxnSpPr/>
          <p:nvPr/>
        </p:nvCxnSpPr>
        <p:spPr>
          <a:xfrm>
            <a:off x="3546701" y="2036936"/>
            <a:ext cx="38735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8ACE97DA-344B-4268-901C-DB87AA2FF8CD}"/>
              </a:ext>
            </a:extLst>
          </p:cNvPr>
          <p:cNvSpPr/>
          <p:nvPr/>
        </p:nvSpPr>
        <p:spPr>
          <a:xfrm>
            <a:off x="4194401" y="1948036"/>
            <a:ext cx="1524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5893BDC-6C7D-46ED-A7B2-A5D551870BB6}"/>
              </a:ext>
            </a:extLst>
          </p:cNvPr>
          <p:cNvSpPr/>
          <p:nvPr/>
        </p:nvSpPr>
        <p:spPr>
          <a:xfrm>
            <a:off x="5642201" y="196073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248B10-75C6-46A0-B3E5-54F3EAF6E2A7}"/>
              </a:ext>
            </a:extLst>
          </p:cNvPr>
          <p:cNvSpPr txBox="1"/>
          <p:nvPr/>
        </p:nvSpPr>
        <p:spPr>
          <a:xfrm>
            <a:off x="4194401" y="15787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E63C8F-9C1D-4D9D-A3DD-DA56E40A7358}"/>
              </a:ext>
            </a:extLst>
          </p:cNvPr>
          <p:cNvSpPr txBox="1"/>
          <p:nvPr/>
        </p:nvSpPr>
        <p:spPr>
          <a:xfrm>
            <a:off x="5430444" y="154695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0A6FA22-29AF-4CDD-B4DB-89A377363046}"/>
              </a:ext>
            </a:extLst>
          </p:cNvPr>
          <p:cNvSpPr/>
          <p:nvPr/>
        </p:nvSpPr>
        <p:spPr>
          <a:xfrm>
            <a:off x="7204303" y="2015158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08B760-E58A-479D-91B3-19027DA5324E}"/>
              </a:ext>
            </a:extLst>
          </p:cNvPr>
          <p:cNvSpPr txBox="1"/>
          <p:nvPr/>
        </p:nvSpPr>
        <p:spPr>
          <a:xfrm>
            <a:off x="7102485" y="14848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8F16003-A5D9-456B-B14A-AA9B49C53C54}"/>
              </a:ext>
            </a:extLst>
          </p:cNvPr>
          <p:cNvCxnSpPr>
            <a:stCxn id="9" idx="7"/>
          </p:cNvCxnSpPr>
          <p:nvPr/>
        </p:nvCxnSpPr>
        <p:spPr>
          <a:xfrm flipV="1">
            <a:off x="7260052" y="2015158"/>
            <a:ext cx="733084" cy="956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F57B76-8789-4996-9EB9-B54A4F9C6945}"/>
              </a:ext>
            </a:extLst>
          </p:cNvPr>
          <p:cNvCxnSpPr>
            <a:stCxn id="9" idx="7"/>
          </p:cNvCxnSpPr>
          <p:nvPr/>
        </p:nvCxnSpPr>
        <p:spPr>
          <a:xfrm flipH="1">
            <a:off x="6558474" y="2024723"/>
            <a:ext cx="701578" cy="12213"/>
          </a:xfrm>
          <a:prstGeom prst="straightConnector1">
            <a:avLst/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CA9EFE01-D8B8-4F40-868B-EF6BC8299EE4}"/>
                  </a:ext>
                </a:extLst>
              </p:cNvPr>
              <p:cNvSpPr/>
              <p:nvPr/>
            </p:nvSpPr>
            <p:spPr>
              <a:xfrm>
                <a:off x="7707680" y="1504565"/>
                <a:ext cx="1170449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CA9EFE01-D8B8-4F40-868B-EF6BC8299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80" y="1504565"/>
                <a:ext cx="1170449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8D57970-840D-49C0-A523-900E5C71C22E}"/>
                  </a:ext>
                </a:extLst>
              </p:cNvPr>
              <p:cNvSpPr/>
              <p:nvPr/>
            </p:nvSpPr>
            <p:spPr>
              <a:xfrm>
                <a:off x="5961310" y="1319608"/>
                <a:ext cx="130830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88D57970-840D-49C0-A523-900E5C71C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10" y="1319608"/>
                <a:ext cx="1308307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62CD8E0-4207-4D75-8E81-AA753DB4C612}"/>
                  </a:ext>
                </a:extLst>
              </p:cNvPr>
              <p:cNvSpPr txBox="1"/>
              <p:nvPr/>
            </p:nvSpPr>
            <p:spPr>
              <a:xfrm>
                <a:off x="5483451" y="2609193"/>
                <a:ext cx="4877176" cy="560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e>
                      </m:acc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−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𝟐𝟓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62CD8E0-4207-4D75-8E81-AA753DB4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51" y="2609193"/>
                <a:ext cx="4877176" cy="560218"/>
              </a:xfrm>
              <a:prstGeom prst="rect">
                <a:avLst/>
              </a:prstGeom>
              <a:blipFill>
                <a:blip r:embed="rId4"/>
                <a:stretch>
                  <a:fillRect t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4131046-E4ED-4172-805E-D1FD0264F1AA}"/>
                  </a:ext>
                </a:extLst>
              </p:cNvPr>
              <p:cNvSpPr txBox="1"/>
              <p:nvPr/>
            </p:nvSpPr>
            <p:spPr>
              <a:xfrm>
                <a:off x="6340686" y="3511732"/>
                <a:ext cx="4877176" cy="560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𝑬</m:t>
                        </m:r>
                      </m:e>
                      <m:sub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𝑹</m:t>
                        </m:r>
                      </m:sub>
                    </m:sSub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𝟕𝟓</m:t>
                    </m:r>
                    <m:r>
                      <a:rPr kumimoji="0" lang="es-PE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PE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sSup>
                      <m:sSupPr>
                        <m:ctrlPr>
                          <a:rPr kumimoji="0" lang="es-PE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PE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𝟏𝟎</m:t>
                        </m:r>
                      </m:e>
                      <m:sup>
                        <m:r>
                          <a:rPr kumimoji="0" lang="es-PE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𝟔</m:t>
                        </m:r>
                      </m:sup>
                    </m:sSup>
                    <m:acc>
                      <m:accPr>
                        <m:chr m:val="̂"/>
                        <m:ctrlP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e>
                    </m:acc>
                  </m:oMath>
                </a14:m>
                <a:r>
                  <a: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N/C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4131046-E4ED-4172-805E-D1FD0264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686" y="3511732"/>
                <a:ext cx="4877176" cy="560218"/>
              </a:xfrm>
              <a:prstGeom prst="rect">
                <a:avLst/>
              </a:prstGeom>
              <a:blipFill>
                <a:blip r:embed="rId5"/>
                <a:stretch>
                  <a:fillRect l="-1625" t="-1304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C73174C-A5D6-490E-A4F4-5B25689A16C0}"/>
              </a:ext>
            </a:extLst>
          </p:cNvPr>
          <p:cNvCxnSpPr/>
          <p:nvPr/>
        </p:nvCxnSpPr>
        <p:spPr>
          <a:xfrm>
            <a:off x="3699101" y="4785104"/>
            <a:ext cx="38735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16C4A50A-5FCC-413F-AECC-22865E2F1D6D}"/>
              </a:ext>
            </a:extLst>
          </p:cNvPr>
          <p:cNvSpPr/>
          <p:nvPr/>
        </p:nvSpPr>
        <p:spPr>
          <a:xfrm>
            <a:off x="4346801" y="4696204"/>
            <a:ext cx="152400" cy="177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37C8FD7-7681-4DB2-A5EA-D36A4382D745}"/>
              </a:ext>
            </a:extLst>
          </p:cNvPr>
          <p:cNvSpPr/>
          <p:nvPr/>
        </p:nvSpPr>
        <p:spPr>
          <a:xfrm>
            <a:off x="5794601" y="470890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D17FBFE-B94A-467A-976B-5A2FA690148A}"/>
              </a:ext>
            </a:extLst>
          </p:cNvPr>
          <p:cNvSpPr txBox="1"/>
          <p:nvPr/>
        </p:nvSpPr>
        <p:spPr>
          <a:xfrm>
            <a:off x="4346801" y="43268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D1BC6FA-DF9A-4B90-A9E0-0F1679025C96}"/>
              </a:ext>
            </a:extLst>
          </p:cNvPr>
          <p:cNvSpPr txBox="1"/>
          <p:nvPr/>
        </p:nvSpPr>
        <p:spPr>
          <a:xfrm>
            <a:off x="5582844" y="42951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q2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8348FAD-7F3C-4E55-887A-23FF4B8308D8}"/>
              </a:ext>
            </a:extLst>
          </p:cNvPr>
          <p:cNvSpPr/>
          <p:nvPr/>
        </p:nvSpPr>
        <p:spPr>
          <a:xfrm>
            <a:off x="7356703" y="4763326"/>
            <a:ext cx="65314" cy="6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2219516-D228-4872-97B1-5FE2A4066231}"/>
              </a:ext>
            </a:extLst>
          </p:cNvPr>
          <p:cNvSpPr txBox="1"/>
          <p:nvPr/>
        </p:nvSpPr>
        <p:spPr>
          <a:xfrm>
            <a:off x="7254885" y="4232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3056DDF-84E0-4D7F-99D9-030276E37122}"/>
              </a:ext>
            </a:extLst>
          </p:cNvPr>
          <p:cNvCxnSpPr>
            <a:stCxn id="24" idx="7"/>
          </p:cNvCxnSpPr>
          <p:nvPr/>
        </p:nvCxnSpPr>
        <p:spPr>
          <a:xfrm flipH="1" flipV="1">
            <a:off x="6909263" y="4763326"/>
            <a:ext cx="503189" cy="9565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 animBg="1"/>
      <p:bldP spid="21" grpId="0" animBg="1"/>
      <p:bldP spid="22" grpId="0"/>
      <p:bldP spid="23" grpId="0"/>
      <p:bldP spid="24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3E8F4F-70AD-4A48-9E2D-FC5EFD14BC41}"/>
              </a:ext>
            </a:extLst>
          </p:cNvPr>
          <p:cNvSpPr txBox="1"/>
          <p:nvPr/>
        </p:nvSpPr>
        <p:spPr>
          <a:xfrm>
            <a:off x="2133600" y="546100"/>
            <a:ext cx="9080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Tres cargas puntuales se colocan, como muestra la figura. Encuentre la magnitud y dirección del campo eléctrico en el origen de coordenadas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6C53BB-8607-4B37-9198-3713A5FD817F}"/>
              </a:ext>
            </a:extLst>
          </p:cNvPr>
          <p:cNvSpPr txBox="1"/>
          <p:nvPr/>
        </p:nvSpPr>
        <p:spPr>
          <a:xfrm>
            <a:off x="6096000" y="2252782"/>
            <a:ext cx="2048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5D26AC-2042-4180-B977-66742FC56725}"/>
              </a:ext>
            </a:extLst>
          </p:cNvPr>
          <p:cNvSpPr txBox="1"/>
          <p:nvPr/>
        </p:nvSpPr>
        <p:spPr>
          <a:xfrm>
            <a:off x="5587792" y="4731862"/>
            <a:ext cx="217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q1=-10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q2=  -10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q3= +15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B3B381-1F0B-4D8D-B353-FE734F8D875A}"/>
              </a:ext>
            </a:extLst>
          </p:cNvPr>
          <p:cNvSpPr txBox="1"/>
          <p:nvPr/>
        </p:nvSpPr>
        <p:spPr>
          <a:xfrm>
            <a:off x="7944757" y="3699332"/>
            <a:ext cx="40168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PE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Dibujar el ´DCL´ 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el origen de coordenadas (imaginaremos que hay una carga sensor positiva siempre)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PE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Calcularemos cada campo E 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proporcionado por q1, q2 y q3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PE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Calculamos la resultante 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vectorial de estos campos eléctricos: E=E1+E2+E3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EB7A5FD-5F79-4B33-B966-3F125953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34" y="2588558"/>
            <a:ext cx="4371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E0DD198-DF53-4C51-854C-6A2BC7E5703C}"/>
              </a:ext>
            </a:extLst>
          </p:cNvPr>
          <p:cNvSpPr/>
          <p:nvPr/>
        </p:nvSpPr>
        <p:spPr>
          <a:xfrm>
            <a:off x="2135681" y="236511"/>
            <a:ext cx="9909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PE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Dibujar el ´DCL´ 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el origen de coordenadas (imaginaremos que hay una carga sensor positiva siempre)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2AB2880-A33F-41E2-BA28-C65C7BBE5A3D}"/>
              </a:ext>
            </a:extLst>
          </p:cNvPr>
          <p:cNvCxnSpPr/>
          <p:nvPr/>
        </p:nvCxnSpPr>
        <p:spPr>
          <a:xfrm flipV="1">
            <a:off x="10305413" y="1665887"/>
            <a:ext cx="0" cy="567558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7EE339B-809E-4171-A054-818ADE4CF3BB}"/>
              </a:ext>
            </a:extLst>
          </p:cNvPr>
          <p:cNvCxnSpPr/>
          <p:nvPr/>
        </p:nvCxnSpPr>
        <p:spPr>
          <a:xfrm flipH="1">
            <a:off x="9674792" y="2233445"/>
            <a:ext cx="630621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C1ABD13-BFCE-446F-8A8F-8E2F2CD0C617}"/>
              </a:ext>
            </a:extLst>
          </p:cNvPr>
          <p:cNvCxnSpPr/>
          <p:nvPr/>
        </p:nvCxnSpPr>
        <p:spPr>
          <a:xfrm flipH="1">
            <a:off x="9517137" y="2328041"/>
            <a:ext cx="78827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20B0100-BB8B-4F7F-BD25-CADD4A609740}"/>
                  </a:ext>
                </a:extLst>
              </p:cNvPr>
              <p:cNvSpPr txBox="1"/>
              <p:nvPr/>
            </p:nvSpPr>
            <p:spPr>
              <a:xfrm>
                <a:off x="10305413" y="137474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20B0100-BB8B-4F7F-BD25-CADD4A609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413" y="1374740"/>
                <a:ext cx="314124" cy="276999"/>
              </a:xfrm>
              <a:prstGeom prst="rect">
                <a:avLst/>
              </a:prstGeom>
              <a:blipFill>
                <a:blip r:embed="rId2"/>
                <a:stretch>
                  <a:fillRect l="-19608" r="-9804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AD37FF13-5838-435E-8032-517A39CD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020" y="797316"/>
            <a:ext cx="4333875" cy="2124075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12C67CD-B963-4877-A6BC-D25071C5D712}"/>
              </a:ext>
            </a:extLst>
          </p:cNvPr>
          <p:cNvCxnSpPr/>
          <p:nvPr/>
        </p:nvCxnSpPr>
        <p:spPr>
          <a:xfrm flipV="1">
            <a:off x="4866289" y="1886614"/>
            <a:ext cx="0" cy="567558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8381BDE-A553-48F8-9C15-A3078B078336}"/>
              </a:ext>
            </a:extLst>
          </p:cNvPr>
          <p:cNvCxnSpPr/>
          <p:nvPr/>
        </p:nvCxnSpPr>
        <p:spPr>
          <a:xfrm flipH="1">
            <a:off x="4235668" y="2454172"/>
            <a:ext cx="630621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159613F-CDFD-4617-9BC8-A75FC38A168A}"/>
              </a:ext>
            </a:extLst>
          </p:cNvPr>
          <p:cNvCxnSpPr/>
          <p:nvPr/>
        </p:nvCxnSpPr>
        <p:spPr>
          <a:xfrm flipH="1">
            <a:off x="4078013" y="2548768"/>
            <a:ext cx="78827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293A5BA-0D95-4D3A-B338-B5869F0328A5}"/>
                  </a:ext>
                </a:extLst>
              </p:cNvPr>
              <p:cNvSpPr txBox="1"/>
              <p:nvPr/>
            </p:nvSpPr>
            <p:spPr>
              <a:xfrm>
                <a:off x="9297606" y="2422637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293A5BA-0D95-4D3A-B338-B5869F032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606" y="2422637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7308" r="-7692" b="-15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72DE38E-1CA6-4FAE-B28A-3327F8F8AFA9}"/>
                  </a:ext>
                </a:extLst>
              </p:cNvPr>
              <p:cNvSpPr txBox="1"/>
              <p:nvPr/>
            </p:nvSpPr>
            <p:spPr>
              <a:xfrm>
                <a:off x="9556623" y="1823302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72DE38E-1CA6-4FAE-B28A-3327F8F8A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623" y="1823302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9608" r="-9804" b="-15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FF7836B9-9209-4533-912C-94D800D3E155}"/>
              </a:ext>
            </a:extLst>
          </p:cNvPr>
          <p:cNvSpPr/>
          <p:nvPr/>
        </p:nvSpPr>
        <p:spPr>
          <a:xfrm>
            <a:off x="994267" y="3105834"/>
            <a:ext cx="10624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PE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Calcularemos cada campo E 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proporcionado por q1, q2 y q3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BE6A1C2-F3CD-4671-8793-23EA5F619131}"/>
                  </a:ext>
                </a:extLst>
              </p:cNvPr>
              <p:cNvSpPr txBox="1"/>
              <p:nvPr/>
            </p:nvSpPr>
            <p:spPr>
              <a:xfrm>
                <a:off x="3030030" y="3632156"/>
                <a:ext cx="7758463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9000 000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𝟗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BE6A1C2-F3CD-4671-8793-23EA5F619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30" y="3632156"/>
                <a:ext cx="7758463" cy="601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ACF1941-833D-4BFF-813D-4968C80023A5}"/>
                  </a:ext>
                </a:extLst>
              </p:cNvPr>
              <p:cNvSpPr txBox="1"/>
              <p:nvPr/>
            </p:nvSpPr>
            <p:spPr>
              <a:xfrm>
                <a:off x="3030029" y="4492721"/>
                <a:ext cx="7758463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9000 000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𝟗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ACF1941-833D-4BFF-813D-4968C8002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29" y="4492721"/>
                <a:ext cx="7758463" cy="6011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3EC11DC-95B5-4416-92BD-518B2C513DE2}"/>
                  </a:ext>
                </a:extLst>
              </p:cNvPr>
              <p:cNvSpPr txBox="1"/>
              <p:nvPr/>
            </p:nvSpPr>
            <p:spPr>
              <a:xfrm>
                <a:off x="3030029" y="5510276"/>
                <a:ext cx="8589155" cy="465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𝑬</m:t>
                        </m:r>
                      </m:e>
                      <m:sub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𝟑</m:t>
                        </m:r>
                      </m:sub>
                    </m:sSub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f>
                      <m:fPr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s-PE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s-E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0" lang="es-E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a:rPr kumimoji="0" lang="es-PE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sSup>
                      <m:sSupPr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15</m:t>
                        </m:r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num>
                      <m:den>
                        <m:sSup>
                          <m:sSupPr>
                            <m:ctrlPr>
                              <a:rPr kumimoji="0" lang="es-E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PE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0.20</m:t>
                            </m:r>
                          </m:e>
                          <m:sup>
                            <m:r>
                              <a:rPr kumimoji="0" lang="es-PE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9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sSup>
                      <m:sSup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kumimoji="0" lang="es-E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15</m:t>
                        </m:r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s-E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sSup>
                          <m:sSupPr>
                            <m:ctrlPr>
                              <a:rPr kumimoji="0" lang="es-E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10</m:t>
                            </m:r>
                          </m:e>
                          <m:sup>
                            <m:r>
                              <a:rPr kumimoji="0" lang="es-E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0.</m:t>
                            </m:r>
                            <m:r>
                              <a:rPr kumimoji="0" lang="es-PE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20</m:t>
                            </m:r>
                          </m:e>
                          <m:sup>
                            <m:r>
                              <a:rPr kumimoji="0" lang="es-E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3375 000</m:t>
                    </m:r>
                    <m:f>
                      <m:fPr>
                        <m:ctrlP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num>
                      <m:den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den>
                    </m:f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𝟑𝟕𝟓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𝟏𝟎</m:t>
                        </m:r>
                      </m:e>
                      <m:sup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𝟔</m:t>
                        </m:r>
                      </m:sup>
                    </m:sSup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3EC11DC-95B5-4416-92BD-518B2C513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29" y="5510276"/>
                <a:ext cx="8589155" cy="465961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F7E7E285-D0B5-41E9-8C07-06A6A48EF7D5}"/>
              </a:ext>
            </a:extLst>
          </p:cNvPr>
          <p:cNvSpPr txBox="1"/>
          <p:nvPr/>
        </p:nvSpPr>
        <p:spPr>
          <a:xfrm>
            <a:off x="166270" y="1300232"/>
            <a:ext cx="217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q1=-10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q2=  -10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q3= +15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6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ED3FEAD-D3DB-4C24-9107-B4FBCBEDC28A}"/>
              </a:ext>
            </a:extLst>
          </p:cNvPr>
          <p:cNvCxnSpPr/>
          <p:nvPr/>
        </p:nvCxnSpPr>
        <p:spPr>
          <a:xfrm flipV="1">
            <a:off x="4179694" y="620095"/>
            <a:ext cx="0" cy="567558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A53D935-CA12-4ACC-80C8-D25BA42536A0}"/>
              </a:ext>
            </a:extLst>
          </p:cNvPr>
          <p:cNvCxnSpPr/>
          <p:nvPr/>
        </p:nvCxnSpPr>
        <p:spPr>
          <a:xfrm flipH="1">
            <a:off x="3549073" y="1187653"/>
            <a:ext cx="630621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72F4056-1E58-497B-B834-6E5C2804B34B}"/>
              </a:ext>
            </a:extLst>
          </p:cNvPr>
          <p:cNvCxnSpPr/>
          <p:nvPr/>
        </p:nvCxnSpPr>
        <p:spPr>
          <a:xfrm flipH="1">
            <a:off x="3391418" y="1282249"/>
            <a:ext cx="78827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4C38703-465D-4E07-8FB7-92ABC0BE7B79}"/>
                  </a:ext>
                </a:extLst>
              </p:cNvPr>
              <p:cNvSpPr txBox="1"/>
              <p:nvPr/>
            </p:nvSpPr>
            <p:spPr>
              <a:xfrm>
                <a:off x="4179694" y="328948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4C38703-465D-4E07-8FB7-92ABC0BE7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94" y="328948"/>
                <a:ext cx="314124" cy="276999"/>
              </a:xfrm>
              <a:prstGeom prst="rect">
                <a:avLst/>
              </a:prstGeom>
              <a:blipFill>
                <a:blip r:embed="rId2"/>
                <a:stretch>
                  <a:fillRect l="-19608" r="-9804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5B9CC0C-369B-4DEA-B7C0-01BB59600DF2}"/>
                  </a:ext>
                </a:extLst>
              </p:cNvPr>
              <p:cNvSpPr txBox="1"/>
              <p:nvPr/>
            </p:nvSpPr>
            <p:spPr>
              <a:xfrm>
                <a:off x="3171887" y="137684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5B9CC0C-369B-4DEA-B7C0-01BB5960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87" y="1376845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7692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ADF039F-A32D-4C1E-A7E0-1D8A7172F112}"/>
                  </a:ext>
                </a:extLst>
              </p:cNvPr>
              <p:cNvSpPr txBox="1"/>
              <p:nvPr/>
            </p:nvSpPr>
            <p:spPr>
              <a:xfrm>
                <a:off x="3430904" y="77751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ADF039F-A32D-4C1E-A7E0-1D8A7172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04" y="777510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9608" r="-9804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525E922-BE38-42F8-B95F-CA5AA9A8E5E6}"/>
              </a:ext>
            </a:extLst>
          </p:cNvPr>
          <p:cNvCxnSpPr/>
          <p:nvPr/>
        </p:nvCxnSpPr>
        <p:spPr>
          <a:xfrm flipV="1">
            <a:off x="6721387" y="620095"/>
            <a:ext cx="0" cy="567558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81FFFC1-E513-4143-B596-F22C4FD5271D}"/>
              </a:ext>
            </a:extLst>
          </p:cNvPr>
          <p:cNvCxnSpPr/>
          <p:nvPr/>
        </p:nvCxnSpPr>
        <p:spPr>
          <a:xfrm flipH="1">
            <a:off x="6090766" y="1187653"/>
            <a:ext cx="630621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86CDF74-8BAD-4380-A9FF-671533907648}"/>
              </a:ext>
            </a:extLst>
          </p:cNvPr>
          <p:cNvCxnSpPr/>
          <p:nvPr/>
        </p:nvCxnSpPr>
        <p:spPr>
          <a:xfrm flipH="1">
            <a:off x="5933111" y="1282249"/>
            <a:ext cx="78827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4B2C1D-091B-46BD-B2F7-731219E4F82D}"/>
                  </a:ext>
                </a:extLst>
              </p:cNvPr>
              <p:cNvSpPr txBox="1"/>
              <p:nvPr/>
            </p:nvSpPr>
            <p:spPr>
              <a:xfrm>
                <a:off x="6721387" y="328948"/>
                <a:ext cx="552459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𝟗</m:t>
                      </m:r>
                      <m:r>
                        <a:rPr kumimoji="0" lang="es-PE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4B2C1D-091B-46BD-B2F7-731219E4F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387" y="328948"/>
                <a:ext cx="552459" cy="220253"/>
              </a:xfrm>
              <a:prstGeom prst="rect">
                <a:avLst/>
              </a:prstGeom>
              <a:blipFill>
                <a:blip r:embed="rId5"/>
                <a:stretch>
                  <a:fillRect l="-6667" t="-2778" r="-2222" b="-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418F47A-C8A1-42EE-B65F-57E0F0D32223}"/>
                  </a:ext>
                </a:extLst>
              </p:cNvPr>
              <p:cNvSpPr txBox="1"/>
              <p:nvPr/>
            </p:nvSpPr>
            <p:spPr>
              <a:xfrm>
                <a:off x="5533703" y="1350799"/>
                <a:ext cx="981551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es-PE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𝟑𝟕𝟓</m:t>
                      </m:r>
                      <m:r>
                        <a:rPr kumimoji="0" lang="es-PE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s-PE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s-PE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418F47A-C8A1-42EE-B65F-57E0F0D32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03" y="1350799"/>
                <a:ext cx="981551" cy="220253"/>
              </a:xfrm>
              <a:prstGeom prst="rect">
                <a:avLst/>
              </a:prstGeom>
              <a:blipFill>
                <a:blip r:embed="rId6"/>
                <a:stretch>
                  <a:fillRect l="-3727" t="-2778" r="-621" b="-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57EAC7C-AD79-4C0E-99C5-E2FD23CB1DF5}"/>
                  </a:ext>
                </a:extLst>
              </p:cNvPr>
              <p:cNvSpPr txBox="1"/>
              <p:nvPr/>
            </p:nvSpPr>
            <p:spPr>
              <a:xfrm>
                <a:off x="5853617" y="872805"/>
                <a:ext cx="552459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𝟗</m:t>
                      </m:r>
                      <m:r>
                        <a:rPr kumimoji="0" lang="es-PE" sz="1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kumimoji="0" lang="es-PE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57EAC7C-AD79-4C0E-99C5-E2FD23CB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17" y="872805"/>
                <a:ext cx="552459" cy="220253"/>
              </a:xfrm>
              <a:prstGeom prst="rect">
                <a:avLst/>
              </a:prstGeom>
              <a:blipFill>
                <a:blip r:embed="rId7"/>
                <a:stretch>
                  <a:fillRect l="-6593" t="-2778" r="-2198" b="-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2379E86-7895-4A74-B98B-C440CAD3CB19}"/>
                  </a:ext>
                </a:extLst>
              </p:cNvPr>
              <p:cNvSpPr txBox="1"/>
              <p:nvPr/>
            </p:nvSpPr>
            <p:spPr>
              <a:xfrm>
                <a:off x="5403750" y="2056274"/>
                <a:ext cx="5740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𝐸𝑥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=−3.375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−9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=−12.375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F2379E86-7895-4A74-B98B-C440CAD3C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50" y="2056274"/>
                <a:ext cx="5740867" cy="276999"/>
              </a:xfrm>
              <a:prstGeom prst="rect">
                <a:avLst/>
              </a:prstGeom>
              <a:blipFill>
                <a:blip r:embed="rId8"/>
                <a:stretch>
                  <a:fillRect l="-425" t="-23913" r="-425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9964678-6905-42EE-9080-ED6506B4AEE4}"/>
                  </a:ext>
                </a:extLst>
              </p:cNvPr>
              <p:cNvSpPr txBox="1"/>
              <p:nvPr/>
            </p:nvSpPr>
            <p:spPr>
              <a:xfrm>
                <a:off x="5403750" y="2530053"/>
                <a:ext cx="1758045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𝐸𝑦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9964678-6905-42EE-9080-ED6506B4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50" y="2530053"/>
                <a:ext cx="1758045" cy="51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ADD10F2-D81B-46CD-BCDE-77436DEF8D52}"/>
                  </a:ext>
                </a:extLst>
              </p:cNvPr>
              <p:cNvSpPr txBox="1"/>
              <p:nvPr/>
            </p:nvSpPr>
            <p:spPr>
              <a:xfrm>
                <a:off x="4493818" y="4029578"/>
                <a:ext cx="6797695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sub>
                      </m:sSub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s-E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s-E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𝟏𝟐</m:t>
                              </m:r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𝟑𝟕𝟓</m:t>
                              </m:r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kumimoji="0" lang="es-PE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PE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0" lang="es-PE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p>
                              </m:sSup>
                              <m:r>
                                <a:rPr kumimoji="0" lang="es-E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s-E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s-E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s-E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𝟗</m:t>
                              </m:r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  <m:sSup>
                                <m:sSupPr>
                                  <m:ctrlPr>
                                    <a:rPr kumimoji="0" lang="es-PE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PE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kumimoji="0" lang="es-PE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p>
                              </m:sSup>
                              <m:r>
                                <a:rPr kumimoji="0" lang="es-PE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s-E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𝟏𝟓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𝟑𝟎𝟏𝟔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𝑵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ADD10F2-D81B-46CD-BCDE-77436DEF8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818" y="4029578"/>
                <a:ext cx="6797695" cy="626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7EB8281-918F-41A4-9E8E-73B151791236}"/>
                  </a:ext>
                </a:extLst>
              </p:cNvPr>
              <p:cNvSpPr txBox="1"/>
              <p:nvPr/>
            </p:nvSpPr>
            <p:spPr>
              <a:xfrm>
                <a:off x="4606512" y="3191749"/>
                <a:ext cx="4274568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𝑬</m:t>
                          </m:r>
                        </m:e>
                        <m:sub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sub>
                      </m:sSub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𝟏𝟐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𝟑𝟕𝟓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</m:e>
                      </m:acc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𝟗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sSup>
                        <m:sSupPr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𝒋</m:t>
                          </m:r>
                        </m:e>
                      </m:acc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𝑵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7EB8281-918F-41A4-9E8E-73B15179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512" y="3191749"/>
                <a:ext cx="4274568" cy="314766"/>
              </a:xfrm>
              <a:prstGeom prst="rect">
                <a:avLst/>
              </a:prstGeom>
              <a:blipFill>
                <a:blip r:embed="rId11"/>
                <a:stretch>
                  <a:fillRect l="-999" t="-21569" r="-999" b="-3529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4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Rectángulo"/>
          <p:cNvSpPr/>
          <p:nvPr/>
        </p:nvSpPr>
        <p:spPr>
          <a:xfrm>
            <a:off x="1798904" y="914367"/>
            <a:ext cx="8214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ley de Gauss se aplica para evaluar un campo eléctrico si la distribución de carga es suficientemente simétrica</a:t>
            </a:r>
          </a:p>
        </p:txBody>
      </p:sp>
      <p:sp>
        <p:nvSpPr>
          <p:cNvPr id="6" name="4 CuadroTexto"/>
          <p:cNvSpPr txBox="1"/>
          <p:nvPr/>
        </p:nvSpPr>
        <p:spPr>
          <a:xfrm>
            <a:off x="4861568" y="390849"/>
            <a:ext cx="2242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Ley de Gauss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330" y="1882524"/>
            <a:ext cx="5286375" cy="431652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MX" sz="2800" b="1" dirty="0">
                <a:solidFill>
                  <a:srgbClr val="0000FF"/>
                </a:solidFill>
              </a:rPr>
              <a:t>Flujo eléctrico</a:t>
            </a:r>
            <a:endParaRPr lang="es-ES" sz="2800" b="1" dirty="0">
              <a:solidFill>
                <a:srgbClr val="0000FF"/>
              </a:solidFill>
            </a:endParaRPr>
          </a:p>
        </p:txBody>
      </p:sp>
      <p:sp>
        <p:nvSpPr>
          <p:cNvPr id="8" name="6 Rectángulo"/>
          <p:cNvSpPr/>
          <p:nvPr/>
        </p:nvSpPr>
        <p:spPr>
          <a:xfrm>
            <a:off x="1625148" y="2376302"/>
            <a:ext cx="871537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itchFamily="34" charset="0"/>
                <a:cs typeface="Arial" pitchFamily="34" charset="0"/>
              </a:rPr>
              <a:t>El flujo eléctrico (</a:t>
            </a:r>
            <a:r>
              <a:rPr kumimoji="0" lang="az-Cyrl-AZ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Calibri" pitchFamily="34" charset="0"/>
                <a:cs typeface="Arial" pitchFamily="34" charset="0"/>
              </a:rPr>
              <a:t>Ф</a:t>
            </a:r>
            <a:r>
              <a:rPr kumimoji="0" lang="es-PE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Calibri" pitchFamily="34" charset="0"/>
                <a:cs typeface="Arial" pitchFamily="34" charset="0"/>
              </a:rPr>
              <a:t>E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itchFamily="34" charset="0"/>
                <a:cs typeface="Arial" pitchFamily="34" charset="0"/>
              </a:rPr>
              <a:t>) es la medida del número de líneas de un campo eléctrico que atraviesan una superficie (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Calibri" pitchFamily="34" charset="0"/>
                <a:cs typeface="Arial" pitchFamily="34" charset="0"/>
              </a:rPr>
              <a:t>S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itchFamily="34" charset="0"/>
                <a:cs typeface="Arial" pitchFamily="34" charset="0"/>
              </a:rPr>
              <a:t>)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223583" y="3777505"/>
            <a:ext cx="2665413" cy="5762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349553" y="3790318"/>
          <a:ext cx="25003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449" imgH="253890" progId="Equation.DSMT4">
                  <p:embed/>
                </p:oleObj>
              </mc:Choice>
              <mc:Fallback>
                <p:oleObj name="Equation" r:id="rId2" imgW="1269449" imgH="25389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553" y="3790318"/>
                        <a:ext cx="25003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5223583" y="3317620"/>
            <a:ext cx="1274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Ecuación: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5 Rectángulo"/>
              <p:cNvSpPr/>
              <p:nvPr/>
            </p:nvSpPr>
            <p:spPr>
              <a:xfrm>
                <a:off x="5176127" y="4500231"/>
                <a:ext cx="3896836" cy="47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s-PE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es-PE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E</m:t>
                          </m:r>
                        </m:e>
                      </m:acc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 </m:t>
                      </m:r>
                      <m:r>
                        <a:rPr kumimoji="0" lang="es-PE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Vector</m:t>
                      </m:r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de</m:t>
                      </m:r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campo</m:t>
                      </m:r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el</m:t>
                      </m:r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é</m:t>
                      </m:r>
                      <m:r>
                        <m:rPr>
                          <m:nor/>
                        </m:rPr>
                        <a:rPr kumimoji="0" lang="es-PE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ctrico</m:t>
                      </m:r>
                    </m:oMath>
                  </m:oMathPara>
                </a14:m>
                <a:endParaRPr kumimoji="0" lang="es-PE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127" y="4500231"/>
                <a:ext cx="3896836" cy="472052"/>
              </a:xfrm>
              <a:prstGeom prst="rect">
                <a:avLst/>
              </a:prstGeom>
              <a:blipFill rotWithShape="0">
                <a:blip r:embed="rId5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22 Rectángulo"/>
              <p:cNvSpPr/>
              <p:nvPr/>
            </p:nvSpPr>
            <p:spPr>
              <a:xfrm>
                <a:off x="4861568" y="5338455"/>
                <a:ext cx="7461786" cy="474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0" lang="es-PE" sz="2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S</m:t>
                        </m:r>
                      </m:e>
                    </m:acc>
                    <m:r>
                      <m:rPr>
                        <m:nor/>
                      </m:rPr>
                      <a:rPr kumimoji="0" lang="es-PE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nor/>
                      </m:rPr>
                      <a:rPr kumimoji="0" lang="es-PE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Vector</m:t>
                    </m:r>
                    <m:r>
                      <m:rPr>
                        <m:nor/>
                      </m:rPr>
                      <a:rPr kumimoji="0" lang="es-PE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s-PE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de</m:t>
                    </m:r>
                    <m:r>
                      <m:rPr>
                        <m:nor/>
                      </m:rPr>
                      <a:rPr kumimoji="0" lang="es-PE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s-PE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superficie</m:t>
                    </m:r>
                    <m:r>
                      <m:rPr>
                        <m:nor/>
                      </m:rPr>
                      <a:rPr kumimoji="0" lang="es-PE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s-PE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(siempre perpendicular a la superficie)</a:t>
                </a:r>
              </a:p>
            </p:txBody>
          </p:sp>
        </mc:Choice>
        <mc:Fallback xmlns="">
          <p:sp>
            <p:nvSpPr>
              <p:cNvPr id="13" name="2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8" y="5338455"/>
                <a:ext cx="7461786" cy="474232"/>
              </a:xfrm>
              <a:prstGeom prst="rect">
                <a:avLst/>
              </a:prstGeom>
              <a:blipFill>
                <a:blip r:embed="rId6"/>
                <a:stretch>
                  <a:fillRect b="-2435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23 CuadroTexto"/>
          <p:cNvSpPr txBox="1"/>
          <p:nvPr/>
        </p:nvSpPr>
        <p:spPr>
          <a:xfrm>
            <a:off x="5302255" y="5712916"/>
            <a:ext cx="3170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S= Superficie  o  área (m</a:t>
            </a:r>
            <a:r>
              <a:rPr kumimoji="0" lang="es-PE" sz="2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s-P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5" name="27 CuadroTexto"/>
          <p:cNvSpPr txBox="1"/>
          <p:nvPr/>
        </p:nvSpPr>
        <p:spPr>
          <a:xfrm>
            <a:off x="5265463" y="4872058"/>
            <a:ext cx="3062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E= Campo eléctrico (N/C)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24 Rectángulo"/>
              <p:cNvSpPr/>
              <p:nvPr/>
            </p:nvSpPr>
            <p:spPr>
              <a:xfrm>
                <a:off x="8284029" y="3706514"/>
                <a:ext cx="986680" cy="632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s-PE" sz="2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f>
                      <m:fPr>
                        <m:ctrlPr>
                          <a:rPr kumimoji="0" lang="es-PE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𝑵</m:t>
                        </m:r>
                        <m:r>
                          <a:rPr kumimoji="0" lang="es-PE" sz="2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.</m:t>
                        </m:r>
                        <m:sSup>
                          <m:sSupPr>
                            <m:ctrlPr>
                              <a:rPr kumimoji="0" lang="es-PE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PE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𝒎</m:t>
                            </m:r>
                          </m:e>
                          <m:sup>
                            <m:r>
                              <a:rPr kumimoji="0" lang="es-PE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kumimoji="0" lang="es-PE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𝑪</m:t>
                        </m:r>
                      </m:den>
                    </m:f>
                  </m:oMath>
                </a14:m>
                <a:r>
                  <a:rPr kumimoji="0" lang="es-PE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</a:t>
                </a:r>
              </a:p>
            </p:txBody>
          </p:sp>
        </mc:Choice>
        <mc:Fallback xmlns="">
          <p:sp>
            <p:nvSpPr>
              <p:cNvPr id="16" name="2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029" y="3706514"/>
                <a:ext cx="986680" cy="632033"/>
              </a:xfrm>
              <a:prstGeom prst="rect">
                <a:avLst/>
              </a:prstGeom>
              <a:blipFill rotWithShape="0">
                <a:blip r:embed="rId7"/>
                <a:stretch>
                  <a:fillRect l="-8025" r="-6790" b="-769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4" y="3585461"/>
            <a:ext cx="28670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742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9046367-C8CB-4D26-A9C8-441FAA8F041F}"/>
              </a:ext>
            </a:extLst>
          </p:cNvPr>
          <p:cNvSpPr txBox="1"/>
          <p:nvPr/>
        </p:nvSpPr>
        <p:spPr>
          <a:xfrm>
            <a:off x="2260600" y="505136"/>
            <a:ext cx="9006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Ley de Gauss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flujo que emerge de una superficie cerrada en cuyo interior hay una carga neta </a:t>
            </a:r>
            <a:r>
              <a:rPr kumimoji="0" lang="es-P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qn</a:t>
            </a:r>
            <a:r>
              <a:rPr kumimoji="0" lang="es-P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6C2AFB-2C3A-4303-864D-0683A6E32145}"/>
                  </a:ext>
                </a:extLst>
              </p:cNvPr>
              <p:cNvSpPr txBox="1"/>
              <p:nvPr/>
            </p:nvSpPr>
            <p:spPr>
              <a:xfrm>
                <a:off x="4343400" y="1854563"/>
                <a:ext cx="1854200" cy="874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𝝋</m:t>
                      </m:r>
                      <m:r>
                        <a:rPr kumimoji="0" lang="es-PE" sz="3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3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PE" sz="3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3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s-PE" sz="3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3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3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𝜺</m:t>
                              </m:r>
                            </m:e>
                            <m:sub>
                              <m:r>
                                <a:rPr kumimoji="0" lang="es-PE" sz="3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s-PE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E6C2AFB-2C3A-4303-864D-0683A6E3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854563"/>
                <a:ext cx="1854200" cy="874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C5B7F68-B0F6-4515-8451-1ECB44FA0500}"/>
              </a:ext>
            </a:extLst>
          </p:cNvPr>
          <p:cNvSpPr txBox="1"/>
          <p:nvPr/>
        </p:nvSpPr>
        <p:spPr>
          <a:xfrm>
            <a:off x="2260600" y="3007875"/>
            <a:ext cx="8875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en el interior no hay carga neta, es decir </a:t>
            </a:r>
            <a:r>
              <a:rPr kumimoji="0" lang="es-P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s-PE" sz="30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s-P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6610BD5-ED16-4A64-AE47-35CA1DB83745}"/>
                  </a:ext>
                </a:extLst>
              </p:cNvPr>
              <p:cNvSpPr txBox="1"/>
              <p:nvPr/>
            </p:nvSpPr>
            <p:spPr>
              <a:xfrm>
                <a:off x="4638352" y="3544707"/>
                <a:ext cx="108571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3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𝝋</m:t>
                      </m:r>
                      <m:r>
                        <a:rPr kumimoji="0" lang="es-PE" sz="3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PE" sz="3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s-PE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6610BD5-ED16-4A64-AE47-35CA1DB83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352" y="3544707"/>
                <a:ext cx="108571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ilindro 7">
            <a:extLst>
              <a:ext uri="{FF2B5EF4-FFF2-40B4-BE49-F238E27FC236}">
                <a16:creationId xmlns:a16="http://schemas.microsoft.com/office/drawing/2014/main" id="{9C4EC01B-2D51-4AB6-9678-8959D2B48C95}"/>
              </a:ext>
            </a:extLst>
          </p:cNvPr>
          <p:cNvSpPr/>
          <p:nvPr/>
        </p:nvSpPr>
        <p:spPr>
          <a:xfrm>
            <a:off x="5978071" y="4368800"/>
            <a:ext cx="1333500" cy="1778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A116B11-333B-48A5-9A86-C9413B4ADA01}"/>
              </a:ext>
            </a:extLst>
          </p:cNvPr>
          <p:cNvCxnSpPr/>
          <p:nvPr/>
        </p:nvCxnSpPr>
        <p:spPr>
          <a:xfrm>
            <a:off x="4695371" y="4826000"/>
            <a:ext cx="10287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BE9BE57-5B15-47F6-A6A9-89FD305CD19D}"/>
              </a:ext>
            </a:extLst>
          </p:cNvPr>
          <p:cNvCxnSpPr/>
          <p:nvPr/>
        </p:nvCxnSpPr>
        <p:spPr>
          <a:xfrm>
            <a:off x="4695371" y="5270500"/>
            <a:ext cx="10287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7382B96-EE17-46AE-8F00-6316C11978E0}"/>
              </a:ext>
            </a:extLst>
          </p:cNvPr>
          <p:cNvCxnSpPr/>
          <p:nvPr/>
        </p:nvCxnSpPr>
        <p:spPr>
          <a:xfrm>
            <a:off x="4695371" y="5664200"/>
            <a:ext cx="102870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8ACA826-3629-4C3B-AA4E-6D19FA9FD41F}"/>
              </a:ext>
            </a:extLst>
          </p:cNvPr>
          <p:cNvSpPr txBox="1"/>
          <p:nvPr/>
        </p:nvSpPr>
        <p:spPr>
          <a:xfrm>
            <a:off x="4136571" y="5073134"/>
            <a:ext cx="685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3CBE11-228D-49C5-B83F-DD13D592B42B}"/>
              </a:ext>
            </a:extLst>
          </p:cNvPr>
          <p:cNvSpPr txBox="1"/>
          <p:nvPr/>
        </p:nvSpPr>
        <p:spPr>
          <a:xfrm>
            <a:off x="1355271" y="4163786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Ejemplo: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6DC197-0208-47B0-ADF4-3ED19771437F}"/>
              </a:ext>
            </a:extLst>
          </p:cNvPr>
          <p:cNvSpPr txBox="1"/>
          <p:nvPr/>
        </p:nvSpPr>
        <p:spPr>
          <a:xfrm>
            <a:off x="8752114" y="4717784"/>
            <a:ext cx="2857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no hay carga neta, el flujo es cero, a pesar que hay un campo E externo</a:t>
            </a:r>
          </a:p>
        </p:txBody>
      </p:sp>
    </p:spTree>
    <p:extLst>
      <p:ext uri="{BB962C8B-B14F-4D97-AF65-F5344CB8AC3E}">
        <p14:creationId xmlns:p14="http://schemas.microsoft.com/office/powerpoint/2010/main" val="1152614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AB4D14-FBA2-47BB-B099-2B0FF70A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20" y="2347729"/>
            <a:ext cx="2444360" cy="184570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8D89972-9551-4ECC-9D6F-3CB43434C356}"/>
              </a:ext>
            </a:extLst>
          </p:cNvPr>
          <p:cNvSpPr txBox="1"/>
          <p:nvPr/>
        </p:nvSpPr>
        <p:spPr>
          <a:xfrm>
            <a:off x="1917700" y="357678"/>
            <a:ext cx="83566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 disco con radio de 50 cm se orienta con su vector de superficie, respecto a un campo eléctrico uniforme con magnitud de 2.5x10</a:t>
            </a:r>
            <a:r>
              <a:rPr kumimoji="0" lang="es-PE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N/C, como se muestra en la figura. ¿Cuál es el flujo eléctrico a través del disco?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A984F7-6D64-4212-ABD1-A097443ED513}"/>
              </a:ext>
            </a:extLst>
          </p:cNvPr>
          <p:cNvSpPr txBox="1"/>
          <p:nvPr/>
        </p:nvSpPr>
        <p:spPr>
          <a:xfrm>
            <a:off x="2057400" y="4140200"/>
            <a:ext cx="1943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A33D9F-22D5-40DF-9F0A-23643976B99F}"/>
              </a:ext>
            </a:extLst>
          </p:cNvPr>
          <p:cNvSpPr txBox="1"/>
          <p:nvPr/>
        </p:nvSpPr>
        <p:spPr>
          <a:xfrm>
            <a:off x="2146300" y="4677896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Radio=R=0.5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Campo eléctrico E= 2.5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N/C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FB23766-C5FB-4974-A0A8-210D9EFF74AE}"/>
                  </a:ext>
                </a:extLst>
              </p:cNvPr>
              <p:cNvSpPr txBox="1"/>
              <p:nvPr/>
            </p:nvSpPr>
            <p:spPr>
              <a:xfrm>
                <a:off x="7226331" y="4279900"/>
                <a:ext cx="28193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ESTRATEGIA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Aplicamos directamente la definición de flujo: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𝜑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𝐸𝑆𝐶𝑜𝑠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FB23766-C5FB-4974-A0A8-210D9EFF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31" y="4279900"/>
                <a:ext cx="2819369" cy="1200329"/>
              </a:xfrm>
              <a:prstGeom prst="rect">
                <a:avLst/>
              </a:prstGeom>
              <a:blipFill>
                <a:blip r:embed="rId3"/>
                <a:stretch>
                  <a:fillRect l="-1728" t="-2538" b="-152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7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D7D2468-2CDB-4F43-B4A6-2AF2B4D3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20" y="637168"/>
            <a:ext cx="2444360" cy="184570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880A1B8-A9DC-45CB-BFEC-3D2BEDD13BCF}"/>
              </a:ext>
            </a:extLst>
          </p:cNvPr>
          <p:cNvSpPr txBox="1"/>
          <p:nvPr/>
        </p:nvSpPr>
        <p:spPr>
          <a:xfrm>
            <a:off x="889000" y="1710035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Radio=R=0.5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Campo eléctrico E= 2.5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N/C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E75271-B1F4-4897-85EB-6B401CD99A32}"/>
              </a:ext>
            </a:extLst>
          </p:cNvPr>
          <p:cNvSpPr txBox="1"/>
          <p:nvPr/>
        </p:nvSpPr>
        <p:spPr>
          <a:xfrm>
            <a:off x="3492500" y="2781300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campo eléctrico E es conocido, E= 2.5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N/C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DBC3441-8869-49FB-B429-D0F42C6302E0}"/>
                  </a:ext>
                </a:extLst>
              </p:cNvPr>
              <p:cNvSpPr txBox="1"/>
              <p:nvPr/>
            </p:nvSpPr>
            <p:spPr>
              <a:xfrm>
                <a:off x="3492500" y="3264397"/>
                <a:ext cx="756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 área de la superficie puede calcularse usando S=</a:t>
                </a:r>
                <a14:m>
                  <m:oMath xmlns:m="http://schemas.openxmlformats.org/officeDocument/2006/math"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𝜋</m:t>
                    </m:r>
                    <m:sSup>
                      <m:sSupPr>
                        <m:ctrlP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donde R se conoce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DBC3441-8869-49FB-B429-D0F42C630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500" y="3264397"/>
                <a:ext cx="7569200" cy="369332"/>
              </a:xfrm>
              <a:prstGeom prst="rect">
                <a:avLst/>
              </a:prstGeom>
              <a:blipFill>
                <a:blip r:embed="rId3"/>
                <a:stretch>
                  <a:fillRect l="-725"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EECE9C54-8197-4187-8193-7D6C45F16BF5}"/>
              </a:ext>
            </a:extLst>
          </p:cNvPr>
          <p:cNvSpPr txBox="1"/>
          <p:nvPr/>
        </p:nvSpPr>
        <p:spPr>
          <a:xfrm>
            <a:off x="1143000" y="42682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Calculamos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F9EB8F2-B775-4C72-894C-985618E40AD7}"/>
                  </a:ext>
                </a:extLst>
              </p:cNvPr>
              <p:cNvSpPr txBox="1"/>
              <p:nvPr/>
            </p:nvSpPr>
            <p:spPr>
              <a:xfrm>
                <a:off x="3477639" y="4639583"/>
                <a:ext cx="1309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𝜑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𝐸𝑆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𝑐𝑜𝑠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s-P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F9EB8F2-B775-4C72-894C-985618E4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639" y="4639583"/>
                <a:ext cx="1309781" cy="276999"/>
              </a:xfrm>
              <a:prstGeom prst="rect">
                <a:avLst/>
              </a:prstGeom>
              <a:blipFill>
                <a:blip r:embed="rId4"/>
                <a:stretch>
                  <a:fillRect l="-4186" r="-3721" b="-260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449531EC-780E-481B-A62A-62AFC6C0311E}"/>
              </a:ext>
            </a:extLst>
          </p:cNvPr>
          <p:cNvSpPr txBox="1"/>
          <p:nvPr/>
        </p:nvSpPr>
        <p:spPr>
          <a:xfrm>
            <a:off x="3492500" y="3645664"/>
            <a:ext cx="527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ángulo entre </a:t>
            </a: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37°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F6C69E7-2B00-46C4-96B2-1033A8475384}"/>
                  </a:ext>
                </a:extLst>
              </p:cNvPr>
              <p:cNvSpPr txBox="1"/>
              <p:nvPr/>
            </p:nvSpPr>
            <p:spPr>
              <a:xfrm>
                <a:off x="3492500" y="5649863"/>
                <a:ext cx="22217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PE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𝝋</m:t>
                    </m:r>
                  </m:oMath>
                </a14:m>
                <a:r>
                  <a:rPr kumimoji="0" lang="es-PE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1568.1172 Nm</a:t>
                </a:r>
                <a:r>
                  <a:rPr kumimoji="0" lang="es-PE" sz="2000" b="1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/C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F6C69E7-2B00-46C4-96B2-1033A8475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500" y="5649863"/>
                <a:ext cx="2221762" cy="307777"/>
              </a:xfrm>
              <a:prstGeom prst="rect">
                <a:avLst/>
              </a:prstGeom>
              <a:blipFill>
                <a:blip r:embed="rId5"/>
                <a:stretch>
                  <a:fillRect l="-4396" t="-26000" r="-6044" b="-5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5EA7EB7-846D-439C-A4E2-B4FA53BFFD77}"/>
                  </a:ext>
                </a:extLst>
              </p:cNvPr>
              <p:cNvSpPr/>
              <p:nvPr/>
            </p:nvSpPr>
            <p:spPr>
              <a:xfrm>
                <a:off x="3384591" y="5072253"/>
                <a:ext cx="3182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𝜑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=2.5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PE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PE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0.5</m:t>
                              </m:r>
                            </m:e>
                            <m:sup>
                              <m:r>
                                <a:rPr kumimoji="0" lang="es-PE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𝐶𝑜𝑠</m:t>
                      </m:r>
                      <m:r>
                        <a:rPr kumimoji="0" lang="es-P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37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85EA7EB7-846D-439C-A4E2-B4FA53BFF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91" y="5072253"/>
                <a:ext cx="3182153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80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0CCDB1C-6A70-4251-9EA3-8585A99C64AC}"/>
              </a:ext>
            </a:extLst>
          </p:cNvPr>
          <p:cNvSpPr txBox="1"/>
          <p:nvPr/>
        </p:nvSpPr>
        <p:spPr>
          <a:xfrm>
            <a:off x="1917700" y="1066800"/>
            <a:ext cx="83566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Calcule el flujo eléctrico total a través de la superficie paraboloide debido al campo eléctrico constante de 1499 N/C, siendo el radio de 0,16 m. 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11FAF7-FDDD-41CC-B9E6-2F0F9C9B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68" y="2767227"/>
            <a:ext cx="3835463" cy="11457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B200392-6CF7-439A-891F-3657B42E896C}"/>
              </a:ext>
            </a:extLst>
          </p:cNvPr>
          <p:cNvSpPr txBox="1"/>
          <p:nvPr/>
        </p:nvSpPr>
        <p:spPr>
          <a:xfrm>
            <a:off x="2057400" y="4140200"/>
            <a:ext cx="1943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F26BC9-03DC-4048-AA33-ADD42DE8DA42}"/>
              </a:ext>
            </a:extLst>
          </p:cNvPr>
          <p:cNvSpPr txBox="1"/>
          <p:nvPr/>
        </p:nvSpPr>
        <p:spPr>
          <a:xfrm>
            <a:off x="2146300" y="4876800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E= 1499 N/C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r= 0.16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E979965-93BB-4809-9731-6EEC537CDAE1}"/>
                  </a:ext>
                </a:extLst>
              </p:cNvPr>
              <p:cNvSpPr txBox="1"/>
              <p:nvPr/>
            </p:nvSpPr>
            <p:spPr>
              <a:xfrm>
                <a:off x="6896101" y="3900320"/>
                <a:ext cx="44069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ESTRATEGIA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 acuerdo a la ley de Gauss, si en el interior no hay carga neta, el flujo total es cero y partimos de allí: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𝝋</m:t>
                        </m:r>
                      </m:e>
                      <m:sub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𝒕𝒐𝒕𝒂𝒍</m:t>
                        </m:r>
                      </m:sub>
                    </m:sSub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</m:oMath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Luego podemos darnos cuenta que la superficie total se puede considerar compuesta de la superficie circular y la superficie paraboloide.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𝑡𝑜𝑡𝑎𝑙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í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𝑟𝑐𝑢𝑙𝑜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𝑝𝑎𝑟𝑎𝑏𝑜𝑙𝑜𝑖𝑑𝑒</m:t>
                          </m:r>
                        </m:sub>
                      </m:sSub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E979965-93BB-4809-9731-6EEC537CD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1" y="3900320"/>
                <a:ext cx="4406900" cy="2585323"/>
              </a:xfrm>
              <a:prstGeom prst="rect">
                <a:avLst/>
              </a:prstGeom>
              <a:blipFill>
                <a:blip r:embed="rId3"/>
                <a:stretch>
                  <a:fillRect l="-1107" t="-1415" r="-830" b="-11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54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9440" y="212343"/>
            <a:ext cx="4709159" cy="6250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114" y="539318"/>
            <a:ext cx="29089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 </a:t>
            </a:r>
            <a:r>
              <a:rPr spc="-25" dirty="0"/>
              <a:t>carga</a:t>
            </a:r>
            <a:r>
              <a:rPr spc="-100" dirty="0"/>
              <a:t> </a:t>
            </a:r>
            <a:r>
              <a:rPr spc="-5" dirty="0"/>
              <a:t>eléctrica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2994" y="1318386"/>
            <a:ext cx="4742180" cy="4523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lvl="0" indent="-228600" algn="just" defTabSz="914400" rtl="0" eaLnBrk="1" fontAlgn="auto" latinLnBrk="0" hangingPunct="1">
              <a:lnSpc>
                <a:spcPct val="90000"/>
              </a:lnSpc>
              <a:spcBef>
                <a:spcPts val="3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eléctrica,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masa,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una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propiedad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fundamental de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materia. Existen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dos tipos de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eléctrica: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positiva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negativa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(protones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electrones)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715" lvl="0" indent="-228600" algn="just" defTabSz="914400" rtl="0" eaLnBrk="1" fontAlgn="auto" latinLnBrk="0" hangingPunct="1">
              <a:lnSpc>
                <a:spcPct val="90100"/>
              </a:lnSpc>
              <a:spcBef>
                <a:spcPts val="201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eléctricas del mismo  signo se repelen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las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 signos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contrarios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atraen.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5080" lvl="0" indent="-228600" algn="just" defTabSz="914400" rtl="0" eaLnBrk="1" fontAlgn="auto" latinLnBrk="0" hangingPunct="1">
              <a:lnSpc>
                <a:spcPct val="90000"/>
              </a:lnSpc>
              <a:spcBef>
                <a:spcPts val="20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características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propiedades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átomos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moléculas se deben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 las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interacciones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eléctricas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entre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las 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partículas que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los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componen.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963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071A369D-7E33-475E-93CF-D2CBB8AD8D34}"/>
                  </a:ext>
                </a:extLst>
              </p:cNvPr>
              <p:cNvSpPr/>
              <p:nvPr/>
            </p:nvSpPr>
            <p:spPr>
              <a:xfrm>
                <a:off x="4829371" y="617232"/>
                <a:ext cx="1266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𝝋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𝒕𝒐𝒕𝒂𝒍</m:t>
                          </m:r>
                        </m:sub>
                      </m:sSub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071A369D-7E33-475E-93CF-D2CBB8AD8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371" y="617232"/>
                <a:ext cx="1266629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30D49B-637A-4D08-9954-F4763DBE95B0}"/>
                  </a:ext>
                </a:extLst>
              </p:cNvPr>
              <p:cNvSpPr/>
              <p:nvPr/>
            </p:nvSpPr>
            <p:spPr>
              <a:xfrm>
                <a:off x="4019944" y="1139924"/>
                <a:ext cx="3339311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𝑡𝑜𝑡𝑎𝑙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í</m:t>
                          </m:r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𝑟𝑐𝑢𝑙𝑜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𝑝𝑎𝑟𝑎𝑏𝑜𝑙𝑜𝑖𝑑𝑒</m:t>
                          </m:r>
                        </m:sub>
                      </m:sSub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30D49B-637A-4D08-9954-F4763DBE9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944" y="1139924"/>
                <a:ext cx="3339311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7609C6F-D86B-44A4-ACDA-99E2335B3B6E}"/>
                  </a:ext>
                </a:extLst>
              </p:cNvPr>
              <p:cNvSpPr/>
              <p:nvPr/>
            </p:nvSpPr>
            <p:spPr>
              <a:xfrm>
                <a:off x="4348521" y="1684032"/>
                <a:ext cx="288316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í</m:t>
                          </m:r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𝑟𝑐𝑢𝑙𝑜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𝑝𝑎𝑟𝑎𝑏𝑜𝑙𝑜𝑖𝑑𝑒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7609C6F-D86B-44A4-ACDA-99E2335B3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1" y="1684032"/>
                <a:ext cx="2883162" cy="390748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A71B108-C790-4B1B-93E1-1E7CE77248BA}"/>
                  </a:ext>
                </a:extLst>
              </p:cNvPr>
              <p:cNvSpPr/>
              <p:nvPr/>
            </p:nvSpPr>
            <p:spPr>
              <a:xfrm>
                <a:off x="4348521" y="2074780"/>
                <a:ext cx="265232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𝑝𝑎𝑟𝑎𝑏𝑜𝑙𝑜𝑖𝑑𝑒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í</m:t>
                          </m:r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𝑟𝑐𝑢𝑙𝑜</m:t>
                          </m:r>
                        </m:sub>
                      </m:sSub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A71B108-C790-4B1B-93E1-1E7CE7724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1" y="2074780"/>
                <a:ext cx="2652329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ED95168-0F6B-45F9-B8AB-39F5D7E2C33A}"/>
                  </a:ext>
                </a:extLst>
              </p:cNvPr>
              <p:cNvSpPr/>
              <p:nvPr/>
            </p:nvSpPr>
            <p:spPr>
              <a:xfrm>
                <a:off x="4348521" y="2613124"/>
                <a:ext cx="273549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𝑝𝑎𝑟𝑎𝑏𝑜𝑙𝑜𝑖𝑑𝑒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𝐸𝑆𝐶𝑜𝑠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ED95168-0F6B-45F9-B8AB-39F5D7E2C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21" y="2613124"/>
                <a:ext cx="2735492" cy="390748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C3D56E0-4E0A-4F8C-BFD4-C431E405906A}"/>
                  </a:ext>
                </a:extLst>
              </p:cNvPr>
              <p:cNvSpPr/>
              <p:nvPr/>
            </p:nvSpPr>
            <p:spPr>
              <a:xfrm>
                <a:off x="4321853" y="3034146"/>
                <a:ext cx="3183885" cy="3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𝑝𝑎𝑟𝑎𝑏𝑜𝑙𝑜𝑖𝑑𝑒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C3D56E0-4E0A-4F8C-BFD4-C431E4059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53" y="3034146"/>
                <a:ext cx="3183885" cy="396262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77C4FF4-13E0-4125-BE8B-D92935A6423F}"/>
                  </a:ext>
                </a:extLst>
              </p:cNvPr>
              <p:cNvSpPr/>
              <p:nvPr/>
            </p:nvSpPr>
            <p:spPr>
              <a:xfrm>
                <a:off x="4321852" y="3536312"/>
                <a:ext cx="3958648" cy="3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𝑝𝑎𝑟𝑎𝑏𝑜𝑙𝑜𝑖𝑑𝑒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=−1499(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0.16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B77C4FF4-13E0-4125-BE8B-D92935A64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52" y="3536312"/>
                <a:ext cx="3958648" cy="396262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83BBB235-95D2-499D-98E0-DD531C021614}"/>
              </a:ext>
            </a:extLst>
          </p:cNvPr>
          <p:cNvSpPr txBox="1"/>
          <p:nvPr/>
        </p:nvSpPr>
        <p:spPr>
          <a:xfrm>
            <a:off x="1066800" y="1607066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E= 1499 N/C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r= 0.16 m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F27C94B-3CED-4032-81CE-09DFE98556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037" y="2707034"/>
            <a:ext cx="3183885" cy="114574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EC1314C-C49A-401D-9879-29E8A7E42739}"/>
              </a:ext>
            </a:extLst>
          </p:cNvPr>
          <p:cNvCxnSpPr/>
          <p:nvPr/>
        </p:nvCxnSpPr>
        <p:spPr>
          <a:xfrm flipH="1">
            <a:off x="8813800" y="3429000"/>
            <a:ext cx="7239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32C107C-094C-4E27-B968-F9592D262227}"/>
              </a:ext>
            </a:extLst>
          </p:cNvPr>
          <p:cNvCxnSpPr/>
          <p:nvPr/>
        </p:nvCxnSpPr>
        <p:spPr>
          <a:xfrm>
            <a:off x="10384971" y="4553076"/>
            <a:ext cx="70212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1389C17-B1F4-4447-B77A-8F2BED561922}"/>
              </a:ext>
            </a:extLst>
          </p:cNvPr>
          <p:cNvCxnSpPr/>
          <p:nvPr/>
        </p:nvCxnSpPr>
        <p:spPr>
          <a:xfrm flipH="1">
            <a:off x="9661071" y="4553076"/>
            <a:ext cx="7239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2AD8A04-1241-4913-9CD2-129153DA0F8A}"/>
              </a:ext>
            </a:extLst>
          </p:cNvPr>
          <p:cNvSpPr txBox="1"/>
          <p:nvPr/>
        </p:nvSpPr>
        <p:spPr>
          <a:xfrm>
            <a:off x="10121764" y="415681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180°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BEDA2F6-9E4B-4931-ADC3-52844EC1713B}"/>
                  </a:ext>
                </a:extLst>
              </p:cNvPr>
              <p:cNvSpPr/>
              <p:nvPr/>
            </p:nvSpPr>
            <p:spPr>
              <a:xfrm>
                <a:off x="4321852" y="4074906"/>
                <a:ext cx="4206793" cy="3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𝑝𝑎𝑟𝑎𝑏𝑜𝑙𝑜𝑖𝑑𝑒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=−1499(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 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0.16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180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BEDA2F6-9E4B-4931-ADC3-52844EC17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52" y="4074906"/>
                <a:ext cx="4206793" cy="396262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7526B92-CC39-434E-AA5D-6E15201B70BF}"/>
                  </a:ext>
                </a:extLst>
              </p:cNvPr>
              <p:cNvSpPr/>
              <p:nvPr/>
            </p:nvSpPr>
            <p:spPr>
              <a:xfrm>
                <a:off x="4350402" y="4613500"/>
                <a:ext cx="3891065" cy="396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𝜑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𝑝𝑎𝑟𝑎𝑏𝑜𝑙𝑜𝑖𝑑𝑒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=−1499(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 0.16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)(−1)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7526B92-CC39-434E-AA5D-6E15201B7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02" y="4613500"/>
                <a:ext cx="3891065" cy="396262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77FF5EF0-8F3D-40E1-89F4-DFA4251FF3EF}"/>
                  </a:ext>
                </a:extLst>
              </p:cNvPr>
              <p:cNvSpPr/>
              <p:nvPr/>
            </p:nvSpPr>
            <p:spPr>
              <a:xfrm>
                <a:off x="4130963" y="5189838"/>
                <a:ext cx="4837799" cy="66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𝝋</m:t>
                          </m:r>
                        </m:e>
                        <m:sub>
                          <m:r>
                            <a:rPr kumimoji="0" lang="es-PE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𝒑𝒂𝒓𝒂𝒃𝒐𝒍𝒐𝒊𝒅𝒆</m:t>
                          </m:r>
                        </m:sub>
                      </m:sSub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𝟏𝟐𝟎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𝟓𝟓𝟔𝟕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𝟏𝟐𝟎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𝟔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f>
                        <m:fPr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𝑵</m:t>
                          </m:r>
                        </m:num>
                        <m:den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𝑪</m:t>
                          </m:r>
                        </m:den>
                      </m:f>
                      <m:sSup>
                        <m:sSupPr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e>
                        <m:sup>
                          <m: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s-P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77FF5EF0-8F3D-40E1-89F4-DFA4251FF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63" y="5189838"/>
                <a:ext cx="4837799" cy="6685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A92F8D4A-F90A-4D33-A585-D0A9149C3245}"/>
              </a:ext>
            </a:extLst>
          </p:cNvPr>
          <p:cNvSpPr txBox="1"/>
          <p:nvPr/>
        </p:nvSpPr>
        <p:spPr>
          <a:xfrm>
            <a:off x="8579597" y="3279906"/>
            <a:ext cx="3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846995-69F1-45D0-AB4E-92FBE119473B}"/>
              </a:ext>
            </a:extLst>
          </p:cNvPr>
          <p:cNvSpPr txBox="1"/>
          <p:nvPr/>
        </p:nvSpPr>
        <p:spPr>
          <a:xfrm>
            <a:off x="9470571" y="4599770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B0D4756-3AF5-4D0E-A882-20F9FC2A934A}"/>
              </a:ext>
            </a:extLst>
          </p:cNvPr>
          <p:cNvSpPr txBox="1"/>
          <p:nvPr/>
        </p:nvSpPr>
        <p:spPr>
          <a:xfrm>
            <a:off x="10846899" y="4640430"/>
            <a:ext cx="4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s-PE" sz="1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4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8" grpId="0"/>
      <p:bldP spid="19" grpId="0"/>
      <p:bldP spid="20" grpId="0"/>
      <p:bldP spid="22" grpId="0"/>
      <p:bldP spid="23" grpId="0"/>
      <p:bldP spid="11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1945400" y="365125"/>
            <a:ext cx="9408399" cy="69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¿Qué aprendimos hoy?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838200" y="1490133"/>
            <a:ext cx="10515600" cy="468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Identificamos la propiedad de carga eléctrica y su “obtención”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Identificamos y comprendimos la ley de interacción eléctrica o ley de Coulomb y con ello determinamos diagramas de cuerpo libre con la inclusión de la fuerza eléctrica.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Resolvimos problemas con fuerzas eléctricas debido a configuraciones discretas de cargas eléctrica.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Identificamos y comprendimos el concepto de campo eléctrico y la generación de diagramas de campos para configuraciones de cargas discretas.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Comprendimos el concepto de flujo eléctrico y se enunció la ley de Gauss como primera ley del electromagnetismo y sus aplicaciones </a:t>
            </a:r>
            <a:r>
              <a:rPr lang="es-PE">
                <a:latin typeface="Arial"/>
                <a:ea typeface="Arial"/>
                <a:cs typeface="Arial"/>
                <a:sym typeface="Arial"/>
              </a:rPr>
              <a:t>más sencillas.</a:t>
            </a:r>
            <a:endParaRPr lang="es-PE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945400" y="365125"/>
            <a:ext cx="9408399" cy="69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Referencias Bibliográficas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buSzPts val="2800"/>
            </a:pP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Serway, R., &amp; Jewett, J. (2012). </a:t>
            </a:r>
            <a:r>
              <a:rPr lang="es-PE" b="0" i="1" dirty="0">
                <a:solidFill>
                  <a:srgbClr val="374151"/>
                </a:solidFill>
                <a:effectLst/>
                <a:latin typeface="Söhne"/>
              </a:rPr>
              <a:t>Física para ciencias e ingenierías</a:t>
            </a: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 (8a ed., Vol. 2). Editorial Thomson.</a:t>
            </a:r>
          </a:p>
          <a:p>
            <a:pPr marL="635000" indent="-457200">
              <a:buSzPts val="2800"/>
            </a:pP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Young, H. D., Freedman, R. A., &amp; Lewis, A. L. (2013). </a:t>
            </a:r>
            <a:r>
              <a:rPr lang="es-PE" b="0" i="1" dirty="0">
                <a:solidFill>
                  <a:srgbClr val="374151"/>
                </a:solidFill>
                <a:effectLst/>
                <a:latin typeface="Söhne"/>
              </a:rPr>
              <a:t>Física universitaria</a:t>
            </a: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. Sears y Zemansky.</a:t>
            </a:r>
          </a:p>
          <a:p>
            <a:pPr marL="177800" indent="0">
              <a:buSzPts val="2800"/>
              <a:buNone/>
            </a:pPr>
            <a:r>
              <a:rPr lang="es-PE" dirty="0">
                <a:solidFill>
                  <a:srgbClr val="374151"/>
                </a:solidFill>
                <a:latin typeface="Söhne"/>
              </a:rPr>
              <a:t>Complementarios</a:t>
            </a:r>
          </a:p>
          <a:p>
            <a:pPr marL="635000" indent="-457200">
              <a:buSzPts val="2800"/>
            </a:pPr>
            <a:r>
              <a:rPr lang="es-PE" dirty="0" err="1">
                <a:solidFill>
                  <a:srgbClr val="374151"/>
                </a:solidFill>
                <a:latin typeface="Söhne"/>
              </a:rPr>
              <a:t>Giancoli</a:t>
            </a:r>
            <a:r>
              <a:rPr lang="es-PE" dirty="0">
                <a:solidFill>
                  <a:srgbClr val="374151"/>
                </a:solidFill>
                <a:latin typeface="Söhne"/>
              </a:rPr>
              <a:t>, D.C (2009). Física para ciencias e ingenierías (4ª ed., vol. 2.). Pearson </a:t>
            </a:r>
            <a:r>
              <a:rPr lang="es-PE" dirty="0" err="1">
                <a:solidFill>
                  <a:srgbClr val="374151"/>
                </a:solidFill>
                <a:latin typeface="Söhne"/>
              </a:rPr>
              <a:t>Education</a:t>
            </a:r>
            <a:endParaRPr dirty="0">
              <a:solidFill>
                <a:srgbClr val="374151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9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954" y="539318"/>
            <a:ext cx="5543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Propiedades </a:t>
            </a:r>
            <a:r>
              <a:rPr dirty="0"/>
              <a:t>de la </a:t>
            </a:r>
            <a:r>
              <a:rPr spc="-25" dirty="0"/>
              <a:t>carga</a:t>
            </a:r>
            <a:r>
              <a:rPr spc="-110" dirty="0"/>
              <a:t> </a:t>
            </a:r>
            <a:r>
              <a:rPr spc="-5" dirty="0"/>
              <a:t>eléctrica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318386"/>
            <a:ext cx="408368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73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unidad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 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 </a:t>
            </a:r>
            <a:r>
              <a:rPr kumimoji="0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 es </a:t>
            </a:r>
            <a:r>
              <a:rPr kumimoji="0" sz="2400" b="0" i="0" u="none" strike="noStrike" kern="1200" cap="none" spc="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0" lvl="0" indent="0" algn="l" defTabSz="914400" rtl="0" eaLnBrk="1" fontAlgn="auto" latinLnBrk="0" hangingPunct="1">
              <a:lnSpc>
                <a:spcPts val="27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coulomb</a:t>
            </a:r>
            <a:r>
              <a:rPr kumimoji="0" sz="2400" b="0" i="1" u="none" strike="noStrike" kern="1200" cap="none" spc="34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sz="2400" b="0" i="0" u="none" strike="noStrike" kern="1200" cap="none" spc="3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</a:t>
            </a:r>
            <a:r>
              <a:rPr kumimoji="0" sz="2400" b="0" i="0" u="none" strike="noStrike" kern="1200" cap="none" spc="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símbolo</a:t>
            </a:r>
            <a:r>
              <a:rPr kumimoji="0" sz="2400" b="0" i="0" u="none" strike="noStrike" kern="120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</a:t>
            </a:r>
            <a:r>
              <a:rPr kumimoji="0" sz="2400" b="0" i="0" u="none" strike="noStrike" kern="1200" cap="none" spc="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r>
              <a:rPr kumimoji="0" sz="2400" b="0" i="0" u="none" strike="noStrike" kern="120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1976704"/>
            <a:ext cx="4083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76655" algn="l"/>
                <a:tab pos="2266950" algn="l"/>
                <a:tab pos="2861310" algn="l"/>
                <a:tab pos="3799840" algn="l"/>
              </a:tabLst>
              <a:defRPr/>
            </a:pP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alo</a:t>
            </a:r>
            <a:r>
              <a:rPr kumimoji="0" sz="2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	típi</a:t>
            </a:r>
            <a:r>
              <a:rPr kumimoji="0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	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	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94" y="2306192"/>
            <a:ext cx="3500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expresan utilizando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prefijos.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0152" y="1251579"/>
            <a:ext cx="3787140" cy="15589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 marR="30480" lvl="0" indent="0" algn="just" defTabSz="914400" rtl="0" eaLnBrk="1" fontAlgn="auto" latinLnBrk="0" hangingPunct="1">
              <a:lnSpc>
                <a:spcPct val="1361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Prefijo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micro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 </a:t>
            </a:r>
            <a:r>
              <a:rPr kumimoji="0" sz="25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</a:t>
            </a:r>
            <a:r>
              <a:rPr kumimoji="0" sz="24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10 </a:t>
            </a:r>
            <a:r>
              <a:rPr kumimoji="0" sz="2400" b="0" i="1" u="none" strike="noStrike" kern="1200" cap="none" spc="-7" normalizeH="0" baseline="2430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– 6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Prefijo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nano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 </a:t>
            </a:r>
            <a:r>
              <a:rPr kumimoji="0" sz="25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</a:t>
            </a:r>
            <a:r>
              <a:rPr kumimoji="0" sz="2400" b="0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10 </a:t>
            </a:r>
            <a:r>
              <a:rPr kumimoji="0" sz="2400" b="0" i="1" u="none" strike="noStrike" kern="1200" cap="none" spc="-7" normalizeH="0" baseline="2430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– 9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 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Prefijo </a:t>
            </a:r>
            <a:r>
              <a:rPr kumimoji="0" sz="2400" b="0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pico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"/>
                <a:ea typeface="+mn-ea"/>
                <a:cs typeface="Wingdings"/>
              </a:rPr>
              <a:t>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 </a:t>
            </a:r>
            <a:r>
              <a:rPr kumimoji="0" sz="24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pC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10 </a:t>
            </a:r>
            <a:r>
              <a:rPr kumimoji="0" sz="2400" b="0" i="1" u="none" strike="noStrike" kern="1200" cap="none" spc="-7" normalizeH="0" baseline="2430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– 12</a:t>
            </a:r>
            <a:r>
              <a:rPr kumimoji="0" sz="2400" b="0" i="1" u="none" strike="noStrike" kern="1200" cap="none" spc="75" normalizeH="0" baseline="24305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2004" y="5727495"/>
            <a:ext cx="8875396" cy="46166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Donde </a:t>
            </a:r>
            <a:r>
              <a:rPr kumimoji="0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 la </a:t>
            </a:r>
            <a:r>
              <a:rPr kumimoji="0" sz="20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fundamental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valor 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</a:t>
            </a:r>
            <a:r>
              <a:rPr kumimoji="0" sz="2800" b="1" i="1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 = 1,60217733 x 10 </a:t>
            </a:r>
            <a:r>
              <a:rPr kumimoji="0" sz="2800" b="1" i="1" u="none" strike="noStrike" kern="1200" cap="none" spc="22" normalizeH="0" baseline="25641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– </a:t>
            </a:r>
            <a:r>
              <a:rPr kumimoji="0" sz="2800" b="1" i="1" u="none" strike="noStrike" kern="1200" cap="none" spc="15" normalizeH="0" baseline="25641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19</a:t>
            </a:r>
            <a:r>
              <a:rPr kumimoji="0" sz="2800" b="1" i="1" u="none" strike="noStrike" kern="1200" cap="none" spc="104" normalizeH="0" baseline="25641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1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2015" y="4899659"/>
            <a:ext cx="226060" cy="321945"/>
          </a:xfrm>
          <a:custGeom>
            <a:avLst/>
            <a:gdLst/>
            <a:ahLst/>
            <a:cxnLst/>
            <a:rect l="l" t="t" r="r" b="b"/>
            <a:pathLst>
              <a:path w="226060" h="321945">
                <a:moveTo>
                  <a:pt x="112903" y="0"/>
                </a:moveTo>
                <a:lnTo>
                  <a:pt x="46222" y="31036"/>
                </a:lnTo>
                <a:lnTo>
                  <a:pt x="21783" y="65864"/>
                </a:lnTo>
                <a:lnTo>
                  <a:pt x="5755" y="110036"/>
                </a:lnTo>
                <a:lnTo>
                  <a:pt x="0" y="160908"/>
                </a:lnTo>
                <a:lnTo>
                  <a:pt x="5755" y="211719"/>
                </a:lnTo>
                <a:lnTo>
                  <a:pt x="21783" y="255854"/>
                </a:lnTo>
                <a:lnTo>
                  <a:pt x="46222" y="290662"/>
                </a:lnTo>
                <a:lnTo>
                  <a:pt x="77216" y="313491"/>
                </a:lnTo>
                <a:lnTo>
                  <a:pt x="112903" y="321690"/>
                </a:lnTo>
                <a:lnTo>
                  <a:pt x="148590" y="313491"/>
                </a:lnTo>
                <a:lnTo>
                  <a:pt x="179583" y="290662"/>
                </a:lnTo>
                <a:lnTo>
                  <a:pt x="204022" y="255854"/>
                </a:lnTo>
                <a:lnTo>
                  <a:pt x="220050" y="211719"/>
                </a:lnTo>
                <a:lnTo>
                  <a:pt x="225806" y="160908"/>
                </a:lnTo>
                <a:lnTo>
                  <a:pt x="220050" y="110036"/>
                </a:lnTo>
                <a:lnTo>
                  <a:pt x="204022" y="65864"/>
                </a:lnTo>
                <a:lnTo>
                  <a:pt x="179583" y="31036"/>
                </a:lnTo>
                <a:lnTo>
                  <a:pt x="148590" y="8200"/>
                </a:lnTo>
                <a:lnTo>
                  <a:pt x="11290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2015" y="4899659"/>
            <a:ext cx="226060" cy="321945"/>
          </a:xfrm>
          <a:custGeom>
            <a:avLst/>
            <a:gdLst/>
            <a:ahLst/>
            <a:cxnLst/>
            <a:rect l="l" t="t" r="r" b="b"/>
            <a:pathLst>
              <a:path w="226060" h="321945">
                <a:moveTo>
                  <a:pt x="0" y="160908"/>
                </a:moveTo>
                <a:lnTo>
                  <a:pt x="5755" y="110036"/>
                </a:lnTo>
                <a:lnTo>
                  <a:pt x="21783" y="65864"/>
                </a:lnTo>
                <a:lnTo>
                  <a:pt x="46222" y="31036"/>
                </a:lnTo>
                <a:lnTo>
                  <a:pt x="77215" y="8200"/>
                </a:lnTo>
                <a:lnTo>
                  <a:pt x="112903" y="0"/>
                </a:lnTo>
                <a:lnTo>
                  <a:pt x="148590" y="8200"/>
                </a:lnTo>
                <a:lnTo>
                  <a:pt x="179583" y="31036"/>
                </a:lnTo>
                <a:lnTo>
                  <a:pt x="204022" y="65864"/>
                </a:lnTo>
                <a:lnTo>
                  <a:pt x="220050" y="110036"/>
                </a:lnTo>
                <a:lnTo>
                  <a:pt x="225806" y="160908"/>
                </a:lnTo>
                <a:lnTo>
                  <a:pt x="220050" y="211719"/>
                </a:lnTo>
                <a:lnTo>
                  <a:pt x="204022" y="255854"/>
                </a:lnTo>
                <a:lnTo>
                  <a:pt x="179583" y="290662"/>
                </a:lnTo>
                <a:lnTo>
                  <a:pt x="148590" y="313491"/>
                </a:lnTo>
                <a:lnTo>
                  <a:pt x="112903" y="321690"/>
                </a:lnTo>
                <a:lnTo>
                  <a:pt x="77216" y="313491"/>
                </a:lnTo>
                <a:lnTo>
                  <a:pt x="46222" y="290662"/>
                </a:lnTo>
                <a:lnTo>
                  <a:pt x="21783" y="255854"/>
                </a:lnTo>
                <a:lnTo>
                  <a:pt x="5755" y="211719"/>
                </a:lnTo>
                <a:lnTo>
                  <a:pt x="0" y="1609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7350" y="4768786"/>
            <a:ext cx="1689100" cy="576580"/>
          </a:xfrm>
          <a:custGeom>
            <a:avLst/>
            <a:gdLst/>
            <a:ahLst/>
            <a:cxnLst/>
            <a:rect l="l" t="t" r="r" b="b"/>
            <a:pathLst>
              <a:path w="1689100" h="576579">
                <a:moveTo>
                  <a:pt x="0" y="576262"/>
                </a:moveTo>
                <a:lnTo>
                  <a:pt x="1689100" y="576262"/>
                </a:lnTo>
                <a:lnTo>
                  <a:pt x="1689100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1828" y="4324222"/>
            <a:ext cx="226060" cy="303530"/>
          </a:xfrm>
          <a:custGeom>
            <a:avLst/>
            <a:gdLst/>
            <a:ahLst/>
            <a:cxnLst/>
            <a:rect l="l" t="t" r="r" b="b"/>
            <a:pathLst>
              <a:path w="226060" h="303529">
                <a:moveTo>
                  <a:pt x="113030" y="0"/>
                </a:moveTo>
                <a:lnTo>
                  <a:pt x="46250" y="29228"/>
                </a:lnTo>
                <a:lnTo>
                  <a:pt x="21791" y="62023"/>
                </a:lnTo>
                <a:lnTo>
                  <a:pt x="5756" y="103615"/>
                </a:lnTo>
                <a:lnTo>
                  <a:pt x="0" y="151510"/>
                </a:lnTo>
                <a:lnTo>
                  <a:pt x="5756" y="199406"/>
                </a:lnTo>
                <a:lnTo>
                  <a:pt x="21791" y="240998"/>
                </a:lnTo>
                <a:lnTo>
                  <a:pt x="46250" y="273793"/>
                </a:lnTo>
                <a:lnTo>
                  <a:pt x="77281" y="295299"/>
                </a:lnTo>
                <a:lnTo>
                  <a:pt x="113030" y="303021"/>
                </a:lnTo>
                <a:lnTo>
                  <a:pt x="148717" y="295299"/>
                </a:lnTo>
                <a:lnTo>
                  <a:pt x="179710" y="273793"/>
                </a:lnTo>
                <a:lnTo>
                  <a:pt x="204149" y="240998"/>
                </a:lnTo>
                <a:lnTo>
                  <a:pt x="220177" y="199406"/>
                </a:lnTo>
                <a:lnTo>
                  <a:pt x="225933" y="151510"/>
                </a:lnTo>
                <a:lnTo>
                  <a:pt x="220177" y="103615"/>
                </a:lnTo>
                <a:lnTo>
                  <a:pt x="204149" y="62023"/>
                </a:lnTo>
                <a:lnTo>
                  <a:pt x="179710" y="29228"/>
                </a:lnTo>
                <a:lnTo>
                  <a:pt x="148717" y="7722"/>
                </a:lnTo>
                <a:lnTo>
                  <a:pt x="11303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11828" y="4324222"/>
            <a:ext cx="226060" cy="303530"/>
          </a:xfrm>
          <a:custGeom>
            <a:avLst/>
            <a:gdLst/>
            <a:ahLst/>
            <a:cxnLst/>
            <a:rect l="l" t="t" r="r" b="b"/>
            <a:pathLst>
              <a:path w="226060" h="303529">
                <a:moveTo>
                  <a:pt x="0" y="151510"/>
                </a:moveTo>
                <a:lnTo>
                  <a:pt x="5756" y="103615"/>
                </a:lnTo>
                <a:lnTo>
                  <a:pt x="21791" y="62023"/>
                </a:lnTo>
                <a:lnTo>
                  <a:pt x="46250" y="29228"/>
                </a:lnTo>
                <a:lnTo>
                  <a:pt x="113030" y="0"/>
                </a:lnTo>
                <a:lnTo>
                  <a:pt x="148717" y="7722"/>
                </a:lnTo>
                <a:lnTo>
                  <a:pt x="179710" y="29228"/>
                </a:lnTo>
                <a:lnTo>
                  <a:pt x="204149" y="62023"/>
                </a:lnTo>
                <a:lnTo>
                  <a:pt x="220177" y="103615"/>
                </a:lnTo>
                <a:lnTo>
                  <a:pt x="225933" y="151510"/>
                </a:lnTo>
                <a:lnTo>
                  <a:pt x="220177" y="199406"/>
                </a:lnTo>
                <a:lnTo>
                  <a:pt x="204149" y="240998"/>
                </a:lnTo>
                <a:lnTo>
                  <a:pt x="179710" y="273793"/>
                </a:lnTo>
                <a:lnTo>
                  <a:pt x="148717" y="295299"/>
                </a:lnTo>
                <a:lnTo>
                  <a:pt x="113030" y="303021"/>
                </a:lnTo>
                <a:lnTo>
                  <a:pt x="77281" y="295299"/>
                </a:lnTo>
                <a:lnTo>
                  <a:pt x="46250" y="273793"/>
                </a:lnTo>
                <a:lnTo>
                  <a:pt x="21791" y="240998"/>
                </a:lnTo>
                <a:lnTo>
                  <a:pt x="5756" y="199406"/>
                </a:lnTo>
                <a:lnTo>
                  <a:pt x="0" y="1515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27350" y="4192587"/>
            <a:ext cx="1689100" cy="576580"/>
          </a:xfrm>
          <a:custGeom>
            <a:avLst/>
            <a:gdLst/>
            <a:ahLst/>
            <a:cxnLst/>
            <a:rect l="l" t="t" r="r" b="b"/>
            <a:pathLst>
              <a:path w="1689100" h="576579">
                <a:moveTo>
                  <a:pt x="0" y="576262"/>
                </a:moveTo>
                <a:lnTo>
                  <a:pt x="1689100" y="576262"/>
                </a:lnTo>
                <a:lnTo>
                  <a:pt x="1689100" y="0"/>
                </a:lnTo>
                <a:lnTo>
                  <a:pt x="0" y="0"/>
                </a:lnTo>
                <a:lnTo>
                  <a:pt x="0" y="576262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27350" y="3674998"/>
            <a:ext cx="1689100" cy="517525"/>
          </a:xfrm>
          <a:custGeom>
            <a:avLst/>
            <a:gdLst/>
            <a:ahLst/>
            <a:cxnLst/>
            <a:rect l="l" t="t" r="r" b="b"/>
            <a:pathLst>
              <a:path w="1689100" h="517525">
                <a:moveTo>
                  <a:pt x="0" y="517525"/>
                </a:moveTo>
                <a:lnTo>
                  <a:pt x="1689100" y="517525"/>
                </a:lnTo>
                <a:lnTo>
                  <a:pt x="1689100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27350" y="3098787"/>
            <a:ext cx="1688719" cy="553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917825" y="3089268"/>
          <a:ext cx="6696708" cy="2246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0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28575">
                      <a:solidFill>
                        <a:srgbClr val="AA0039"/>
                      </a:solidFill>
                      <a:prstDash val="solid"/>
                    </a:lnT>
                    <a:lnB w="19050">
                      <a:solidFill>
                        <a:srgbClr val="AA00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Masa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19050">
                      <a:solidFill>
                        <a:srgbClr val="AA0039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Carga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19050">
                      <a:solidFill>
                        <a:srgbClr val="AA0039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Electrón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19050">
                      <a:solidFill>
                        <a:srgbClr val="AA00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90"/>
                        </a:spcBef>
                        <a:tabLst>
                          <a:tab pos="1943735" algn="l"/>
                        </a:tabLst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9,1094 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x 10</a:t>
                      </a:r>
                      <a:r>
                        <a:rPr sz="24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7" baseline="243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i="1" baseline="24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7" baseline="24305" dirty="0">
                          <a:latin typeface="Calibri"/>
                          <a:cs typeface="Calibri"/>
                        </a:rPr>
                        <a:t>31	</a:t>
                      </a:r>
                      <a:r>
                        <a:rPr sz="2400" i="1" spc="-40" dirty="0">
                          <a:latin typeface="Calibri"/>
                          <a:cs typeface="Calibri"/>
                        </a:rPr>
                        <a:t>kg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19050">
                      <a:solidFill>
                        <a:srgbClr val="AA00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19050">
                      <a:solidFill>
                        <a:srgbClr val="AA00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9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Protón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19050">
                      <a:solidFill>
                        <a:srgbClr val="AA00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  <a:tabLst>
                          <a:tab pos="1943735" algn="l"/>
                        </a:tabLst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1,6726 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x 10</a:t>
                      </a:r>
                      <a:r>
                        <a:rPr sz="24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7" baseline="243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i="1" baseline="24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7" baseline="24305" dirty="0">
                          <a:latin typeface="Calibri"/>
                          <a:cs typeface="Calibri"/>
                        </a:rPr>
                        <a:t>27	</a:t>
                      </a:r>
                      <a:r>
                        <a:rPr sz="2400" i="1" spc="-40" dirty="0">
                          <a:latin typeface="Calibri"/>
                          <a:cs typeface="Calibri"/>
                        </a:rPr>
                        <a:t>kg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19050">
                      <a:solidFill>
                        <a:srgbClr val="AA00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4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19050">
                      <a:solidFill>
                        <a:srgbClr val="AA00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1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400" i="1" dirty="0">
                          <a:latin typeface="Calibri"/>
                          <a:cs typeface="Calibri"/>
                        </a:rPr>
                        <a:t>Neutrón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28575">
                      <a:solidFill>
                        <a:srgbClr val="AA00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90"/>
                        </a:spcBef>
                        <a:tabLst>
                          <a:tab pos="1943735" algn="l"/>
                        </a:tabLst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1,6786 </a:t>
                      </a:r>
                      <a:r>
                        <a:rPr sz="2400" i="1" dirty="0">
                          <a:latin typeface="Calibri"/>
                          <a:cs typeface="Calibri"/>
                        </a:rPr>
                        <a:t>x 10</a:t>
                      </a:r>
                      <a:r>
                        <a:rPr sz="24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7" baseline="243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i="1" baseline="24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7" baseline="24305" dirty="0">
                          <a:latin typeface="Calibri"/>
                          <a:cs typeface="Calibri"/>
                        </a:rPr>
                        <a:t>27	</a:t>
                      </a:r>
                      <a:r>
                        <a:rPr sz="2400" i="1" spc="-40" dirty="0">
                          <a:latin typeface="Calibri"/>
                          <a:cs typeface="Calibri"/>
                        </a:rPr>
                        <a:t>kg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28575">
                      <a:solidFill>
                        <a:srgbClr val="AA00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400" i="1" spc="-5" dirty="0">
                          <a:latin typeface="Calibri"/>
                          <a:cs typeface="Calibri"/>
                        </a:rPr>
                        <a:t>cero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AA0039"/>
                      </a:solidFill>
                      <a:prstDash val="solid"/>
                    </a:lnL>
                    <a:lnR w="19050">
                      <a:solidFill>
                        <a:srgbClr val="AA0039"/>
                      </a:solidFill>
                      <a:prstDash val="solid"/>
                    </a:lnR>
                    <a:lnT w="19050">
                      <a:solidFill>
                        <a:srgbClr val="AA0039"/>
                      </a:solidFill>
                      <a:prstDash val="solid"/>
                    </a:lnT>
                    <a:lnB w="28575">
                      <a:solidFill>
                        <a:srgbClr val="AA00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151376" y="4337050"/>
            <a:ext cx="352425" cy="358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51376" y="4337050"/>
            <a:ext cx="352425" cy="358775"/>
          </a:xfrm>
          <a:custGeom>
            <a:avLst/>
            <a:gdLst/>
            <a:ahLst/>
            <a:cxnLst/>
            <a:rect l="l" t="t" r="r" b="b"/>
            <a:pathLst>
              <a:path w="352425" h="358775">
                <a:moveTo>
                  <a:pt x="0" y="179324"/>
                </a:moveTo>
                <a:lnTo>
                  <a:pt x="6292" y="131644"/>
                </a:lnTo>
                <a:lnTo>
                  <a:pt x="24050" y="88805"/>
                </a:lnTo>
                <a:lnTo>
                  <a:pt x="51593" y="52514"/>
                </a:lnTo>
                <a:lnTo>
                  <a:pt x="87244" y="24478"/>
                </a:lnTo>
                <a:lnTo>
                  <a:pt x="129322" y="6404"/>
                </a:lnTo>
                <a:lnTo>
                  <a:pt x="176149" y="0"/>
                </a:lnTo>
                <a:lnTo>
                  <a:pt x="222984" y="6404"/>
                </a:lnTo>
                <a:lnTo>
                  <a:pt x="265086" y="24478"/>
                </a:lnTo>
                <a:lnTo>
                  <a:pt x="300767" y="52514"/>
                </a:lnTo>
                <a:lnTo>
                  <a:pt x="328342" y="88805"/>
                </a:lnTo>
                <a:lnTo>
                  <a:pt x="346123" y="131644"/>
                </a:lnTo>
                <a:lnTo>
                  <a:pt x="352425" y="179324"/>
                </a:lnTo>
                <a:lnTo>
                  <a:pt x="346123" y="227056"/>
                </a:lnTo>
                <a:lnTo>
                  <a:pt x="328342" y="269931"/>
                </a:lnTo>
                <a:lnTo>
                  <a:pt x="300767" y="306244"/>
                </a:lnTo>
                <a:lnTo>
                  <a:pt x="265086" y="334292"/>
                </a:lnTo>
                <a:lnTo>
                  <a:pt x="222984" y="352370"/>
                </a:lnTo>
                <a:lnTo>
                  <a:pt x="176149" y="358775"/>
                </a:lnTo>
                <a:lnTo>
                  <a:pt x="129322" y="352370"/>
                </a:lnTo>
                <a:lnTo>
                  <a:pt x="87244" y="334292"/>
                </a:lnTo>
                <a:lnTo>
                  <a:pt x="51593" y="306244"/>
                </a:lnTo>
                <a:lnTo>
                  <a:pt x="24050" y="269931"/>
                </a:lnTo>
                <a:lnTo>
                  <a:pt x="6292" y="227056"/>
                </a:lnTo>
                <a:lnTo>
                  <a:pt x="0" y="1793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51376" y="4913248"/>
            <a:ext cx="352425" cy="3589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51376" y="4913248"/>
            <a:ext cx="352425" cy="359410"/>
          </a:xfrm>
          <a:custGeom>
            <a:avLst/>
            <a:gdLst/>
            <a:ahLst/>
            <a:cxnLst/>
            <a:rect l="l" t="t" r="r" b="b"/>
            <a:pathLst>
              <a:path w="352425" h="359410">
                <a:moveTo>
                  <a:pt x="0" y="179450"/>
                </a:moveTo>
                <a:lnTo>
                  <a:pt x="6292" y="131762"/>
                </a:lnTo>
                <a:lnTo>
                  <a:pt x="24050" y="88900"/>
                </a:lnTo>
                <a:lnTo>
                  <a:pt x="51593" y="52578"/>
                </a:lnTo>
                <a:lnTo>
                  <a:pt x="87244" y="24511"/>
                </a:lnTo>
                <a:lnTo>
                  <a:pt x="129322" y="6413"/>
                </a:lnTo>
                <a:lnTo>
                  <a:pt x="176149" y="0"/>
                </a:lnTo>
                <a:lnTo>
                  <a:pt x="222984" y="6413"/>
                </a:lnTo>
                <a:lnTo>
                  <a:pt x="265086" y="24511"/>
                </a:lnTo>
                <a:lnTo>
                  <a:pt x="300767" y="52578"/>
                </a:lnTo>
                <a:lnTo>
                  <a:pt x="328342" y="88900"/>
                </a:lnTo>
                <a:lnTo>
                  <a:pt x="346123" y="131762"/>
                </a:lnTo>
                <a:lnTo>
                  <a:pt x="352425" y="179450"/>
                </a:lnTo>
                <a:lnTo>
                  <a:pt x="346123" y="227139"/>
                </a:lnTo>
                <a:lnTo>
                  <a:pt x="328342" y="270001"/>
                </a:lnTo>
                <a:lnTo>
                  <a:pt x="300767" y="306323"/>
                </a:lnTo>
                <a:lnTo>
                  <a:pt x="265086" y="334390"/>
                </a:lnTo>
                <a:lnTo>
                  <a:pt x="222984" y="352488"/>
                </a:lnTo>
                <a:lnTo>
                  <a:pt x="176149" y="358901"/>
                </a:lnTo>
                <a:lnTo>
                  <a:pt x="129322" y="352488"/>
                </a:lnTo>
                <a:lnTo>
                  <a:pt x="87244" y="334391"/>
                </a:lnTo>
                <a:lnTo>
                  <a:pt x="51593" y="306324"/>
                </a:lnTo>
                <a:lnTo>
                  <a:pt x="24050" y="270002"/>
                </a:lnTo>
                <a:lnTo>
                  <a:pt x="6292" y="227139"/>
                </a:lnTo>
                <a:lnTo>
                  <a:pt x="0" y="179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4401" y="3905250"/>
            <a:ext cx="144399" cy="14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19638" y="3900487"/>
            <a:ext cx="153924" cy="153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757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035" y="593280"/>
            <a:ext cx="7301230" cy="5829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25"/>
              </a:lnSpc>
            </a:pPr>
            <a:r>
              <a:rPr spc="-5" dirty="0"/>
              <a:t>Formas </a:t>
            </a:r>
            <a:r>
              <a:rPr dirty="0"/>
              <a:t>de </a:t>
            </a:r>
            <a:r>
              <a:rPr spc="-5" dirty="0"/>
              <a:t>electrizar </a:t>
            </a:r>
            <a:r>
              <a:rPr dirty="0"/>
              <a:t>un</a:t>
            </a:r>
            <a:r>
              <a:rPr spc="-75" dirty="0"/>
              <a:t> </a:t>
            </a:r>
            <a:r>
              <a:rPr spc="-5" dirty="0"/>
              <a:t>cuerpo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403731"/>
            <a:ext cx="848360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16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1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Electrización </a:t>
            </a:r>
            <a:r>
              <a:rPr kumimoji="0" sz="2000" b="1" i="1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por </a:t>
            </a:r>
            <a:r>
              <a:rPr kumimoji="0" sz="2000" b="1" i="1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frotamiento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cuando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objeto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frota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otro,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sus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átomos  interactúan,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una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transferencia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electrones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entre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 cuerpo y</a:t>
            </a:r>
            <a:r>
              <a:rPr kumimoji="0" sz="20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otro.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3576" y="2477261"/>
            <a:ext cx="7178421" cy="1616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8726" y="4077817"/>
            <a:ext cx="7549515" cy="227520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68935" marR="0" lvl="0" indent="0" algn="ctr" defTabSz="914400" rtl="0" eaLnBrk="1" fontAlgn="auto" latinLnBrk="0" hangingPunct="1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Los electrones se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mueven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la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tela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</a:t>
            </a:r>
            <a:r>
              <a:rPr kumimoji="0" sz="20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bolígrafo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84455" marR="474980" lvl="0" indent="-113030" algn="ctr" defTabSz="914400" rtl="0" eaLnBrk="1" fontAlgn="auto" latinLnBrk="0" hangingPunct="1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bolígrafo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 negativamente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debido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exceso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electrones 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tela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positivamente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debido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 deficiencia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</a:t>
            </a:r>
            <a:r>
              <a:rPr kumimoji="0" sz="20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electrones.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bolígrafo cargado negativamente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induce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una polarización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las 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los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papelitos, como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resultado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produce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una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atracción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entre 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ambos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cuerpos.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8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850" y="457503"/>
            <a:ext cx="330337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rgbClr val="FF0000"/>
                </a:solidFill>
              </a:rPr>
              <a:t>Ley </a:t>
            </a:r>
            <a:r>
              <a:rPr b="1" dirty="0">
                <a:solidFill>
                  <a:srgbClr val="FF0000"/>
                </a:solidFill>
              </a:rPr>
              <a:t>de</a:t>
            </a:r>
            <a:r>
              <a:rPr b="1" spc="-80" dirty="0">
                <a:solidFill>
                  <a:srgbClr val="FF0000"/>
                </a:solidFill>
              </a:rPr>
              <a:t> </a:t>
            </a:r>
            <a:r>
              <a:rPr b="1" spc="-5" dirty="0">
                <a:solidFill>
                  <a:srgbClr val="FF0000"/>
                </a:solidFill>
              </a:rPr>
              <a:t>Coulomb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810" y="1141602"/>
            <a:ext cx="563372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“La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fuerza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atracción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repulsión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entre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dos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cargas 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eléctrica puntuales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directamente proporcional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 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producto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ambos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inversamente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proporcional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  cuadrado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distancia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que los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separa”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6481" y="609600"/>
            <a:ext cx="3687318" cy="273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1939" y="4027551"/>
            <a:ext cx="2232660" cy="72390"/>
          </a:xfrm>
          <a:custGeom>
            <a:avLst/>
            <a:gdLst/>
            <a:ahLst/>
            <a:cxnLst/>
            <a:rect l="l" t="t" r="r" b="b"/>
            <a:pathLst>
              <a:path w="2232660" h="72389">
                <a:moveTo>
                  <a:pt x="69596" y="0"/>
                </a:moveTo>
                <a:lnTo>
                  <a:pt x="0" y="35941"/>
                </a:lnTo>
                <a:lnTo>
                  <a:pt x="69596" y="72009"/>
                </a:lnTo>
                <a:lnTo>
                  <a:pt x="69596" y="41529"/>
                </a:lnTo>
                <a:lnTo>
                  <a:pt x="56007" y="41529"/>
                </a:lnTo>
                <a:lnTo>
                  <a:pt x="54610" y="40005"/>
                </a:lnTo>
                <a:lnTo>
                  <a:pt x="53212" y="37592"/>
                </a:lnTo>
                <a:lnTo>
                  <a:pt x="53212" y="32766"/>
                </a:lnTo>
                <a:lnTo>
                  <a:pt x="54610" y="31115"/>
                </a:lnTo>
                <a:lnTo>
                  <a:pt x="56007" y="30353"/>
                </a:lnTo>
                <a:lnTo>
                  <a:pt x="69596" y="30353"/>
                </a:lnTo>
                <a:lnTo>
                  <a:pt x="69596" y="0"/>
                </a:lnTo>
                <a:close/>
              </a:path>
              <a:path w="2232660" h="72389">
                <a:moveTo>
                  <a:pt x="2162683" y="0"/>
                </a:moveTo>
                <a:lnTo>
                  <a:pt x="2162683" y="30353"/>
                </a:lnTo>
                <a:lnTo>
                  <a:pt x="2176272" y="30353"/>
                </a:lnTo>
                <a:lnTo>
                  <a:pt x="2177669" y="31115"/>
                </a:lnTo>
                <a:lnTo>
                  <a:pt x="2179066" y="32766"/>
                </a:lnTo>
                <a:lnTo>
                  <a:pt x="2179066" y="37592"/>
                </a:lnTo>
                <a:lnTo>
                  <a:pt x="2177669" y="40005"/>
                </a:lnTo>
                <a:lnTo>
                  <a:pt x="2176272" y="41529"/>
                </a:lnTo>
                <a:lnTo>
                  <a:pt x="2162683" y="41529"/>
                </a:lnTo>
                <a:lnTo>
                  <a:pt x="2162683" y="72009"/>
                </a:lnTo>
                <a:lnTo>
                  <a:pt x="2232279" y="35941"/>
                </a:lnTo>
                <a:lnTo>
                  <a:pt x="2162683" y="0"/>
                </a:lnTo>
                <a:close/>
              </a:path>
              <a:path w="2232660" h="72389">
                <a:moveTo>
                  <a:pt x="2162683" y="30353"/>
                </a:moveTo>
                <a:lnTo>
                  <a:pt x="69596" y="30353"/>
                </a:lnTo>
                <a:lnTo>
                  <a:pt x="69596" y="41529"/>
                </a:lnTo>
                <a:lnTo>
                  <a:pt x="2162683" y="41529"/>
                </a:lnTo>
                <a:lnTo>
                  <a:pt x="2162683" y="30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75152" y="4057903"/>
            <a:ext cx="2125980" cy="11430"/>
          </a:xfrm>
          <a:custGeom>
            <a:avLst/>
            <a:gdLst/>
            <a:ahLst/>
            <a:cxnLst/>
            <a:rect l="l" t="t" r="r" b="b"/>
            <a:pathLst>
              <a:path w="2125979" h="11429">
                <a:moveTo>
                  <a:pt x="-888" y="5588"/>
                </a:moveTo>
                <a:lnTo>
                  <a:pt x="2126741" y="5588"/>
                </a:lnTo>
              </a:path>
            </a:pathLst>
          </a:custGeom>
          <a:ln w="12953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21939" y="4027551"/>
            <a:ext cx="69850" cy="72390"/>
          </a:xfrm>
          <a:custGeom>
            <a:avLst/>
            <a:gdLst/>
            <a:ahLst/>
            <a:cxnLst/>
            <a:rect l="l" t="t" r="r" b="b"/>
            <a:pathLst>
              <a:path w="69850" h="72389">
                <a:moveTo>
                  <a:pt x="69596" y="72009"/>
                </a:moveTo>
                <a:lnTo>
                  <a:pt x="0" y="35941"/>
                </a:lnTo>
                <a:lnTo>
                  <a:pt x="69596" y="0"/>
                </a:lnTo>
                <a:lnTo>
                  <a:pt x="69596" y="72009"/>
                </a:lnTo>
                <a:close/>
              </a:path>
            </a:pathLst>
          </a:custGeom>
          <a:ln w="31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4622" y="4027551"/>
            <a:ext cx="69850" cy="72390"/>
          </a:xfrm>
          <a:custGeom>
            <a:avLst/>
            <a:gdLst/>
            <a:ahLst/>
            <a:cxnLst/>
            <a:rect l="l" t="t" r="r" b="b"/>
            <a:pathLst>
              <a:path w="69850" h="72389">
                <a:moveTo>
                  <a:pt x="0" y="0"/>
                </a:moveTo>
                <a:lnTo>
                  <a:pt x="69596" y="35941"/>
                </a:lnTo>
                <a:lnTo>
                  <a:pt x="0" y="7200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15463" y="3957573"/>
            <a:ext cx="1905" cy="203200"/>
          </a:xfrm>
          <a:custGeom>
            <a:avLst/>
            <a:gdLst/>
            <a:ahLst/>
            <a:cxnLst/>
            <a:rect l="l" t="t" r="r" b="b"/>
            <a:pathLst>
              <a:path w="1905" h="203200">
                <a:moveTo>
                  <a:pt x="0" y="0"/>
                </a:moveTo>
                <a:lnTo>
                  <a:pt x="1650" y="203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54219" y="3971290"/>
            <a:ext cx="1905" cy="203200"/>
          </a:xfrm>
          <a:custGeom>
            <a:avLst/>
            <a:gdLst/>
            <a:ahLst/>
            <a:cxnLst/>
            <a:rect l="l" t="t" r="r" b="b"/>
            <a:pathLst>
              <a:path w="1904" h="203200">
                <a:moveTo>
                  <a:pt x="0" y="0"/>
                </a:moveTo>
                <a:lnTo>
                  <a:pt x="1523" y="203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6698" y="2819526"/>
            <a:ext cx="15811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1675" y="2819526"/>
            <a:ext cx="15811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8739" y="3467861"/>
            <a:ext cx="15811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3759" y="3483609"/>
            <a:ext cx="15811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</a:t>
            </a:r>
            <a:endParaRPr kumimoji="0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5748" y="3050285"/>
            <a:ext cx="3029204" cy="126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24708" y="3637660"/>
            <a:ext cx="3027680" cy="8255"/>
          </a:xfrm>
          <a:custGeom>
            <a:avLst/>
            <a:gdLst/>
            <a:ahLst/>
            <a:cxnLst/>
            <a:rect l="l" t="t" r="r" b="b"/>
            <a:pathLst>
              <a:path w="3027679" h="8254">
                <a:moveTo>
                  <a:pt x="29337" y="0"/>
                </a:moveTo>
                <a:lnTo>
                  <a:pt x="1524" y="0"/>
                </a:lnTo>
                <a:lnTo>
                  <a:pt x="1524" y="1650"/>
                </a:lnTo>
                <a:lnTo>
                  <a:pt x="0" y="3937"/>
                </a:lnTo>
                <a:lnTo>
                  <a:pt x="1524" y="5587"/>
                </a:lnTo>
                <a:lnTo>
                  <a:pt x="1524" y="7112"/>
                </a:lnTo>
                <a:lnTo>
                  <a:pt x="2286" y="8000"/>
                </a:lnTo>
                <a:lnTo>
                  <a:pt x="27686" y="8000"/>
                </a:lnTo>
                <a:lnTo>
                  <a:pt x="29337" y="7112"/>
                </a:lnTo>
                <a:lnTo>
                  <a:pt x="30099" y="5587"/>
                </a:lnTo>
                <a:lnTo>
                  <a:pt x="30099" y="1650"/>
                </a:lnTo>
                <a:lnTo>
                  <a:pt x="29337" y="0"/>
                </a:lnTo>
                <a:close/>
              </a:path>
              <a:path w="3027679" h="8254">
                <a:moveTo>
                  <a:pt x="82550" y="0"/>
                </a:moveTo>
                <a:lnTo>
                  <a:pt x="54737" y="0"/>
                </a:lnTo>
                <a:lnTo>
                  <a:pt x="53086" y="1650"/>
                </a:lnTo>
                <a:lnTo>
                  <a:pt x="53086" y="5587"/>
                </a:lnTo>
                <a:lnTo>
                  <a:pt x="54737" y="7112"/>
                </a:lnTo>
                <a:lnTo>
                  <a:pt x="55499" y="8000"/>
                </a:lnTo>
                <a:lnTo>
                  <a:pt x="80899" y="8000"/>
                </a:lnTo>
                <a:lnTo>
                  <a:pt x="82550" y="7112"/>
                </a:lnTo>
                <a:lnTo>
                  <a:pt x="83312" y="5587"/>
                </a:lnTo>
                <a:lnTo>
                  <a:pt x="83312" y="1650"/>
                </a:lnTo>
                <a:lnTo>
                  <a:pt x="82550" y="0"/>
                </a:lnTo>
                <a:close/>
              </a:path>
              <a:path w="3027679" h="8254">
                <a:moveTo>
                  <a:pt x="134874" y="0"/>
                </a:moveTo>
                <a:lnTo>
                  <a:pt x="107061" y="0"/>
                </a:lnTo>
                <a:lnTo>
                  <a:pt x="106299" y="1650"/>
                </a:lnTo>
                <a:lnTo>
                  <a:pt x="106299" y="5587"/>
                </a:lnTo>
                <a:lnTo>
                  <a:pt x="107061" y="7112"/>
                </a:lnTo>
                <a:lnTo>
                  <a:pt x="108712" y="8000"/>
                </a:lnTo>
                <a:lnTo>
                  <a:pt x="134112" y="8000"/>
                </a:lnTo>
                <a:lnTo>
                  <a:pt x="134874" y="7112"/>
                </a:lnTo>
                <a:lnTo>
                  <a:pt x="136398" y="5587"/>
                </a:lnTo>
                <a:lnTo>
                  <a:pt x="136398" y="1650"/>
                </a:lnTo>
                <a:lnTo>
                  <a:pt x="134874" y="0"/>
                </a:lnTo>
                <a:close/>
              </a:path>
              <a:path w="3027679" h="8254">
                <a:moveTo>
                  <a:pt x="188087" y="0"/>
                </a:moveTo>
                <a:lnTo>
                  <a:pt x="159512" y="0"/>
                </a:lnTo>
                <a:lnTo>
                  <a:pt x="159512" y="7112"/>
                </a:lnTo>
                <a:lnTo>
                  <a:pt x="160274" y="8000"/>
                </a:lnTo>
                <a:lnTo>
                  <a:pt x="187198" y="8000"/>
                </a:lnTo>
                <a:lnTo>
                  <a:pt x="188087" y="7112"/>
                </a:lnTo>
                <a:lnTo>
                  <a:pt x="188087" y="5587"/>
                </a:lnTo>
                <a:lnTo>
                  <a:pt x="189611" y="3937"/>
                </a:lnTo>
                <a:lnTo>
                  <a:pt x="188087" y="1650"/>
                </a:lnTo>
                <a:lnTo>
                  <a:pt x="188087" y="0"/>
                </a:lnTo>
                <a:close/>
              </a:path>
              <a:path w="3027679" h="8254">
                <a:moveTo>
                  <a:pt x="240411" y="0"/>
                </a:moveTo>
                <a:lnTo>
                  <a:pt x="212598" y="0"/>
                </a:lnTo>
                <a:lnTo>
                  <a:pt x="212598" y="1650"/>
                </a:lnTo>
                <a:lnTo>
                  <a:pt x="211074" y="3937"/>
                </a:lnTo>
                <a:lnTo>
                  <a:pt x="212598" y="5587"/>
                </a:lnTo>
                <a:lnTo>
                  <a:pt x="212598" y="7112"/>
                </a:lnTo>
                <a:lnTo>
                  <a:pt x="213487" y="8000"/>
                </a:lnTo>
                <a:lnTo>
                  <a:pt x="238760" y="8000"/>
                </a:lnTo>
                <a:lnTo>
                  <a:pt x="240411" y="7112"/>
                </a:lnTo>
                <a:lnTo>
                  <a:pt x="241173" y="5587"/>
                </a:lnTo>
                <a:lnTo>
                  <a:pt x="241173" y="1650"/>
                </a:lnTo>
                <a:lnTo>
                  <a:pt x="240411" y="0"/>
                </a:lnTo>
                <a:close/>
              </a:path>
              <a:path w="3027679" h="8254">
                <a:moveTo>
                  <a:pt x="292735" y="0"/>
                </a:moveTo>
                <a:lnTo>
                  <a:pt x="265049" y="0"/>
                </a:lnTo>
                <a:lnTo>
                  <a:pt x="264160" y="1650"/>
                </a:lnTo>
                <a:lnTo>
                  <a:pt x="264160" y="5587"/>
                </a:lnTo>
                <a:lnTo>
                  <a:pt x="265049" y="7112"/>
                </a:lnTo>
                <a:lnTo>
                  <a:pt x="266573" y="8000"/>
                </a:lnTo>
                <a:lnTo>
                  <a:pt x="291973" y="8000"/>
                </a:lnTo>
                <a:lnTo>
                  <a:pt x="292735" y="7112"/>
                </a:lnTo>
                <a:lnTo>
                  <a:pt x="294386" y="5587"/>
                </a:lnTo>
                <a:lnTo>
                  <a:pt x="294386" y="1650"/>
                </a:lnTo>
                <a:lnTo>
                  <a:pt x="292735" y="0"/>
                </a:lnTo>
                <a:close/>
              </a:path>
              <a:path w="3027679" h="8254">
                <a:moveTo>
                  <a:pt x="345948" y="0"/>
                </a:moveTo>
                <a:lnTo>
                  <a:pt x="318135" y="0"/>
                </a:lnTo>
                <a:lnTo>
                  <a:pt x="317373" y="1650"/>
                </a:lnTo>
                <a:lnTo>
                  <a:pt x="317373" y="5587"/>
                </a:lnTo>
                <a:lnTo>
                  <a:pt x="318135" y="7112"/>
                </a:lnTo>
                <a:lnTo>
                  <a:pt x="319786" y="8000"/>
                </a:lnTo>
                <a:lnTo>
                  <a:pt x="345186" y="8000"/>
                </a:lnTo>
                <a:lnTo>
                  <a:pt x="345948" y="7112"/>
                </a:lnTo>
                <a:lnTo>
                  <a:pt x="347599" y="5587"/>
                </a:lnTo>
                <a:lnTo>
                  <a:pt x="347599" y="1650"/>
                </a:lnTo>
                <a:lnTo>
                  <a:pt x="345948" y="0"/>
                </a:lnTo>
                <a:close/>
              </a:path>
              <a:path w="3027679" h="8254">
                <a:moveTo>
                  <a:pt x="399161" y="0"/>
                </a:moveTo>
                <a:lnTo>
                  <a:pt x="370586" y="0"/>
                </a:lnTo>
                <a:lnTo>
                  <a:pt x="370586" y="7112"/>
                </a:lnTo>
                <a:lnTo>
                  <a:pt x="371348" y="8000"/>
                </a:lnTo>
                <a:lnTo>
                  <a:pt x="398272" y="8000"/>
                </a:lnTo>
                <a:lnTo>
                  <a:pt x="399161" y="7112"/>
                </a:lnTo>
                <a:lnTo>
                  <a:pt x="399161" y="5587"/>
                </a:lnTo>
                <a:lnTo>
                  <a:pt x="400685" y="3937"/>
                </a:lnTo>
                <a:lnTo>
                  <a:pt x="399161" y="1650"/>
                </a:lnTo>
                <a:lnTo>
                  <a:pt x="399161" y="0"/>
                </a:lnTo>
                <a:close/>
              </a:path>
              <a:path w="3027679" h="8254">
                <a:moveTo>
                  <a:pt x="450723" y="0"/>
                </a:moveTo>
                <a:lnTo>
                  <a:pt x="422910" y="0"/>
                </a:lnTo>
                <a:lnTo>
                  <a:pt x="422910" y="1650"/>
                </a:lnTo>
                <a:lnTo>
                  <a:pt x="422148" y="3937"/>
                </a:lnTo>
                <a:lnTo>
                  <a:pt x="422910" y="5587"/>
                </a:lnTo>
                <a:lnTo>
                  <a:pt x="422910" y="7112"/>
                </a:lnTo>
                <a:lnTo>
                  <a:pt x="424561" y="8000"/>
                </a:lnTo>
                <a:lnTo>
                  <a:pt x="449961" y="8000"/>
                </a:lnTo>
                <a:lnTo>
                  <a:pt x="450723" y="7112"/>
                </a:lnTo>
                <a:lnTo>
                  <a:pt x="452247" y="5587"/>
                </a:lnTo>
                <a:lnTo>
                  <a:pt x="452247" y="1650"/>
                </a:lnTo>
                <a:lnTo>
                  <a:pt x="450723" y="0"/>
                </a:lnTo>
                <a:close/>
              </a:path>
              <a:path w="3027679" h="8254">
                <a:moveTo>
                  <a:pt x="503809" y="0"/>
                </a:moveTo>
                <a:lnTo>
                  <a:pt x="476123" y="0"/>
                </a:lnTo>
                <a:lnTo>
                  <a:pt x="475234" y="1650"/>
                </a:lnTo>
                <a:lnTo>
                  <a:pt x="475234" y="5587"/>
                </a:lnTo>
                <a:lnTo>
                  <a:pt x="476123" y="7112"/>
                </a:lnTo>
                <a:lnTo>
                  <a:pt x="477647" y="8000"/>
                </a:lnTo>
                <a:lnTo>
                  <a:pt x="503047" y="8000"/>
                </a:lnTo>
                <a:lnTo>
                  <a:pt x="503809" y="7112"/>
                </a:lnTo>
                <a:lnTo>
                  <a:pt x="505460" y="5587"/>
                </a:lnTo>
                <a:lnTo>
                  <a:pt x="505460" y="1650"/>
                </a:lnTo>
                <a:lnTo>
                  <a:pt x="503809" y="0"/>
                </a:lnTo>
                <a:close/>
              </a:path>
              <a:path w="3027679" h="8254">
                <a:moveTo>
                  <a:pt x="557022" y="0"/>
                </a:moveTo>
                <a:lnTo>
                  <a:pt x="529209" y="0"/>
                </a:lnTo>
                <a:lnTo>
                  <a:pt x="528447" y="1650"/>
                </a:lnTo>
                <a:lnTo>
                  <a:pt x="528447" y="5587"/>
                </a:lnTo>
                <a:lnTo>
                  <a:pt x="529209" y="7112"/>
                </a:lnTo>
                <a:lnTo>
                  <a:pt x="530860" y="8000"/>
                </a:lnTo>
                <a:lnTo>
                  <a:pt x="556260" y="8000"/>
                </a:lnTo>
                <a:lnTo>
                  <a:pt x="557022" y="7112"/>
                </a:lnTo>
                <a:lnTo>
                  <a:pt x="558673" y="5587"/>
                </a:lnTo>
                <a:lnTo>
                  <a:pt x="558673" y="1650"/>
                </a:lnTo>
                <a:lnTo>
                  <a:pt x="557022" y="0"/>
                </a:lnTo>
                <a:close/>
              </a:path>
              <a:path w="3027679" h="8254">
                <a:moveTo>
                  <a:pt x="610235" y="0"/>
                </a:moveTo>
                <a:lnTo>
                  <a:pt x="580898" y="0"/>
                </a:lnTo>
                <a:lnTo>
                  <a:pt x="580898" y="7112"/>
                </a:lnTo>
                <a:lnTo>
                  <a:pt x="582422" y="8000"/>
                </a:lnTo>
                <a:lnTo>
                  <a:pt x="608584" y="8000"/>
                </a:lnTo>
                <a:lnTo>
                  <a:pt x="610235" y="7112"/>
                </a:lnTo>
                <a:lnTo>
                  <a:pt x="610235" y="5587"/>
                </a:lnTo>
                <a:lnTo>
                  <a:pt x="610997" y="3937"/>
                </a:lnTo>
                <a:lnTo>
                  <a:pt x="610235" y="1650"/>
                </a:lnTo>
                <a:lnTo>
                  <a:pt x="610235" y="0"/>
                </a:lnTo>
                <a:close/>
              </a:path>
              <a:path w="3027679" h="8254">
                <a:moveTo>
                  <a:pt x="661796" y="0"/>
                </a:moveTo>
                <a:lnTo>
                  <a:pt x="633983" y="0"/>
                </a:lnTo>
                <a:lnTo>
                  <a:pt x="633983" y="1650"/>
                </a:lnTo>
                <a:lnTo>
                  <a:pt x="633221" y="3937"/>
                </a:lnTo>
                <a:lnTo>
                  <a:pt x="633983" y="5587"/>
                </a:lnTo>
                <a:lnTo>
                  <a:pt x="633983" y="7112"/>
                </a:lnTo>
                <a:lnTo>
                  <a:pt x="635635" y="8000"/>
                </a:lnTo>
                <a:lnTo>
                  <a:pt x="661035" y="8000"/>
                </a:lnTo>
                <a:lnTo>
                  <a:pt x="661796" y="7112"/>
                </a:lnTo>
                <a:lnTo>
                  <a:pt x="663320" y="5587"/>
                </a:lnTo>
                <a:lnTo>
                  <a:pt x="663320" y="1650"/>
                </a:lnTo>
                <a:lnTo>
                  <a:pt x="661796" y="0"/>
                </a:lnTo>
                <a:close/>
              </a:path>
              <a:path w="3027679" h="8254">
                <a:moveTo>
                  <a:pt x="714882" y="0"/>
                </a:moveTo>
                <a:lnTo>
                  <a:pt x="687196" y="0"/>
                </a:lnTo>
                <a:lnTo>
                  <a:pt x="686435" y="1650"/>
                </a:lnTo>
                <a:lnTo>
                  <a:pt x="686435" y="5587"/>
                </a:lnTo>
                <a:lnTo>
                  <a:pt x="687196" y="7112"/>
                </a:lnTo>
                <a:lnTo>
                  <a:pt x="688720" y="8000"/>
                </a:lnTo>
                <a:lnTo>
                  <a:pt x="714120" y="8000"/>
                </a:lnTo>
                <a:lnTo>
                  <a:pt x="714882" y="7112"/>
                </a:lnTo>
                <a:lnTo>
                  <a:pt x="716533" y="5587"/>
                </a:lnTo>
                <a:lnTo>
                  <a:pt x="716533" y="1650"/>
                </a:lnTo>
                <a:lnTo>
                  <a:pt x="714882" y="0"/>
                </a:lnTo>
                <a:close/>
              </a:path>
              <a:path w="3027679" h="8254">
                <a:moveTo>
                  <a:pt x="768095" y="0"/>
                </a:moveTo>
                <a:lnTo>
                  <a:pt x="740282" y="0"/>
                </a:lnTo>
                <a:lnTo>
                  <a:pt x="739520" y="1650"/>
                </a:lnTo>
                <a:lnTo>
                  <a:pt x="739520" y="5587"/>
                </a:lnTo>
                <a:lnTo>
                  <a:pt x="740282" y="7112"/>
                </a:lnTo>
                <a:lnTo>
                  <a:pt x="741933" y="8000"/>
                </a:lnTo>
                <a:lnTo>
                  <a:pt x="766571" y="8000"/>
                </a:lnTo>
                <a:lnTo>
                  <a:pt x="768095" y="7112"/>
                </a:lnTo>
                <a:lnTo>
                  <a:pt x="769746" y="5587"/>
                </a:lnTo>
                <a:lnTo>
                  <a:pt x="769746" y="1650"/>
                </a:lnTo>
                <a:lnTo>
                  <a:pt x="768095" y="0"/>
                </a:lnTo>
                <a:close/>
              </a:path>
              <a:path w="3027679" h="8254">
                <a:moveTo>
                  <a:pt x="821308" y="0"/>
                </a:moveTo>
                <a:lnTo>
                  <a:pt x="791971" y="0"/>
                </a:lnTo>
                <a:lnTo>
                  <a:pt x="791971" y="7112"/>
                </a:lnTo>
                <a:lnTo>
                  <a:pt x="793495" y="8000"/>
                </a:lnTo>
                <a:lnTo>
                  <a:pt x="819657" y="8000"/>
                </a:lnTo>
                <a:lnTo>
                  <a:pt x="821308" y="7112"/>
                </a:lnTo>
                <a:lnTo>
                  <a:pt x="821308" y="5587"/>
                </a:lnTo>
                <a:lnTo>
                  <a:pt x="822070" y="3937"/>
                </a:lnTo>
                <a:lnTo>
                  <a:pt x="821308" y="1650"/>
                </a:lnTo>
                <a:lnTo>
                  <a:pt x="821308" y="0"/>
                </a:lnTo>
                <a:close/>
              </a:path>
              <a:path w="3027679" h="8254">
                <a:moveTo>
                  <a:pt x="872870" y="0"/>
                </a:moveTo>
                <a:lnTo>
                  <a:pt x="845057" y="0"/>
                </a:lnTo>
                <a:lnTo>
                  <a:pt x="845057" y="1650"/>
                </a:lnTo>
                <a:lnTo>
                  <a:pt x="844295" y="3937"/>
                </a:lnTo>
                <a:lnTo>
                  <a:pt x="845057" y="5587"/>
                </a:lnTo>
                <a:lnTo>
                  <a:pt x="845057" y="7112"/>
                </a:lnTo>
                <a:lnTo>
                  <a:pt x="846708" y="8000"/>
                </a:lnTo>
                <a:lnTo>
                  <a:pt x="872108" y="8000"/>
                </a:lnTo>
                <a:lnTo>
                  <a:pt x="872870" y="7112"/>
                </a:lnTo>
                <a:lnTo>
                  <a:pt x="874394" y="5587"/>
                </a:lnTo>
                <a:lnTo>
                  <a:pt x="874394" y="1650"/>
                </a:lnTo>
                <a:lnTo>
                  <a:pt x="872870" y="0"/>
                </a:lnTo>
                <a:close/>
              </a:path>
              <a:path w="3027679" h="8254">
                <a:moveTo>
                  <a:pt x="926083" y="0"/>
                </a:moveTo>
                <a:lnTo>
                  <a:pt x="898270" y="0"/>
                </a:lnTo>
                <a:lnTo>
                  <a:pt x="897508" y="1650"/>
                </a:lnTo>
                <a:lnTo>
                  <a:pt x="897508" y="5587"/>
                </a:lnTo>
                <a:lnTo>
                  <a:pt x="898270" y="7112"/>
                </a:lnTo>
                <a:lnTo>
                  <a:pt x="899794" y="8000"/>
                </a:lnTo>
                <a:lnTo>
                  <a:pt x="924432" y="8000"/>
                </a:lnTo>
                <a:lnTo>
                  <a:pt x="926083" y="7112"/>
                </a:lnTo>
                <a:lnTo>
                  <a:pt x="927607" y="5587"/>
                </a:lnTo>
                <a:lnTo>
                  <a:pt x="927607" y="1650"/>
                </a:lnTo>
                <a:lnTo>
                  <a:pt x="926083" y="0"/>
                </a:lnTo>
                <a:close/>
              </a:path>
              <a:path w="3027679" h="8254">
                <a:moveTo>
                  <a:pt x="979169" y="0"/>
                </a:moveTo>
                <a:lnTo>
                  <a:pt x="951483" y="0"/>
                </a:lnTo>
                <a:lnTo>
                  <a:pt x="949832" y="1650"/>
                </a:lnTo>
                <a:lnTo>
                  <a:pt x="949832" y="5587"/>
                </a:lnTo>
                <a:lnTo>
                  <a:pt x="951483" y="7112"/>
                </a:lnTo>
                <a:lnTo>
                  <a:pt x="952245" y="8000"/>
                </a:lnTo>
                <a:lnTo>
                  <a:pt x="977645" y="8000"/>
                </a:lnTo>
                <a:lnTo>
                  <a:pt x="979169" y="7112"/>
                </a:lnTo>
                <a:lnTo>
                  <a:pt x="979932" y="5587"/>
                </a:lnTo>
                <a:lnTo>
                  <a:pt x="979932" y="1650"/>
                </a:lnTo>
                <a:lnTo>
                  <a:pt x="979169" y="0"/>
                </a:lnTo>
                <a:close/>
              </a:path>
              <a:path w="3027679" h="8254">
                <a:moveTo>
                  <a:pt x="1032382" y="0"/>
                </a:moveTo>
                <a:lnTo>
                  <a:pt x="1003045" y="0"/>
                </a:lnTo>
                <a:lnTo>
                  <a:pt x="1003045" y="7112"/>
                </a:lnTo>
                <a:lnTo>
                  <a:pt x="1004569" y="8000"/>
                </a:lnTo>
                <a:lnTo>
                  <a:pt x="1030732" y="8000"/>
                </a:lnTo>
                <a:lnTo>
                  <a:pt x="1032382" y="7112"/>
                </a:lnTo>
                <a:lnTo>
                  <a:pt x="1032382" y="5587"/>
                </a:lnTo>
                <a:lnTo>
                  <a:pt x="1033144" y="3937"/>
                </a:lnTo>
                <a:lnTo>
                  <a:pt x="1032382" y="1650"/>
                </a:lnTo>
                <a:lnTo>
                  <a:pt x="1032382" y="0"/>
                </a:lnTo>
                <a:close/>
              </a:path>
              <a:path w="3027679" h="8254">
                <a:moveTo>
                  <a:pt x="1083945" y="0"/>
                </a:moveTo>
                <a:lnTo>
                  <a:pt x="1056132" y="0"/>
                </a:lnTo>
                <a:lnTo>
                  <a:pt x="1056132" y="1650"/>
                </a:lnTo>
                <a:lnTo>
                  <a:pt x="1055370" y="3937"/>
                </a:lnTo>
                <a:lnTo>
                  <a:pt x="1056132" y="5587"/>
                </a:lnTo>
                <a:lnTo>
                  <a:pt x="1056132" y="7112"/>
                </a:lnTo>
                <a:lnTo>
                  <a:pt x="1057783" y="8000"/>
                </a:lnTo>
                <a:lnTo>
                  <a:pt x="1083183" y="8000"/>
                </a:lnTo>
                <a:lnTo>
                  <a:pt x="1083945" y="7112"/>
                </a:lnTo>
                <a:lnTo>
                  <a:pt x="1085469" y="5587"/>
                </a:lnTo>
                <a:lnTo>
                  <a:pt x="1085469" y="1650"/>
                </a:lnTo>
                <a:lnTo>
                  <a:pt x="1083945" y="0"/>
                </a:lnTo>
                <a:close/>
              </a:path>
              <a:path w="3027679" h="8254">
                <a:moveTo>
                  <a:pt x="1137158" y="0"/>
                </a:moveTo>
                <a:lnTo>
                  <a:pt x="1109345" y="0"/>
                </a:lnTo>
                <a:lnTo>
                  <a:pt x="1107694" y="1650"/>
                </a:lnTo>
                <a:lnTo>
                  <a:pt x="1107694" y="5587"/>
                </a:lnTo>
                <a:lnTo>
                  <a:pt x="1109345" y="7112"/>
                </a:lnTo>
                <a:lnTo>
                  <a:pt x="1110107" y="8000"/>
                </a:lnTo>
                <a:lnTo>
                  <a:pt x="1135507" y="8000"/>
                </a:lnTo>
                <a:lnTo>
                  <a:pt x="1137158" y="7112"/>
                </a:lnTo>
                <a:lnTo>
                  <a:pt x="1137920" y="5587"/>
                </a:lnTo>
                <a:lnTo>
                  <a:pt x="1137920" y="1650"/>
                </a:lnTo>
                <a:lnTo>
                  <a:pt x="1137158" y="0"/>
                </a:lnTo>
                <a:close/>
              </a:path>
              <a:path w="3027679" h="8254">
                <a:moveTo>
                  <a:pt x="1190244" y="0"/>
                </a:moveTo>
                <a:lnTo>
                  <a:pt x="1162558" y="0"/>
                </a:lnTo>
                <a:lnTo>
                  <a:pt x="1160907" y="1650"/>
                </a:lnTo>
                <a:lnTo>
                  <a:pt x="1160907" y="5587"/>
                </a:lnTo>
                <a:lnTo>
                  <a:pt x="1162558" y="7112"/>
                </a:lnTo>
                <a:lnTo>
                  <a:pt x="1163320" y="8000"/>
                </a:lnTo>
                <a:lnTo>
                  <a:pt x="1188720" y="8000"/>
                </a:lnTo>
                <a:lnTo>
                  <a:pt x="1190244" y="7112"/>
                </a:lnTo>
                <a:lnTo>
                  <a:pt x="1191133" y="5587"/>
                </a:lnTo>
                <a:lnTo>
                  <a:pt x="1191133" y="1650"/>
                </a:lnTo>
                <a:lnTo>
                  <a:pt x="1190244" y="0"/>
                </a:lnTo>
                <a:close/>
              </a:path>
              <a:path w="3027679" h="8254">
                <a:moveTo>
                  <a:pt x="1243457" y="0"/>
                </a:moveTo>
                <a:lnTo>
                  <a:pt x="1214120" y="0"/>
                </a:lnTo>
                <a:lnTo>
                  <a:pt x="1214120" y="7112"/>
                </a:lnTo>
                <a:lnTo>
                  <a:pt x="1215644" y="8000"/>
                </a:lnTo>
                <a:lnTo>
                  <a:pt x="1241806" y="8000"/>
                </a:lnTo>
                <a:lnTo>
                  <a:pt x="1243457" y="7112"/>
                </a:lnTo>
                <a:lnTo>
                  <a:pt x="1243457" y="5587"/>
                </a:lnTo>
                <a:lnTo>
                  <a:pt x="1244219" y="3937"/>
                </a:lnTo>
                <a:lnTo>
                  <a:pt x="1243457" y="1650"/>
                </a:lnTo>
                <a:lnTo>
                  <a:pt x="1243457" y="0"/>
                </a:lnTo>
                <a:close/>
              </a:path>
              <a:path w="3027679" h="8254">
                <a:moveTo>
                  <a:pt x="1295019" y="0"/>
                </a:moveTo>
                <a:lnTo>
                  <a:pt x="1267206" y="0"/>
                </a:lnTo>
                <a:lnTo>
                  <a:pt x="1267206" y="1650"/>
                </a:lnTo>
                <a:lnTo>
                  <a:pt x="1265682" y="3937"/>
                </a:lnTo>
                <a:lnTo>
                  <a:pt x="1267206" y="5587"/>
                </a:lnTo>
                <a:lnTo>
                  <a:pt x="1267206" y="7112"/>
                </a:lnTo>
                <a:lnTo>
                  <a:pt x="1268095" y="8000"/>
                </a:lnTo>
                <a:lnTo>
                  <a:pt x="1293495" y="8000"/>
                </a:lnTo>
                <a:lnTo>
                  <a:pt x="1295019" y="7112"/>
                </a:lnTo>
                <a:lnTo>
                  <a:pt x="1295781" y="5587"/>
                </a:lnTo>
                <a:lnTo>
                  <a:pt x="1295781" y="1650"/>
                </a:lnTo>
                <a:lnTo>
                  <a:pt x="1295019" y="0"/>
                </a:lnTo>
                <a:close/>
              </a:path>
              <a:path w="3027679" h="8254">
                <a:moveTo>
                  <a:pt x="1348232" y="0"/>
                </a:moveTo>
                <a:lnTo>
                  <a:pt x="1320419" y="0"/>
                </a:lnTo>
                <a:lnTo>
                  <a:pt x="1318895" y="1650"/>
                </a:lnTo>
                <a:lnTo>
                  <a:pt x="1318895" y="5587"/>
                </a:lnTo>
                <a:lnTo>
                  <a:pt x="1320419" y="7112"/>
                </a:lnTo>
                <a:lnTo>
                  <a:pt x="1321181" y="8000"/>
                </a:lnTo>
                <a:lnTo>
                  <a:pt x="1346581" y="8000"/>
                </a:lnTo>
                <a:lnTo>
                  <a:pt x="1348232" y="7112"/>
                </a:lnTo>
                <a:lnTo>
                  <a:pt x="1348994" y="5587"/>
                </a:lnTo>
                <a:lnTo>
                  <a:pt x="1348994" y="1650"/>
                </a:lnTo>
                <a:lnTo>
                  <a:pt x="1348232" y="0"/>
                </a:lnTo>
                <a:close/>
              </a:path>
              <a:path w="3027679" h="8254">
                <a:moveTo>
                  <a:pt x="1401318" y="0"/>
                </a:moveTo>
                <a:lnTo>
                  <a:pt x="1373632" y="0"/>
                </a:lnTo>
                <a:lnTo>
                  <a:pt x="1371981" y="1650"/>
                </a:lnTo>
                <a:lnTo>
                  <a:pt x="1371981" y="5587"/>
                </a:lnTo>
                <a:lnTo>
                  <a:pt x="1373632" y="7112"/>
                </a:lnTo>
                <a:lnTo>
                  <a:pt x="1374394" y="8000"/>
                </a:lnTo>
                <a:lnTo>
                  <a:pt x="1399794" y="8000"/>
                </a:lnTo>
                <a:lnTo>
                  <a:pt x="1401318" y="7112"/>
                </a:lnTo>
                <a:lnTo>
                  <a:pt x="1402207" y="5587"/>
                </a:lnTo>
                <a:lnTo>
                  <a:pt x="1402207" y="1650"/>
                </a:lnTo>
                <a:lnTo>
                  <a:pt x="1401318" y="0"/>
                </a:lnTo>
                <a:close/>
              </a:path>
              <a:path w="3027679" h="8254">
                <a:moveTo>
                  <a:pt x="1453769" y="0"/>
                </a:moveTo>
                <a:lnTo>
                  <a:pt x="1425194" y="0"/>
                </a:lnTo>
                <a:lnTo>
                  <a:pt x="1425194" y="7112"/>
                </a:lnTo>
                <a:lnTo>
                  <a:pt x="1426718" y="8000"/>
                </a:lnTo>
                <a:lnTo>
                  <a:pt x="1452880" y="8000"/>
                </a:lnTo>
                <a:lnTo>
                  <a:pt x="1453769" y="7112"/>
                </a:lnTo>
                <a:lnTo>
                  <a:pt x="1453769" y="5587"/>
                </a:lnTo>
                <a:lnTo>
                  <a:pt x="1455293" y="3937"/>
                </a:lnTo>
                <a:lnTo>
                  <a:pt x="1453769" y="1650"/>
                </a:lnTo>
                <a:lnTo>
                  <a:pt x="1453769" y="0"/>
                </a:lnTo>
                <a:close/>
              </a:path>
              <a:path w="3027679" h="8254">
                <a:moveTo>
                  <a:pt x="1506093" y="0"/>
                </a:moveTo>
                <a:lnTo>
                  <a:pt x="1478280" y="0"/>
                </a:lnTo>
                <a:lnTo>
                  <a:pt x="1478280" y="1650"/>
                </a:lnTo>
                <a:lnTo>
                  <a:pt x="1476756" y="3937"/>
                </a:lnTo>
                <a:lnTo>
                  <a:pt x="1478280" y="5587"/>
                </a:lnTo>
                <a:lnTo>
                  <a:pt x="1478280" y="7112"/>
                </a:lnTo>
                <a:lnTo>
                  <a:pt x="1479169" y="8000"/>
                </a:lnTo>
                <a:lnTo>
                  <a:pt x="1504569" y="8000"/>
                </a:lnTo>
                <a:lnTo>
                  <a:pt x="1506093" y="7112"/>
                </a:lnTo>
                <a:lnTo>
                  <a:pt x="1506855" y="5587"/>
                </a:lnTo>
                <a:lnTo>
                  <a:pt x="1506855" y="1650"/>
                </a:lnTo>
                <a:lnTo>
                  <a:pt x="1506093" y="0"/>
                </a:lnTo>
                <a:close/>
              </a:path>
              <a:path w="3027679" h="8254">
                <a:moveTo>
                  <a:pt x="1559306" y="0"/>
                </a:moveTo>
                <a:lnTo>
                  <a:pt x="1531493" y="0"/>
                </a:lnTo>
                <a:lnTo>
                  <a:pt x="1529969" y="1650"/>
                </a:lnTo>
                <a:lnTo>
                  <a:pt x="1529969" y="5587"/>
                </a:lnTo>
                <a:lnTo>
                  <a:pt x="1531493" y="7112"/>
                </a:lnTo>
                <a:lnTo>
                  <a:pt x="1532255" y="8000"/>
                </a:lnTo>
                <a:lnTo>
                  <a:pt x="1557655" y="8000"/>
                </a:lnTo>
                <a:lnTo>
                  <a:pt x="1559306" y="7112"/>
                </a:lnTo>
                <a:lnTo>
                  <a:pt x="1560068" y="5587"/>
                </a:lnTo>
                <a:lnTo>
                  <a:pt x="1560068" y="1650"/>
                </a:lnTo>
                <a:lnTo>
                  <a:pt x="1559306" y="0"/>
                </a:lnTo>
                <a:close/>
              </a:path>
              <a:path w="3027679" h="8254">
                <a:moveTo>
                  <a:pt x="1612392" y="0"/>
                </a:moveTo>
                <a:lnTo>
                  <a:pt x="1584706" y="0"/>
                </a:lnTo>
                <a:lnTo>
                  <a:pt x="1583055" y="1650"/>
                </a:lnTo>
                <a:lnTo>
                  <a:pt x="1583055" y="5587"/>
                </a:lnTo>
                <a:lnTo>
                  <a:pt x="1584706" y="7112"/>
                </a:lnTo>
                <a:lnTo>
                  <a:pt x="1585468" y="8000"/>
                </a:lnTo>
                <a:lnTo>
                  <a:pt x="1610868" y="8000"/>
                </a:lnTo>
                <a:lnTo>
                  <a:pt x="1612392" y="7112"/>
                </a:lnTo>
                <a:lnTo>
                  <a:pt x="1613281" y="5587"/>
                </a:lnTo>
                <a:lnTo>
                  <a:pt x="1613281" y="1650"/>
                </a:lnTo>
                <a:lnTo>
                  <a:pt x="1612392" y="0"/>
                </a:lnTo>
                <a:close/>
              </a:path>
              <a:path w="3027679" h="8254">
                <a:moveTo>
                  <a:pt x="1664843" y="0"/>
                </a:moveTo>
                <a:lnTo>
                  <a:pt x="1636268" y="0"/>
                </a:lnTo>
                <a:lnTo>
                  <a:pt x="1636268" y="7112"/>
                </a:lnTo>
                <a:lnTo>
                  <a:pt x="1637030" y="8000"/>
                </a:lnTo>
                <a:lnTo>
                  <a:pt x="1664081" y="8000"/>
                </a:lnTo>
                <a:lnTo>
                  <a:pt x="1664843" y="7112"/>
                </a:lnTo>
                <a:lnTo>
                  <a:pt x="1664843" y="5587"/>
                </a:lnTo>
                <a:lnTo>
                  <a:pt x="1666367" y="3937"/>
                </a:lnTo>
                <a:lnTo>
                  <a:pt x="1664843" y="1650"/>
                </a:lnTo>
                <a:lnTo>
                  <a:pt x="1664843" y="0"/>
                </a:lnTo>
                <a:close/>
              </a:path>
              <a:path w="3027679" h="8254">
                <a:moveTo>
                  <a:pt x="1717167" y="0"/>
                </a:moveTo>
                <a:lnTo>
                  <a:pt x="1689354" y="0"/>
                </a:lnTo>
                <a:lnTo>
                  <a:pt x="1689354" y="1650"/>
                </a:lnTo>
                <a:lnTo>
                  <a:pt x="1687830" y="3937"/>
                </a:lnTo>
                <a:lnTo>
                  <a:pt x="1689354" y="5587"/>
                </a:lnTo>
                <a:lnTo>
                  <a:pt x="1689354" y="7112"/>
                </a:lnTo>
                <a:lnTo>
                  <a:pt x="1690243" y="8000"/>
                </a:lnTo>
                <a:lnTo>
                  <a:pt x="1715643" y="8000"/>
                </a:lnTo>
                <a:lnTo>
                  <a:pt x="1717167" y="7112"/>
                </a:lnTo>
                <a:lnTo>
                  <a:pt x="1717929" y="5587"/>
                </a:lnTo>
                <a:lnTo>
                  <a:pt x="1717929" y="1650"/>
                </a:lnTo>
                <a:lnTo>
                  <a:pt x="1717167" y="0"/>
                </a:lnTo>
                <a:close/>
              </a:path>
              <a:path w="3027679" h="8254">
                <a:moveTo>
                  <a:pt x="1770380" y="0"/>
                </a:moveTo>
                <a:lnTo>
                  <a:pt x="1742567" y="0"/>
                </a:lnTo>
                <a:lnTo>
                  <a:pt x="1741043" y="1650"/>
                </a:lnTo>
                <a:lnTo>
                  <a:pt x="1741043" y="5587"/>
                </a:lnTo>
                <a:lnTo>
                  <a:pt x="1742567" y="7112"/>
                </a:lnTo>
                <a:lnTo>
                  <a:pt x="1743329" y="8000"/>
                </a:lnTo>
                <a:lnTo>
                  <a:pt x="1768729" y="8000"/>
                </a:lnTo>
                <a:lnTo>
                  <a:pt x="1770380" y="7112"/>
                </a:lnTo>
                <a:lnTo>
                  <a:pt x="1771142" y="5587"/>
                </a:lnTo>
                <a:lnTo>
                  <a:pt x="1771142" y="1650"/>
                </a:lnTo>
                <a:lnTo>
                  <a:pt x="1770380" y="0"/>
                </a:lnTo>
                <a:close/>
              </a:path>
              <a:path w="3027679" h="8254">
                <a:moveTo>
                  <a:pt x="1822704" y="0"/>
                </a:moveTo>
                <a:lnTo>
                  <a:pt x="1795018" y="0"/>
                </a:lnTo>
                <a:lnTo>
                  <a:pt x="1794129" y="1650"/>
                </a:lnTo>
                <a:lnTo>
                  <a:pt x="1794129" y="5587"/>
                </a:lnTo>
                <a:lnTo>
                  <a:pt x="1795018" y="7112"/>
                </a:lnTo>
                <a:lnTo>
                  <a:pt x="1796542" y="8000"/>
                </a:lnTo>
                <a:lnTo>
                  <a:pt x="1821942" y="8000"/>
                </a:lnTo>
                <a:lnTo>
                  <a:pt x="1822704" y="7112"/>
                </a:lnTo>
                <a:lnTo>
                  <a:pt x="1824355" y="5587"/>
                </a:lnTo>
                <a:lnTo>
                  <a:pt x="1824355" y="1650"/>
                </a:lnTo>
                <a:lnTo>
                  <a:pt x="1822704" y="0"/>
                </a:lnTo>
                <a:close/>
              </a:path>
              <a:path w="3027679" h="8254">
                <a:moveTo>
                  <a:pt x="1875917" y="0"/>
                </a:moveTo>
                <a:lnTo>
                  <a:pt x="1847342" y="0"/>
                </a:lnTo>
                <a:lnTo>
                  <a:pt x="1847342" y="7112"/>
                </a:lnTo>
                <a:lnTo>
                  <a:pt x="1848104" y="8000"/>
                </a:lnTo>
                <a:lnTo>
                  <a:pt x="1875155" y="8000"/>
                </a:lnTo>
                <a:lnTo>
                  <a:pt x="1875917" y="7112"/>
                </a:lnTo>
                <a:lnTo>
                  <a:pt x="1875917" y="5587"/>
                </a:lnTo>
                <a:lnTo>
                  <a:pt x="1877441" y="3937"/>
                </a:lnTo>
                <a:lnTo>
                  <a:pt x="1875917" y="1650"/>
                </a:lnTo>
                <a:lnTo>
                  <a:pt x="1875917" y="0"/>
                </a:lnTo>
                <a:close/>
              </a:path>
              <a:path w="3027679" h="8254">
                <a:moveTo>
                  <a:pt x="1928241" y="0"/>
                </a:moveTo>
                <a:lnTo>
                  <a:pt x="1900555" y="0"/>
                </a:lnTo>
                <a:lnTo>
                  <a:pt x="1900555" y="1650"/>
                </a:lnTo>
                <a:lnTo>
                  <a:pt x="1898904" y="3937"/>
                </a:lnTo>
                <a:lnTo>
                  <a:pt x="1900555" y="5587"/>
                </a:lnTo>
                <a:lnTo>
                  <a:pt x="1900555" y="7112"/>
                </a:lnTo>
                <a:lnTo>
                  <a:pt x="1901317" y="8000"/>
                </a:lnTo>
                <a:lnTo>
                  <a:pt x="1926717" y="8000"/>
                </a:lnTo>
                <a:lnTo>
                  <a:pt x="1928241" y="7112"/>
                </a:lnTo>
                <a:lnTo>
                  <a:pt x="1929003" y="5587"/>
                </a:lnTo>
                <a:lnTo>
                  <a:pt x="1929003" y="1650"/>
                </a:lnTo>
                <a:lnTo>
                  <a:pt x="1928241" y="0"/>
                </a:lnTo>
                <a:close/>
              </a:path>
              <a:path w="3027679" h="8254">
                <a:moveTo>
                  <a:pt x="1980692" y="0"/>
                </a:moveTo>
                <a:lnTo>
                  <a:pt x="1952879" y="0"/>
                </a:lnTo>
                <a:lnTo>
                  <a:pt x="1952117" y="1650"/>
                </a:lnTo>
                <a:lnTo>
                  <a:pt x="1952117" y="5587"/>
                </a:lnTo>
                <a:lnTo>
                  <a:pt x="1952879" y="7112"/>
                </a:lnTo>
                <a:lnTo>
                  <a:pt x="1954403" y="8000"/>
                </a:lnTo>
                <a:lnTo>
                  <a:pt x="1979803" y="8000"/>
                </a:lnTo>
                <a:lnTo>
                  <a:pt x="1982216" y="5587"/>
                </a:lnTo>
                <a:lnTo>
                  <a:pt x="1982216" y="1650"/>
                </a:lnTo>
                <a:lnTo>
                  <a:pt x="1980692" y="0"/>
                </a:lnTo>
                <a:close/>
              </a:path>
              <a:path w="3027679" h="8254">
                <a:moveTo>
                  <a:pt x="2033778" y="0"/>
                </a:moveTo>
                <a:lnTo>
                  <a:pt x="2006092" y="0"/>
                </a:lnTo>
                <a:lnTo>
                  <a:pt x="2005203" y="1650"/>
                </a:lnTo>
                <a:lnTo>
                  <a:pt x="2005203" y="5587"/>
                </a:lnTo>
                <a:lnTo>
                  <a:pt x="2006092" y="7112"/>
                </a:lnTo>
                <a:lnTo>
                  <a:pt x="2007616" y="8000"/>
                </a:lnTo>
                <a:lnTo>
                  <a:pt x="2033016" y="8000"/>
                </a:lnTo>
                <a:lnTo>
                  <a:pt x="2033778" y="7112"/>
                </a:lnTo>
                <a:lnTo>
                  <a:pt x="2035429" y="5587"/>
                </a:lnTo>
                <a:lnTo>
                  <a:pt x="2035429" y="1650"/>
                </a:lnTo>
                <a:lnTo>
                  <a:pt x="2033778" y="0"/>
                </a:lnTo>
                <a:close/>
              </a:path>
              <a:path w="3027679" h="8254">
                <a:moveTo>
                  <a:pt x="2086991" y="0"/>
                </a:moveTo>
                <a:lnTo>
                  <a:pt x="2058416" y="0"/>
                </a:lnTo>
                <a:lnTo>
                  <a:pt x="2058416" y="7112"/>
                </a:lnTo>
                <a:lnTo>
                  <a:pt x="2059178" y="8000"/>
                </a:lnTo>
                <a:lnTo>
                  <a:pt x="2086229" y="8000"/>
                </a:lnTo>
                <a:lnTo>
                  <a:pt x="2086991" y="7112"/>
                </a:lnTo>
                <a:lnTo>
                  <a:pt x="2086991" y="5587"/>
                </a:lnTo>
                <a:lnTo>
                  <a:pt x="2088515" y="3937"/>
                </a:lnTo>
                <a:lnTo>
                  <a:pt x="2086991" y="1650"/>
                </a:lnTo>
                <a:lnTo>
                  <a:pt x="2086991" y="0"/>
                </a:lnTo>
                <a:close/>
              </a:path>
              <a:path w="3027679" h="8254">
                <a:moveTo>
                  <a:pt x="2138553" y="0"/>
                </a:moveTo>
                <a:lnTo>
                  <a:pt x="2110740" y="0"/>
                </a:lnTo>
                <a:lnTo>
                  <a:pt x="2110740" y="1650"/>
                </a:lnTo>
                <a:lnTo>
                  <a:pt x="2109978" y="3937"/>
                </a:lnTo>
                <a:lnTo>
                  <a:pt x="2110740" y="5587"/>
                </a:lnTo>
                <a:lnTo>
                  <a:pt x="2110740" y="7112"/>
                </a:lnTo>
                <a:lnTo>
                  <a:pt x="2112391" y="8000"/>
                </a:lnTo>
                <a:lnTo>
                  <a:pt x="2137791" y="8000"/>
                </a:lnTo>
                <a:lnTo>
                  <a:pt x="2138553" y="7112"/>
                </a:lnTo>
                <a:lnTo>
                  <a:pt x="2140204" y="5587"/>
                </a:lnTo>
                <a:lnTo>
                  <a:pt x="2140204" y="1650"/>
                </a:lnTo>
                <a:lnTo>
                  <a:pt x="2138553" y="0"/>
                </a:lnTo>
                <a:close/>
              </a:path>
              <a:path w="3027679" h="8254">
                <a:moveTo>
                  <a:pt x="2191766" y="0"/>
                </a:moveTo>
                <a:lnTo>
                  <a:pt x="2163953" y="0"/>
                </a:lnTo>
                <a:lnTo>
                  <a:pt x="2163191" y="1650"/>
                </a:lnTo>
                <a:lnTo>
                  <a:pt x="2163191" y="5587"/>
                </a:lnTo>
                <a:lnTo>
                  <a:pt x="2163953" y="7112"/>
                </a:lnTo>
                <a:lnTo>
                  <a:pt x="2165604" y="8000"/>
                </a:lnTo>
                <a:lnTo>
                  <a:pt x="2190877" y="8000"/>
                </a:lnTo>
                <a:lnTo>
                  <a:pt x="2193290" y="5587"/>
                </a:lnTo>
                <a:lnTo>
                  <a:pt x="2193290" y="1650"/>
                </a:lnTo>
                <a:lnTo>
                  <a:pt x="2191766" y="0"/>
                </a:lnTo>
                <a:close/>
              </a:path>
              <a:path w="3027679" h="8254">
                <a:moveTo>
                  <a:pt x="2244852" y="0"/>
                </a:moveTo>
                <a:lnTo>
                  <a:pt x="2217166" y="0"/>
                </a:lnTo>
                <a:lnTo>
                  <a:pt x="2216277" y="1650"/>
                </a:lnTo>
                <a:lnTo>
                  <a:pt x="2216277" y="5587"/>
                </a:lnTo>
                <a:lnTo>
                  <a:pt x="2217166" y="7112"/>
                </a:lnTo>
                <a:lnTo>
                  <a:pt x="2218690" y="8000"/>
                </a:lnTo>
                <a:lnTo>
                  <a:pt x="2244090" y="8000"/>
                </a:lnTo>
                <a:lnTo>
                  <a:pt x="2244852" y="7112"/>
                </a:lnTo>
                <a:lnTo>
                  <a:pt x="2246503" y="5587"/>
                </a:lnTo>
                <a:lnTo>
                  <a:pt x="2246503" y="1650"/>
                </a:lnTo>
                <a:lnTo>
                  <a:pt x="2244852" y="0"/>
                </a:lnTo>
                <a:close/>
              </a:path>
              <a:path w="3027679" h="8254">
                <a:moveTo>
                  <a:pt x="2298065" y="0"/>
                </a:moveTo>
                <a:lnTo>
                  <a:pt x="2269490" y="0"/>
                </a:lnTo>
                <a:lnTo>
                  <a:pt x="2269490" y="7112"/>
                </a:lnTo>
                <a:lnTo>
                  <a:pt x="2270252" y="8000"/>
                </a:lnTo>
                <a:lnTo>
                  <a:pt x="2296414" y="8000"/>
                </a:lnTo>
                <a:lnTo>
                  <a:pt x="2298065" y="7112"/>
                </a:lnTo>
                <a:lnTo>
                  <a:pt x="2298065" y="5587"/>
                </a:lnTo>
                <a:lnTo>
                  <a:pt x="2299589" y="3937"/>
                </a:lnTo>
                <a:lnTo>
                  <a:pt x="2298065" y="1650"/>
                </a:lnTo>
                <a:lnTo>
                  <a:pt x="2298065" y="0"/>
                </a:lnTo>
                <a:close/>
              </a:path>
              <a:path w="3027679" h="8254">
                <a:moveTo>
                  <a:pt x="2349627" y="0"/>
                </a:moveTo>
                <a:lnTo>
                  <a:pt x="2321814" y="0"/>
                </a:lnTo>
                <a:lnTo>
                  <a:pt x="2321814" y="1650"/>
                </a:lnTo>
                <a:lnTo>
                  <a:pt x="2321052" y="3937"/>
                </a:lnTo>
                <a:lnTo>
                  <a:pt x="2321814" y="5587"/>
                </a:lnTo>
                <a:lnTo>
                  <a:pt x="2321814" y="7112"/>
                </a:lnTo>
                <a:lnTo>
                  <a:pt x="2323465" y="8000"/>
                </a:lnTo>
                <a:lnTo>
                  <a:pt x="2348865" y="8000"/>
                </a:lnTo>
                <a:lnTo>
                  <a:pt x="2349627" y="7112"/>
                </a:lnTo>
                <a:lnTo>
                  <a:pt x="2351278" y="5587"/>
                </a:lnTo>
                <a:lnTo>
                  <a:pt x="2351278" y="1650"/>
                </a:lnTo>
                <a:lnTo>
                  <a:pt x="2349627" y="0"/>
                </a:lnTo>
                <a:close/>
              </a:path>
              <a:path w="3027679" h="8254">
                <a:moveTo>
                  <a:pt x="2402840" y="0"/>
                </a:moveTo>
                <a:lnTo>
                  <a:pt x="2375027" y="0"/>
                </a:lnTo>
                <a:lnTo>
                  <a:pt x="2374265" y="1650"/>
                </a:lnTo>
                <a:lnTo>
                  <a:pt x="2374265" y="5587"/>
                </a:lnTo>
                <a:lnTo>
                  <a:pt x="2375027" y="7112"/>
                </a:lnTo>
                <a:lnTo>
                  <a:pt x="2376678" y="8000"/>
                </a:lnTo>
                <a:lnTo>
                  <a:pt x="2402078" y="8000"/>
                </a:lnTo>
                <a:lnTo>
                  <a:pt x="2402840" y="7112"/>
                </a:lnTo>
                <a:lnTo>
                  <a:pt x="2404364" y="5587"/>
                </a:lnTo>
                <a:lnTo>
                  <a:pt x="2404364" y="1650"/>
                </a:lnTo>
                <a:lnTo>
                  <a:pt x="2402840" y="0"/>
                </a:lnTo>
                <a:close/>
              </a:path>
              <a:path w="3027679" h="8254">
                <a:moveTo>
                  <a:pt x="2455926" y="0"/>
                </a:moveTo>
                <a:lnTo>
                  <a:pt x="2428240" y="0"/>
                </a:lnTo>
                <a:lnTo>
                  <a:pt x="2427351" y="1650"/>
                </a:lnTo>
                <a:lnTo>
                  <a:pt x="2427351" y="5587"/>
                </a:lnTo>
                <a:lnTo>
                  <a:pt x="2428240" y="7112"/>
                </a:lnTo>
                <a:lnTo>
                  <a:pt x="2429764" y="8000"/>
                </a:lnTo>
                <a:lnTo>
                  <a:pt x="2454402" y="8000"/>
                </a:lnTo>
                <a:lnTo>
                  <a:pt x="2455926" y="7112"/>
                </a:lnTo>
                <a:lnTo>
                  <a:pt x="2457577" y="5587"/>
                </a:lnTo>
                <a:lnTo>
                  <a:pt x="2457577" y="1650"/>
                </a:lnTo>
                <a:lnTo>
                  <a:pt x="2455926" y="0"/>
                </a:lnTo>
                <a:close/>
              </a:path>
              <a:path w="3027679" h="8254">
                <a:moveTo>
                  <a:pt x="2509139" y="0"/>
                </a:moveTo>
                <a:lnTo>
                  <a:pt x="2479802" y="0"/>
                </a:lnTo>
                <a:lnTo>
                  <a:pt x="2479802" y="7112"/>
                </a:lnTo>
                <a:lnTo>
                  <a:pt x="2481326" y="8000"/>
                </a:lnTo>
                <a:lnTo>
                  <a:pt x="2507615" y="8000"/>
                </a:lnTo>
                <a:lnTo>
                  <a:pt x="2509139" y="7112"/>
                </a:lnTo>
                <a:lnTo>
                  <a:pt x="2509139" y="5587"/>
                </a:lnTo>
                <a:lnTo>
                  <a:pt x="2509901" y="3937"/>
                </a:lnTo>
                <a:lnTo>
                  <a:pt x="2509139" y="1650"/>
                </a:lnTo>
                <a:lnTo>
                  <a:pt x="2509139" y="0"/>
                </a:lnTo>
                <a:close/>
              </a:path>
              <a:path w="3027679" h="8254">
                <a:moveTo>
                  <a:pt x="2560701" y="0"/>
                </a:moveTo>
                <a:lnTo>
                  <a:pt x="2532888" y="0"/>
                </a:lnTo>
                <a:lnTo>
                  <a:pt x="2532888" y="1650"/>
                </a:lnTo>
                <a:lnTo>
                  <a:pt x="2532126" y="3937"/>
                </a:lnTo>
                <a:lnTo>
                  <a:pt x="2532888" y="5587"/>
                </a:lnTo>
                <a:lnTo>
                  <a:pt x="2532888" y="7112"/>
                </a:lnTo>
                <a:lnTo>
                  <a:pt x="2534539" y="8000"/>
                </a:lnTo>
                <a:lnTo>
                  <a:pt x="2559939" y="8000"/>
                </a:lnTo>
                <a:lnTo>
                  <a:pt x="2560701" y="7112"/>
                </a:lnTo>
                <a:lnTo>
                  <a:pt x="2562352" y="5587"/>
                </a:lnTo>
                <a:lnTo>
                  <a:pt x="2562352" y="1650"/>
                </a:lnTo>
                <a:lnTo>
                  <a:pt x="2560701" y="0"/>
                </a:lnTo>
                <a:close/>
              </a:path>
              <a:path w="3027679" h="8254">
                <a:moveTo>
                  <a:pt x="2613914" y="0"/>
                </a:moveTo>
                <a:lnTo>
                  <a:pt x="2586101" y="0"/>
                </a:lnTo>
                <a:lnTo>
                  <a:pt x="2585339" y="1650"/>
                </a:lnTo>
                <a:lnTo>
                  <a:pt x="2585339" y="5587"/>
                </a:lnTo>
                <a:lnTo>
                  <a:pt x="2586101" y="7112"/>
                </a:lnTo>
                <a:lnTo>
                  <a:pt x="2587752" y="8000"/>
                </a:lnTo>
                <a:lnTo>
                  <a:pt x="2613152" y="8000"/>
                </a:lnTo>
                <a:lnTo>
                  <a:pt x="2613914" y="7112"/>
                </a:lnTo>
                <a:lnTo>
                  <a:pt x="2615438" y="5587"/>
                </a:lnTo>
                <a:lnTo>
                  <a:pt x="2615438" y="1650"/>
                </a:lnTo>
                <a:lnTo>
                  <a:pt x="2613914" y="0"/>
                </a:lnTo>
                <a:close/>
              </a:path>
              <a:path w="3027679" h="8254">
                <a:moveTo>
                  <a:pt x="2667000" y="0"/>
                </a:moveTo>
                <a:lnTo>
                  <a:pt x="2639314" y="0"/>
                </a:lnTo>
                <a:lnTo>
                  <a:pt x="2637663" y="1650"/>
                </a:lnTo>
                <a:lnTo>
                  <a:pt x="2637663" y="5587"/>
                </a:lnTo>
                <a:lnTo>
                  <a:pt x="2639314" y="7112"/>
                </a:lnTo>
                <a:lnTo>
                  <a:pt x="2640076" y="8000"/>
                </a:lnTo>
                <a:lnTo>
                  <a:pt x="2665476" y="8000"/>
                </a:lnTo>
                <a:lnTo>
                  <a:pt x="2667000" y="7112"/>
                </a:lnTo>
                <a:lnTo>
                  <a:pt x="2667889" y="5587"/>
                </a:lnTo>
                <a:lnTo>
                  <a:pt x="2667889" y="1650"/>
                </a:lnTo>
                <a:lnTo>
                  <a:pt x="2667000" y="0"/>
                </a:lnTo>
                <a:close/>
              </a:path>
              <a:path w="3027679" h="8254">
                <a:moveTo>
                  <a:pt x="2720213" y="0"/>
                </a:moveTo>
                <a:lnTo>
                  <a:pt x="2690876" y="0"/>
                </a:lnTo>
                <a:lnTo>
                  <a:pt x="2690876" y="7112"/>
                </a:lnTo>
                <a:lnTo>
                  <a:pt x="2692400" y="8000"/>
                </a:lnTo>
                <a:lnTo>
                  <a:pt x="2718689" y="8000"/>
                </a:lnTo>
                <a:lnTo>
                  <a:pt x="2720213" y="7112"/>
                </a:lnTo>
                <a:lnTo>
                  <a:pt x="2720213" y="5587"/>
                </a:lnTo>
                <a:lnTo>
                  <a:pt x="2720975" y="3937"/>
                </a:lnTo>
                <a:lnTo>
                  <a:pt x="2720213" y="1650"/>
                </a:lnTo>
                <a:lnTo>
                  <a:pt x="2720213" y="0"/>
                </a:lnTo>
                <a:close/>
              </a:path>
              <a:path w="3027679" h="8254">
                <a:moveTo>
                  <a:pt x="2771775" y="0"/>
                </a:moveTo>
                <a:lnTo>
                  <a:pt x="2744089" y="0"/>
                </a:lnTo>
                <a:lnTo>
                  <a:pt x="2744089" y="1650"/>
                </a:lnTo>
                <a:lnTo>
                  <a:pt x="2743200" y="3937"/>
                </a:lnTo>
                <a:lnTo>
                  <a:pt x="2744089" y="5587"/>
                </a:lnTo>
                <a:lnTo>
                  <a:pt x="2744089" y="7112"/>
                </a:lnTo>
                <a:lnTo>
                  <a:pt x="2745613" y="8000"/>
                </a:lnTo>
                <a:lnTo>
                  <a:pt x="2771013" y="8000"/>
                </a:lnTo>
                <a:lnTo>
                  <a:pt x="2771775" y="7112"/>
                </a:lnTo>
                <a:lnTo>
                  <a:pt x="2773426" y="5587"/>
                </a:lnTo>
                <a:lnTo>
                  <a:pt x="2773426" y="1650"/>
                </a:lnTo>
                <a:lnTo>
                  <a:pt x="2771775" y="0"/>
                </a:lnTo>
                <a:close/>
              </a:path>
              <a:path w="3027679" h="8254">
                <a:moveTo>
                  <a:pt x="2824988" y="0"/>
                </a:moveTo>
                <a:lnTo>
                  <a:pt x="2797175" y="0"/>
                </a:lnTo>
                <a:lnTo>
                  <a:pt x="2795651" y="1650"/>
                </a:lnTo>
                <a:lnTo>
                  <a:pt x="2795651" y="5587"/>
                </a:lnTo>
                <a:lnTo>
                  <a:pt x="2797175" y="7112"/>
                </a:lnTo>
                <a:lnTo>
                  <a:pt x="2797937" y="8000"/>
                </a:lnTo>
                <a:lnTo>
                  <a:pt x="2823337" y="8000"/>
                </a:lnTo>
                <a:lnTo>
                  <a:pt x="2824988" y="7112"/>
                </a:lnTo>
                <a:lnTo>
                  <a:pt x="2825750" y="5587"/>
                </a:lnTo>
                <a:lnTo>
                  <a:pt x="2825750" y="1650"/>
                </a:lnTo>
                <a:lnTo>
                  <a:pt x="2824988" y="0"/>
                </a:lnTo>
                <a:close/>
              </a:path>
              <a:path w="3027679" h="8254">
                <a:moveTo>
                  <a:pt x="2878201" y="0"/>
                </a:moveTo>
                <a:lnTo>
                  <a:pt x="2850388" y="0"/>
                </a:lnTo>
                <a:lnTo>
                  <a:pt x="2848737" y="1650"/>
                </a:lnTo>
                <a:lnTo>
                  <a:pt x="2848737" y="5587"/>
                </a:lnTo>
                <a:lnTo>
                  <a:pt x="2850388" y="7112"/>
                </a:lnTo>
                <a:lnTo>
                  <a:pt x="2851150" y="8000"/>
                </a:lnTo>
                <a:lnTo>
                  <a:pt x="2876550" y="8000"/>
                </a:lnTo>
                <a:lnTo>
                  <a:pt x="2878201" y="7112"/>
                </a:lnTo>
                <a:lnTo>
                  <a:pt x="2878963" y="5587"/>
                </a:lnTo>
                <a:lnTo>
                  <a:pt x="2878963" y="1650"/>
                </a:lnTo>
                <a:lnTo>
                  <a:pt x="2878201" y="0"/>
                </a:lnTo>
                <a:close/>
              </a:path>
              <a:path w="3027679" h="8254">
                <a:moveTo>
                  <a:pt x="2931287" y="0"/>
                </a:moveTo>
                <a:lnTo>
                  <a:pt x="2901950" y="0"/>
                </a:lnTo>
                <a:lnTo>
                  <a:pt x="2901950" y="7112"/>
                </a:lnTo>
                <a:lnTo>
                  <a:pt x="2903474" y="8000"/>
                </a:lnTo>
                <a:lnTo>
                  <a:pt x="2929763" y="8000"/>
                </a:lnTo>
                <a:lnTo>
                  <a:pt x="2931287" y="7112"/>
                </a:lnTo>
                <a:lnTo>
                  <a:pt x="2931287" y="5587"/>
                </a:lnTo>
                <a:lnTo>
                  <a:pt x="2932049" y="3937"/>
                </a:lnTo>
                <a:lnTo>
                  <a:pt x="2931287" y="1650"/>
                </a:lnTo>
                <a:lnTo>
                  <a:pt x="2931287" y="0"/>
                </a:lnTo>
                <a:close/>
              </a:path>
              <a:path w="3027679" h="8254">
                <a:moveTo>
                  <a:pt x="2982849" y="0"/>
                </a:moveTo>
                <a:lnTo>
                  <a:pt x="2955163" y="0"/>
                </a:lnTo>
                <a:lnTo>
                  <a:pt x="2955163" y="1650"/>
                </a:lnTo>
                <a:lnTo>
                  <a:pt x="2953512" y="3937"/>
                </a:lnTo>
                <a:lnTo>
                  <a:pt x="2955163" y="5587"/>
                </a:lnTo>
                <a:lnTo>
                  <a:pt x="2955163" y="7112"/>
                </a:lnTo>
                <a:lnTo>
                  <a:pt x="2956687" y="8000"/>
                </a:lnTo>
                <a:lnTo>
                  <a:pt x="2981325" y="8000"/>
                </a:lnTo>
                <a:lnTo>
                  <a:pt x="2982849" y="7112"/>
                </a:lnTo>
                <a:lnTo>
                  <a:pt x="2983738" y="5587"/>
                </a:lnTo>
                <a:lnTo>
                  <a:pt x="2983738" y="1650"/>
                </a:lnTo>
                <a:lnTo>
                  <a:pt x="2982849" y="0"/>
                </a:lnTo>
                <a:close/>
              </a:path>
              <a:path w="3027679" h="8254">
                <a:moveTo>
                  <a:pt x="3026537" y="0"/>
                </a:moveTo>
                <a:lnTo>
                  <a:pt x="3008249" y="0"/>
                </a:lnTo>
                <a:lnTo>
                  <a:pt x="3006725" y="1650"/>
                </a:lnTo>
                <a:lnTo>
                  <a:pt x="3006725" y="5587"/>
                </a:lnTo>
                <a:lnTo>
                  <a:pt x="3009138" y="8000"/>
                </a:lnTo>
                <a:lnTo>
                  <a:pt x="3024886" y="8000"/>
                </a:lnTo>
                <a:lnTo>
                  <a:pt x="3026537" y="7112"/>
                </a:lnTo>
                <a:lnTo>
                  <a:pt x="3027299" y="5587"/>
                </a:lnTo>
                <a:lnTo>
                  <a:pt x="3027299" y="1650"/>
                </a:lnTo>
                <a:lnTo>
                  <a:pt x="3026537" y="0"/>
                </a:lnTo>
                <a:close/>
              </a:path>
            </a:pathLst>
          </a:custGeom>
          <a:solidFill>
            <a:srgbClr val="0099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48225" y="2915920"/>
            <a:ext cx="342900" cy="365125"/>
          </a:xfrm>
          <a:custGeom>
            <a:avLst/>
            <a:gdLst/>
            <a:ahLst/>
            <a:cxnLst/>
            <a:rect l="l" t="t" r="r" b="b"/>
            <a:pathLst>
              <a:path w="342900" h="365125">
                <a:moveTo>
                  <a:pt x="187960" y="0"/>
                </a:moveTo>
                <a:lnTo>
                  <a:pt x="154432" y="0"/>
                </a:lnTo>
                <a:lnTo>
                  <a:pt x="136905" y="2920"/>
                </a:lnTo>
                <a:lnTo>
                  <a:pt x="89153" y="20700"/>
                </a:lnTo>
                <a:lnTo>
                  <a:pt x="50926" y="51688"/>
                </a:lnTo>
                <a:lnTo>
                  <a:pt x="20700" y="96012"/>
                </a:lnTo>
                <a:lnTo>
                  <a:pt x="14350" y="110870"/>
                </a:lnTo>
                <a:lnTo>
                  <a:pt x="6350" y="127126"/>
                </a:lnTo>
                <a:lnTo>
                  <a:pt x="1524" y="144779"/>
                </a:lnTo>
                <a:lnTo>
                  <a:pt x="0" y="162559"/>
                </a:lnTo>
                <a:lnTo>
                  <a:pt x="0" y="202564"/>
                </a:lnTo>
                <a:lnTo>
                  <a:pt x="1524" y="220217"/>
                </a:lnTo>
                <a:lnTo>
                  <a:pt x="6350" y="235076"/>
                </a:lnTo>
                <a:lnTo>
                  <a:pt x="14350" y="252729"/>
                </a:lnTo>
                <a:lnTo>
                  <a:pt x="20700" y="268985"/>
                </a:lnTo>
                <a:lnTo>
                  <a:pt x="28701" y="283844"/>
                </a:lnTo>
                <a:lnTo>
                  <a:pt x="38226" y="297179"/>
                </a:lnTo>
                <a:lnTo>
                  <a:pt x="50926" y="310388"/>
                </a:lnTo>
                <a:lnTo>
                  <a:pt x="62102" y="323722"/>
                </a:lnTo>
                <a:lnTo>
                  <a:pt x="74802" y="334137"/>
                </a:lnTo>
                <a:lnTo>
                  <a:pt x="89153" y="344424"/>
                </a:lnTo>
                <a:lnTo>
                  <a:pt x="103504" y="351789"/>
                </a:lnTo>
                <a:lnTo>
                  <a:pt x="121030" y="356234"/>
                </a:lnTo>
                <a:lnTo>
                  <a:pt x="136905" y="362203"/>
                </a:lnTo>
                <a:lnTo>
                  <a:pt x="154432" y="365125"/>
                </a:lnTo>
                <a:lnTo>
                  <a:pt x="187960" y="365125"/>
                </a:lnTo>
                <a:lnTo>
                  <a:pt x="205486" y="362203"/>
                </a:lnTo>
                <a:lnTo>
                  <a:pt x="223012" y="356234"/>
                </a:lnTo>
                <a:lnTo>
                  <a:pt x="237362" y="351789"/>
                </a:lnTo>
                <a:lnTo>
                  <a:pt x="253237" y="344424"/>
                </a:lnTo>
                <a:lnTo>
                  <a:pt x="265938" y="334137"/>
                </a:lnTo>
                <a:lnTo>
                  <a:pt x="280288" y="323722"/>
                </a:lnTo>
                <a:lnTo>
                  <a:pt x="313816" y="283844"/>
                </a:lnTo>
                <a:lnTo>
                  <a:pt x="328167" y="252729"/>
                </a:lnTo>
                <a:lnTo>
                  <a:pt x="336041" y="235076"/>
                </a:lnTo>
                <a:lnTo>
                  <a:pt x="337692" y="220217"/>
                </a:lnTo>
                <a:lnTo>
                  <a:pt x="340867" y="202564"/>
                </a:lnTo>
                <a:lnTo>
                  <a:pt x="342391" y="181863"/>
                </a:lnTo>
                <a:lnTo>
                  <a:pt x="340867" y="162559"/>
                </a:lnTo>
                <a:lnTo>
                  <a:pt x="337692" y="144779"/>
                </a:lnTo>
                <a:lnTo>
                  <a:pt x="336041" y="127126"/>
                </a:lnTo>
                <a:lnTo>
                  <a:pt x="328167" y="110870"/>
                </a:lnTo>
                <a:lnTo>
                  <a:pt x="321690" y="96012"/>
                </a:lnTo>
                <a:lnTo>
                  <a:pt x="313816" y="79755"/>
                </a:lnTo>
                <a:lnTo>
                  <a:pt x="304164" y="65024"/>
                </a:lnTo>
                <a:lnTo>
                  <a:pt x="293115" y="51688"/>
                </a:lnTo>
                <a:lnTo>
                  <a:pt x="280288" y="41401"/>
                </a:lnTo>
                <a:lnTo>
                  <a:pt x="265938" y="30987"/>
                </a:lnTo>
                <a:lnTo>
                  <a:pt x="253237" y="20700"/>
                </a:lnTo>
                <a:lnTo>
                  <a:pt x="237362" y="13207"/>
                </a:lnTo>
                <a:lnTo>
                  <a:pt x="223012" y="7365"/>
                </a:lnTo>
                <a:lnTo>
                  <a:pt x="205486" y="2920"/>
                </a:lnTo>
                <a:lnTo>
                  <a:pt x="187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48225" y="2915920"/>
            <a:ext cx="342900" cy="365125"/>
          </a:xfrm>
          <a:custGeom>
            <a:avLst/>
            <a:gdLst/>
            <a:ahLst/>
            <a:cxnLst/>
            <a:rect l="l" t="t" r="r" b="b"/>
            <a:pathLst>
              <a:path w="342900" h="365125">
                <a:moveTo>
                  <a:pt x="171958" y="0"/>
                </a:moveTo>
                <a:lnTo>
                  <a:pt x="154432" y="0"/>
                </a:lnTo>
                <a:lnTo>
                  <a:pt x="136905" y="2920"/>
                </a:lnTo>
                <a:lnTo>
                  <a:pt x="89153" y="20700"/>
                </a:lnTo>
                <a:lnTo>
                  <a:pt x="50926" y="51688"/>
                </a:lnTo>
                <a:lnTo>
                  <a:pt x="20700" y="96012"/>
                </a:lnTo>
                <a:lnTo>
                  <a:pt x="14350" y="110870"/>
                </a:lnTo>
                <a:lnTo>
                  <a:pt x="6350" y="127126"/>
                </a:lnTo>
                <a:lnTo>
                  <a:pt x="1524" y="144779"/>
                </a:lnTo>
                <a:lnTo>
                  <a:pt x="0" y="162559"/>
                </a:lnTo>
                <a:lnTo>
                  <a:pt x="0" y="181863"/>
                </a:lnTo>
                <a:lnTo>
                  <a:pt x="0" y="202564"/>
                </a:lnTo>
                <a:lnTo>
                  <a:pt x="1524" y="220217"/>
                </a:lnTo>
                <a:lnTo>
                  <a:pt x="6350" y="235076"/>
                </a:lnTo>
                <a:lnTo>
                  <a:pt x="14350" y="252729"/>
                </a:lnTo>
                <a:lnTo>
                  <a:pt x="20700" y="268985"/>
                </a:lnTo>
                <a:lnTo>
                  <a:pt x="28701" y="283844"/>
                </a:lnTo>
                <a:lnTo>
                  <a:pt x="38226" y="297179"/>
                </a:lnTo>
                <a:lnTo>
                  <a:pt x="50926" y="310388"/>
                </a:lnTo>
                <a:lnTo>
                  <a:pt x="62102" y="323722"/>
                </a:lnTo>
                <a:lnTo>
                  <a:pt x="74802" y="334137"/>
                </a:lnTo>
                <a:lnTo>
                  <a:pt x="89153" y="344424"/>
                </a:lnTo>
                <a:lnTo>
                  <a:pt x="103504" y="351789"/>
                </a:lnTo>
                <a:lnTo>
                  <a:pt x="121030" y="356234"/>
                </a:lnTo>
                <a:lnTo>
                  <a:pt x="136905" y="362203"/>
                </a:lnTo>
                <a:lnTo>
                  <a:pt x="154432" y="365125"/>
                </a:lnTo>
                <a:lnTo>
                  <a:pt x="171958" y="365125"/>
                </a:lnTo>
                <a:lnTo>
                  <a:pt x="187960" y="365125"/>
                </a:lnTo>
                <a:lnTo>
                  <a:pt x="205486" y="362203"/>
                </a:lnTo>
                <a:lnTo>
                  <a:pt x="223012" y="356234"/>
                </a:lnTo>
                <a:lnTo>
                  <a:pt x="237362" y="351789"/>
                </a:lnTo>
                <a:lnTo>
                  <a:pt x="253237" y="344424"/>
                </a:lnTo>
                <a:lnTo>
                  <a:pt x="265938" y="334137"/>
                </a:lnTo>
                <a:lnTo>
                  <a:pt x="280288" y="323722"/>
                </a:lnTo>
                <a:lnTo>
                  <a:pt x="313816" y="283844"/>
                </a:lnTo>
                <a:lnTo>
                  <a:pt x="328167" y="252729"/>
                </a:lnTo>
                <a:lnTo>
                  <a:pt x="336041" y="235076"/>
                </a:lnTo>
                <a:lnTo>
                  <a:pt x="337692" y="220217"/>
                </a:lnTo>
                <a:lnTo>
                  <a:pt x="340867" y="202564"/>
                </a:lnTo>
                <a:lnTo>
                  <a:pt x="342391" y="181863"/>
                </a:lnTo>
                <a:lnTo>
                  <a:pt x="340867" y="162559"/>
                </a:lnTo>
                <a:lnTo>
                  <a:pt x="337692" y="144779"/>
                </a:lnTo>
                <a:lnTo>
                  <a:pt x="336041" y="127126"/>
                </a:lnTo>
                <a:lnTo>
                  <a:pt x="328167" y="110870"/>
                </a:lnTo>
                <a:lnTo>
                  <a:pt x="321690" y="96012"/>
                </a:lnTo>
                <a:lnTo>
                  <a:pt x="313816" y="79755"/>
                </a:lnTo>
                <a:lnTo>
                  <a:pt x="304164" y="65024"/>
                </a:lnTo>
                <a:lnTo>
                  <a:pt x="293115" y="51688"/>
                </a:lnTo>
                <a:lnTo>
                  <a:pt x="280288" y="41401"/>
                </a:lnTo>
                <a:lnTo>
                  <a:pt x="265938" y="30987"/>
                </a:lnTo>
                <a:lnTo>
                  <a:pt x="253237" y="20700"/>
                </a:lnTo>
                <a:lnTo>
                  <a:pt x="237362" y="13207"/>
                </a:lnTo>
                <a:lnTo>
                  <a:pt x="223012" y="7365"/>
                </a:lnTo>
                <a:lnTo>
                  <a:pt x="205486" y="2920"/>
                </a:lnTo>
                <a:lnTo>
                  <a:pt x="187960" y="0"/>
                </a:lnTo>
                <a:lnTo>
                  <a:pt x="1719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68621" y="311492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401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4700" y="3443732"/>
            <a:ext cx="3856609" cy="3892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92145" y="2932810"/>
            <a:ext cx="342900" cy="365760"/>
          </a:xfrm>
          <a:custGeom>
            <a:avLst/>
            <a:gdLst/>
            <a:ahLst/>
            <a:cxnLst/>
            <a:rect l="l" t="t" r="r" b="b"/>
            <a:pathLst>
              <a:path w="342900" h="365760">
                <a:moveTo>
                  <a:pt x="187960" y="0"/>
                </a:moveTo>
                <a:lnTo>
                  <a:pt x="154559" y="0"/>
                </a:lnTo>
                <a:lnTo>
                  <a:pt x="137033" y="3048"/>
                </a:lnTo>
                <a:lnTo>
                  <a:pt x="89281" y="20700"/>
                </a:lnTo>
                <a:lnTo>
                  <a:pt x="51054" y="51815"/>
                </a:lnTo>
                <a:lnTo>
                  <a:pt x="20701" y="96138"/>
                </a:lnTo>
                <a:lnTo>
                  <a:pt x="14351" y="110998"/>
                </a:lnTo>
                <a:lnTo>
                  <a:pt x="6350" y="127253"/>
                </a:lnTo>
                <a:lnTo>
                  <a:pt x="1651" y="144906"/>
                </a:lnTo>
                <a:lnTo>
                  <a:pt x="0" y="162687"/>
                </a:lnTo>
                <a:lnTo>
                  <a:pt x="0" y="202564"/>
                </a:lnTo>
                <a:lnTo>
                  <a:pt x="1651" y="220344"/>
                </a:lnTo>
                <a:lnTo>
                  <a:pt x="6350" y="235076"/>
                </a:lnTo>
                <a:lnTo>
                  <a:pt x="14351" y="252856"/>
                </a:lnTo>
                <a:lnTo>
                  <a:pt x="20701" y="269113"/>
                </a:lnTo>
                <a:lnTo>
                  <a:pt x="28702" y="283972"/>
                </a:lnTo>
                <a:lnTo>
                  <a:pt x="38227" y="297179"/>
                </a:lnTo>
                <a:lnTo>
                  <a:pt x="51054" y="310514"/>
                </a:lnTo>
                <a:lnTo>
                  <a:pt x="62103" y="323850"/>
                </a:lnTo>
                <a:lnTo>
                  <a:pt x="74930" y="334137"/>
                </a:lnTo>
                <a:lnTo>
                  <a:pt x="89281" y="344550"/>
                </a:lnTo>
                <a:lnTo>
                  <a:pt x="103631" y="351916"/>
                </a:lnTo>
                <a:lnTo>
                  <a:pt x="121158" y="356362"/>
                </a:lnTo>
                <a:lnTo>
                  <a:pt x="137033" y="362330"/>
                </a:lnTo>
                <a:lnTo>
                  <a:pt x="154559" y="365251"/>
                </a:lnTo>
                <a:lnTo>
                  <a:pt x="187960" y="365251"/>
                </a:lnTo>
                <a:lnTo>
                  <a:pt x="205486" y="362330"/>
                </a:lnTo>
                <a:lnTo>
                  <a:pt x="223012" y="356362"/>
                </a:lnTo>
                <a:lnTo>
                  <a:pt x="237362" y="351916"/>
                </a:lnTo>
                <a:lnTo>
                  <a:pt x="253365" y="344550"/>
                </a:lnTo>
                <a:lnTo>
                  <a:pt x="266065" y="334137"/>
                </a:lnTo>
                <a:lnTo>
                  <a:pt x="280416" y="323850"/>
                </a:lnTo>
                <a:lnTo>
                  <a:pt x="313817" y="283972"/>
                </a:lnTo>
                <a:lnTo>
                  <a:pt x="328168" y="252856"/>
                </a:lnTo>
                <a:lnTo>
                  <a:pt x="336169" y="235076"/>
                </a:lnTo>
                <a:lnTo>
                  <a:pt x="337693" y="220344"/>
                </a:lnTo>
                <a:lnTo>
                  <a:pt x="340868" y="202564"/>
                </a:lnTo>
                <a:lnTo>
                  <a:pt x="342519" y="181863"/>
                </a:lnTo>
                <a:lnTo>
                  <a:pt x="340868" y="162687"/>
                </a:lnTo>
                <a:lnTo>
                  <a:pt x="337693" y="144906"/>
                </a:lnTo>
                <a:lnTo>
                  <a:pt x="336169" y="127253"/>
                </a:lnTo>
                <a:lnTo>
                  <a:pt x="328168" y="110998"/>
                </a:lnTo>
                <a:lnTo>
                  <a:pt x="321818" y="96138"/>
                </a:lnTo>
                <a:lnTo>
                  <a:pt x="313817" y="79883"/>
                </a:lnTo>
                <a:lnTo>
                  <a:pt x="304292" y="65150"/>
                </a:lnTo>
                <a:lnTo>
                  <a:pt x="293116" y="51815"/>
                </a:lnTo>
                <a:lnTo>
                  <a:pt x="280416" y="41401"/>
                </a:lnTo>
                <a:lnTo>
                  <a:pt x="266065" y="31114"/>
                </a:lnTo>
                <a:lnTo>
                  <a:pt x="253365" y="20700"/>
                </a:lnTo>
                <a:lnTo>
                  <a:pt x="237362" y="13335"/>
                </a:lnTo>
                <a:lnTo>
                  <a:pt x="223012" y="7492"/>
                </a:lnTo>
                <a:lnTo>
                  <a:pt x="205486" y="3048"/>
                </a:lnTo>
                <a:lnTo>
                  <a:pt x="187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2145" y="2932810"/>
            <a:ext cx="342900" cy="365760"/>
          </a:xfrm>
          <a:custGeom>
            <a:avLst/>
            <a:gdLst/>
            <a:ahLst/>
            <a:cxnLst/>
            <a:rect l="l" t="t" r="r" b="b"/>
            <a:pathLst>
              <a:path w="342900" h="365760">
                <a:moveTo>
                  <a:pt x="172085" y="0"/>
                </a:moveTo>
                <a:lnTo>
                  <a:pt x="154559" y="0"/>
                </a:lnTo>
                <a:lnTo>
                  <a:pt x="137033" y="3048"/>
                </a:lnTo>
                <a:lnTo>
                  <a:pt x="89281" y="20700"/>
                </a:lnTo>
                <a:lnTo>
                  <a:pt x="51054" y="51815"/>
                </a:lnTo>
                <a:lnTo>
                  <a:pt x="20701" y="96138"/>
                </a:lnTo>
                <a:lnTo>
                  <a:pt x="14351" y="110998"/>
                </a:lnTo>
                <a:lnTo>
                  <a:pt x="6350" y="127253"/>
                </a:lnTo>
                <a:lnTo>
                  <a:pt x="1651" y="144906"/>
                </a:lnTo>
                <a:lnTo>
                  <a:pt x="0" y="162687"/>
                </a:lnTo>
                <a:lnTo>
                  <a:pt x="0" y="181863"/>
                </a:lnTo>
                <a:lnTo>
                  <a:pt x="0" y="202564"/>
                </a:lnTo>
                <a:lnTo>
                  <a:pt x="1651" y="220344"/>
                </a:lnTo>
                <a:lnTo>
                  <a:pt x="6350" y="235076"/>
                </a:lnTo>
                <a:lnTo>
                  <a:pt x="14351" y="252856"/>
                </a:lnTo>
                <a:lnTo>
                  <a:pt x="20701" y="269113"/>
                </a:lnTo>
                <a:lnTo>
                  <a:pt x="28702" y="283972"/>
                </a:lnTo>
                <a:lnTo>
                  <a:pt x="38227" y="297179"/>
                </a:lnTo>
                <a:lnTo>
                  <a:pt x="51054" y="310514"/>
                </a:lnTo>
                <a:lnTo>
                  <a:pt x="62103" y="323850"/>
                </a:lnTo>
                <a:lnTo>
                  <a:pt x="74930" y="334137"/>
                </a:lnTo>
                <a:lnTo>
                  <a:pt x="89281" y="344550"/>
                </a:lnTo>
                <a:lnTo>
                  <a:pt x="103631" y="351916"/>
                </a:lnTo>
                <a:lnTo>
                  <a:pt x="121158" y="356362"/>
                </a:lnTo>
                <a:lnTo>
                  <a:pt x="137033" y="362330"/>
                </a:lnTo>
                <a:lnTo>
                  <a:pt x="154559" y="365251"/>
                </a:lnTo>
                <a:lnTo>
                  <a:pt x="172085" y="365251"/>
                </a:lnTo>
                <a:lnTo>
                  <a:pt x="187960" y="365251"/>
                </a:lnTo>
                <a:lnTo>
                  <a:pt x="205486" y="362330"/>
                </a:lnTo>
                <a:lnTo>
                  <a:pt x="223012" y="356362"/>
                </a:lnTo>
                <a:lnTo>
                  <a:pt x="237362" y="351916"/>
                </a:lnTo>
                <a:lnTo>
                  <a:pt x="253365" y="344550"/>
                </a:lnTo>
                <a:lnTo>
                  <a:pt x="266065" y="334137"/>
                </a:lnTo>
                <a:lnTo>
                  <a:pt x="280416" y="323850"/>
                </a:lnTo>
                <a:lnTo>
                  <a:pt x="313817" y="283972"/>
                </a:lnTo>
                <a:lnTo>
                  <a:pt x="328168" y="252856"/>
                </a:lnTo>
                <a:lnTo>
                  <a:pt x="336169" y="235076"/>
                </a:lnTo>
                <a:lnTo>
                  <a:pt x="337693" y="220344"/>
                </a:lnTo>
                <a:lnTo>
                  <a:pt x="340868" y="202564"/>
                </a:lnTo>
                <a:lnTo>
                  <a:pt x="342519" y="181863"/>
                </a:lnTo>
                <a:lnTo>
                  <a:pt x="340868" y="162687"/>
                </a:lnTo>
                <a:lnTo>
                  <a:pt x="337693" y="144906"/>
                </a:lnTo>
                <a:lnTo>
                  <a:pt x="336169" y="127253"/>
                </a:lnTo>
                <a:lnTo>
                  <a:pt x="328168" y="110998"/>
                </a:lnTo>
                <a:lnTo>
                  <a:pt x="321818" y="96138"/>
                </a:lnTo>
                <a:lnTo>
                  <a:pt x="313817" y="79883"/>
                </a:lnTo>
                <a:lnTo>
                  <a:pt x="304292" y="65150"/>
                </a:lnTo>
                <a:lnTo>
                  <a:pt x="293116" y="51815"/>
                </a:lnTo>
                <a:lnTo>
                  <a:pt x="280416" y="41401"/>
                </a:lnTo>
                <a:lnTo>
                  <a:pt x="266065" y="31114"/>
                </a:lnTo>
                <a:lnTo>
                  <a:pt x="253365" y="20700"/>
                </a:lnTo>
                <a:lnTo>
                  <a:pt x="237362" y="13335"/>
                </a:lnTo>
                <a:lnTo>
                  <a:pt x="223012" y="7492"/>
                </a:lnTo>
                <a:lnTo>
                  <a:pt x="205486" y="3048"/>
                </a:lnTo>
                <a:lnTo>
                  <a:pt x="187960" y="0"/>
                </a:lnTo>
                <a:lnTo>
                  <a:pt x="1720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1790" y="341299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25547" y="2529078"/>
            <a:ext cx="342265" cy="129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4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53975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9370" marR="0" lvl="0" indent="0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+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25319" y="3116071"/>
            <a:ext cx="34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endParaRPr kumimoji="0" sz="24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92040" y="2497582"/>
            <a:ext cx="34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24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58485" y="3172459"/>
            <a:ext cx="34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q</a:t>
            </a:r>
            <a:r>
              <a:rPr kumimoji="0" sz="2400" b="1" i="0" u="none" strike="noStrike" kern="1200" cap="none" spc="-7" normalizeH="0" baseline="-20833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endParaRPr kumimoji="0" sz="2400" b="0" i="0" u="none" strike="noStrike" kern="1200" cap="none" spc="0" normalizeH="0" baseline="-2083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3047" y="4001875"/>
            <a:ext cx="3710940" cy="8629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Ecuación</a:t>
            </a:r>
            <a:r>
              <a:rPr kumimoji="0" sz="2400" b="1" i="0" u="none" strike="noStrike" kern="1200" cap="none" spc="-4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escalar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22398" y="5037582"/>
            <a:ext cx="1728470" cy="1072515"/>
          </a:xfrm>
          <a:custGeom>
            <a:avLst/>
            <a:gdLst/>
            <a:ahLst/>
            <a:cxnLst/>
            <a:rect l="l" t="t" r="r" b="b"/>
            <a:pathLst>
              <a:path w="1728470" h="1072514">
                <a:moveTo>
                  <a:pt x="0" y="1072134"/>
                </a:moveTo>
                <a:lnTo>
                  <a:pt x="1728216" y="1072134"/>
                </a:lnTo>
                <a:lnTo>
                  <a:pt x="1728216" y="0"/>
                </a:lnTo>
                <a:lnTo>
                  <a:pt x="0" y="0"/>
                </a:lnTo>
                <a:lnTo>
                  <a:pt x="0" y="107213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22398" y="5037582"/>
            <a:ext cx="1728470" cy="1072515"/>
          </a:xfrm>
          <a:custGeom>
            <a:avLst/>
            <a:gdLst/>
            <a:ahLst/>
            <a:cxnLst/>
            <a:rect l="l" t="t" r="r" b="b"/>
            <a:pathLst>
              <a:path w="1728470" h="1072514">
                <a:moveTo>
                  <a:pt x="0" y="1072134"/>
                </a:moveTo>
                <a:lnTo>
                  <a:pt x="1728216" y="1072134"/>
                </a:lnTo>
                <a:lnTo>
                  <a:pt x="1728216" y="0"/>
                </a:lnTo>
                <a:lnTo>
                  <a:pt x="0" y="0"/>
                </a:lnTo>
                <a:lnTo>
                  <a:pt x="0" y="107213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38358" y="5104491"/>
            <a:ext cx="0" cy="498475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0"/>
                </a:moveTo>
                <a:lnTo>
                  <a:pt x="0" y="498238"/>
                </a:lnTo>
              </a:path>
            </a:pathLst>
          </a:custGeom>
          <a:ln w="17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72106" y="5104491"/>
            <a:ext cx="0" cy="498475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0"/>
                </a:moveTo>
                <a:lnTo>
                  <a:pt x="0" y="498238"/>
                </a:lnTo>
              </a:path>
            </a:pathLst>
          </a:custGeom>
          <a:ln w="17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2915" y="5645664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606" y="0"/>
                </a:lnTo>
              </a:path>
            </a:pathLst>
          </a:custGeom>
          <a:ln w="16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75238" y="5080366"/>
            <a:ext cx="5232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4645" algn="l"/>
              </a:tabLst>
              <a:defRPr/>
            </a:pPr>
            <a:r>
              <a:rPr kumimoji="0" sz="27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	q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22107" y="5316596"/>
            <a:ext cx="522605" cy="614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05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2270" algn="l"/>
              </a:tabLst>
              <a:defRPr/>
            </a:pPr>
            <a:r>
              <a:rPr kumimoji="0" sz="15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	2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0800" marR="0" lvl="0" indent="0" algn="l" defTabSz="914400" rtl="0" eaLnBrk="1" fontAlgn="auto" latinLnBrk="0" hangingPunct="1">
              <a:lnSpc>
                <a:spcPts val="298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50" b="0" i="0" u="none" strike="noStrike" kern="1200" cap="none" spc="165" normalizeH="0" baseline="-2572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155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endParaRPr kumimoji="0" sz="15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75568" y="5373133"/>
            <a:ext cx="67627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7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7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7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7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K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65552" y="5721233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>
                <a:moveTo>
                  <a:pt x="0" y="0"/>
                </a:moveTo>
                <a:lnTo>
                  <a:pt x="610055" y="0"/>
                </a:lnTo>
              </a:path>
            </a:pathLst>
          </a:custGeom>
          <a:ln w="128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29162" y="5501901"/>
            <a:ext cx="1016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50165" y="5501901"/>
            <a:ext cx="1016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49626" y="5900548"/>
            <a:ext cx="1016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00905" y="5341263"/>
            <a:ext cx="15684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2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39234" y="5509645"/>
            <a:ext cx="3095018" cy="5524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441325" marR="5080" lvl="0" indent="-429259" algn="l" defTabSz="914400" rtl="0" eaLnBrk="1" fontAlgn="auto" latinLnBrk="0" hangingPunct="1">
              <a:lnSpc>
                <a:spcPct val="66700"/>
              </a:lnSpc>
              <a:spcBef>
                <a:spcPts val="955"/>
              </a:spcBef>
              <a:spcAft>
                <a:spcPts val="0"/>
              </a:spcAft>
              <a:buClrTx/>
              <a:buSzTx/>
              <a:buFontTx/>
              <a:buNone/>
              <a:tabLst>
                <a:tab pos="1104900" algn="l"/>
              </a:tabLst>
              <a:defRPr/>
            </a:pPr>
            <a:r>
              <a:rPr kumimoji="0" sz="20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r>
              <a:rPr kumimoji="0" sz="205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		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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9x10 </a:t>
            </a:r>
            <a:r>
              <a:rPr kumimoji="0" lang="es-PE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N.m</a:t>
            </a:r>
            <a:r>
              <a:rPr kumimoji="0" sz="205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11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205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</a:t>
            </a:r>
            <a:r>
              <a:rPr kumimoji="0" sz="205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5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  </a:t>
            </a:r>
            <a:r>
              <a:rPr kumimoji="0" sz="20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PE" sz="2050" b="0" i="0" u="none" strike="noStrike" kern="1200" cap="none" spc="-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20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πε</a:t>
            </a: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66481" y="4838382"/>
            <a:ext cx="2976880" cy="411480"/>
          </a:xfrm>
          <a:custGeom>
            <a:avLst/>
            <a:gdLst/>
            <a:ahLst/>
            <a:cxnLst/>
            <a:rect l="l" t="t" r="r" b="b"/>
            <a:pathLst>
              <a:path w="2976879" h="411479">
                <a:moveTo>
                  <a:pt x="0" y="411162"/>
                </a:moveTo>
                <a:lnTo>
                  <a:pt x="2976499" y="411162"/>
                </a:lnTo>
                <a:lnTo>
                  <a:pt x="2976499" y="0"/>
                </a:lnTo>
                <a:lnTo>
                  <a:pt x="0" y="0"/>
                </a:lnTo>
                <a:lnTo>
                  <a:pt x="0" y="411162"/>
                </a:lnTo>
                <a:close/>
              </a:path>
            </a:pathLst>
          </a:custGeom>
          <a:solidFill>
            <a:srgbClr val="5B9BD4">
              <a:alpha val="54116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986784" y="4886365"/>
            <a:ext cx="93345" cy="281305"/>
          </a:xfrm>
          <a:custGeom>
            <a:avLst/>
            <a:gdLst/>
            <a:ahLst/>
            <a:cxnLst/>
            <a:rect l="l" t="t" r="r" b="b"/>
            <a:pathLst>
              <a:path w="93345" h="281304">
                <a:moveTo>
                  <a:pt x="93074" y="0"/>
                </a:moveTo>
                <a:lnTo>
                  <a:pt x="0" y="280838"/>
                </a:lnTo>
              </a:path>
            </a:pathLst>
          </a:custGeom>
          <a:ln w="12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25485" y="5021131"/>
            <a:ext cx="99060" cy="20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680398" y="4848971"/>
            <a:ext cx="2938145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>
                <a:tab pos="325120" algn="l"/>
              </a:tabLst>
              <a:defRPr/>
            </a:pPr>
            <a:r>
              <a:rPr kumimoji="0" sz="19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</a:t>
            </a:r>
            <a:r>
              <a:rPr kumimoji="0" sz="19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19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195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95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8.854 </a:t>
            </a:r>
            <a:r>
              <a:rPr kumimoji="0" sz="19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</a:t>
            </a:r>
            <a:r>
              <a:rPr kumimoji="0" sz="195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sz="1725" b="0" i="0" u="none" strike="noStrike" kern="1200" cap="none" spc="120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</a:t>
            </a:r>
            <a:r>
              <a:rPr kumimoji="0" sz="1725" b="0" i="0" u="none" strike="noStrike" kern="1200" cap="none" spc="120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 </a:t>
            </a:r>
            <a:r>
              <a:rPr kumimoji="0" sz="195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725" b="0" i="0" u="none" strike="noStrike" kern="1200" cap="none" spc="104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1725" b="0" i="0" u="none" strike="noStrike" kern="1200" cap="none" spc="330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95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Nm</a:t>
            </a:r>
            <a:r>
              <a:rPr kumimoji="0" sz="1725" b="0" i="0" u="none" strike="noStrike" kern="1200" cap="none" spc="104" normalizeH="0" baseline="43478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725" b="0" i="0" u="none" strike="noStrike" kern="1200" cap="none" spc="0" normalizeH="0" baseline="43478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49039" y="4972888"/>
            <a:ext cx="120014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0</a:t>
            </a:r>
            <a:endParaRPr kumimoji="0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10354" y="4811344"/>
            <a:ext cx="3277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86385" algn="l"/>
              </a:tabLst>
              <a:defRPr/>
            </a:pPr>
            <a:r>
              <a:rPr kumimoji="0" sz="2200" b="1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+mn-ea"/>
                <a:cs typeface="Cambria Math"/>
              </a:rPr>
              <a:t>𝛆	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Permitividad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en el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vacío: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5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903976" y="1216278"/>
            <a:ext cx="5473065" cy="720725"/>
          </a:xfrm>
          <a:custGeom>
            <a:avLst/>
            <a:gdLst/>
            <a:ahLst/>
            <a:cxnLst/>
            <a:rect l="l" t="t" r="r" b="b"/>
            <a:pathLst>
              <a:path w="5473065" h="720725">
                <a:moveTo>
                  <a:pt x="0" y="720725"/>
                </a:moveTo>
                <a:lnTo>
                  <a:pt x="5472557" y="720725"/>
                </a:lnTo>
                <a:lnTo>
                  <a:pt x="5472557" y="0"/>
                </a:lnTo>
                <a:lnTo>
                  <a:pt x="0" y="0"/>
                </a:lnTo>
                <a:lnTo>
                  <a:pt x="0" y="72072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3976" y="1254844"/>
            <a:ext cx="5473065" cy="720725"/>
          </a:xfrm>
          <a:prstGeom prst="rect">
            <a:avLst/>
          </a:prstGeom>
          <a:ln w="12700">
            <a:solidFill>
              <a:srgbClr val="41709C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170815" marR="0" lvl="0" indent="0" algn="l" defTabSz="914400" rtl="0" eaLnBrk="1" fontAlgn="auto" latinLnBrk="0" hangingPunct="1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350" b="0" i="0" u="none" strike="noStrike" kern="1200" cap="none" spc="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025" b="0" i="0" u="none" strike="noStrike" kern="1200" cap="none" spc="419" normalizeH="0" baseline="-2469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0" sz="2025" b="0" i="0" u="none" strike="noStrike" kern="1200" cap="none" spc="862" normalizeH="0" baseline="-2469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5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</a:t>
            </a:r>
            <a:r>
              <a:rPr kumimoji="0" sz="235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025" b="0" i="0" u="none" strike="noStrike" kern="1200" cap="none" spc="187" normalizeH="0" baseline="-2469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sz="2025" b="0" i="0" u="none" strike="noStrike" kern="1200" cap="none" spc="457" normalizeH="0" baseline="-2469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5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235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025" b="0" i="0" u="none" strike="noStrike" kern="1200" cap="none" spc="345" normalizeH="0" baseline="-2469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r>
              <a:rPr kumimoji="0" sz="2025" b="0" i="0" u="none" strike="noStrike" kern="1200" cap="none" spc="832" normalizeH="0" baseline="-2469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5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235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025" b="0" i="0" u="none" strike="noStrike" kern="1200" cap="none" spc="300" normalizeH="0" baseline="-2469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0" sz="2025" b="0" i="0" u="none" strike="noStrike" kern="1200" cap="none" spc="735" normalizeH="0" baseline="-2469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5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2350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..............</a:t>
            </a:r>
            <a:r>
              <a:rPr kumimoji="0" sz="2350" b="0" i="0" u="none" strike="noStrike" kern="1200" cap="none" spc="-2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5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/>
                <a:ea typeface="+mn-ea"/>
                <a:cs typeface="Symbol"/>
              </a:rPr>
              <a:t></a:t>
            </a:r>
            <a:r>
              <a:rPr kumimoji="0" sz="235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350" b="0" i="0" u="none" strike="noStrike" kern="1200" cap="none" spc="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0" sz="2025" b="0" i="0" u="none" strike="noStrike" kern="1200" cap="none" spc="352" normalizeH="0" baseline="-2469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</a:t>
            </a:r>
            <a:endParaRPr kumimoji="0" sz="2025" b="0" i="0" u="none" strike="noStrike" kern="1200" cap="none" spc="0" normalizeH="0" baseline="-24691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8342" y="1284915"/>
            <a:ext cx="5075178" cy="26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7404" y="736472"/>
            <a:ext cx="5050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Fuerza 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resultante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del 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sistema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cargas: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93779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15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4613CD6-7311-4C42-B5AC-1127B7EEFA1F}"/>
              </a:ext>
            </a:extLst>
          </p:cNvPr>
          <p:cNvSpPr txBox="1"/>
          <p:nvPr/>
        </p:nvSpPr>
        <p:spPr>
          <a:xfrm>
            <a:off x="2102135" y="381000"/>
            <a:ext cx="30676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PRINCIPIO DE SUPERPOSICIÓN</a:t>
            </a:r>
          </a:p>
        </p:txBody>
      </p:sp>
      <p:pic>
        <p:nvPicPr>
          <p:cNvPr id="93" name="Imagen 92">
            <a:extLst>
              <a:ext uri="{FF2B5EF4-FFF2-40B4-BE49-F238E27FC236}">
                <a16:creationId xmlns:a16="http://schemas.microsoft.com/office/drawing/2014/main" id="{63EFE972-C4C9-423D-9747-1EE0419A9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54" y="1990673"/>
            <a:ext cx="4149575" cy="32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357771D-35E0-4C3D-84F6-4DAC2C39C966}"/>
              </a:ext>
            </a:extLst>
          </p:cNvPr>
          <p:cNvSpPr txBox="1"/>
          <p:nvPr/>
        </p:nvSpPr>
        <p:spPr>
          <a:xfrm>
            <a:off x="2159000" y="622300"/>
            <a:ext cx="9080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en el rectángulo mostrado hay cuatro cargas q1=10uC, q2= -5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q3=15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q4= -10 </a:t>
            </a:r>
            <a:r>
              <a:rPr kumimoji="0" lang="es-P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Determine la fuerza eléctrica sobre la carga q4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E59D0D-06AC-4E59-8BF6-244B464ACD24}"/>
              </a:ext>
            </a:extLst>
          </p:cNvPr>
          <p:cNvSpPr/>
          <p:nvPr/>
        </p:nvSpPr>
        <p:spPr>
          <a:xfrm>
            <a:off x="1168400" y="2536373"/>
            <a:ext cx="2857500" cy="1308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E5283D8-2F10-4C6A-AEDF-1DD4F827770D}"/>
              </a:ext>
            </a:extLst>
          </p:cNvPr>
          <p:cNvSpPr/>
          <p:nvPr/>
        </p:nvSpPr>
        <p:spPr>
          <a:xfrm>
            <a:off x="993854" y="2378529"/>
            <a:ext cx="349092" cy="337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19BC0A7-2C74-4B68-92CE-741D3D97A1CE}"/>
              </a:ext>
            </a:extLst>
          </p:cNvPr>
          <p:cNvSpPr/>
          <p:nvPr/>
        </p:nvSpPr>
        <p:spPr>
          <a:xfrm>
            <a:off x="3851354" y="2389414"/>
            <a:ext cx="349092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8754C40-3987-4660-A600-1B2F7CDED7F7}"/>
              </a:ext>
            </a:extLst>
          </p:cNvPr>
          <p:cNvSpPr/>
          <p:nvPr/>
        </p:nvSpPr>
        <p:spPr>
          <a:xfrm>
            <a:off x="-1947478" y="1562097"/>
            <a:ext cx="349092" cy="337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FEC7EAA-7033-40FC-B6EB-E935DE00853E}"/>
              </a:ext>
            </a:extLst>
          </p:cNvPr>
          <p:cNvSpPr/>
          <p:nvPr/>
        </p:nvSpPr>
        <p:spPr>
          <a:xfrm>
            <a:off x="3851354" y="3653975"/>
            <a:ext cx="349092" cy="337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7F31989-A563-45D2-B5EF-DA6C53722C02}"/>
              </a:ext>
            </a:extLst>
          </p:cNvPr>
          <p:cNvSpPr/>
          <p:nvPr/>
        </p:nvSpPr>
        <p:spPr>
          <a:xfrm>
            <a:off x="993854" y="3664860"/>
            <a:ext cx="349092" cy="3374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F96B2B-7CAD-475B-963D-2B1231F928DE}"/>
              </a:ext>
            </a:extLst>
          </p:cNvPr>
          <p:cNvSpPr txBox="1"/>
          <p:nvPr/>
        </p:nvSpPr>
        <p:spPr>
          <a:xfrm>
            <a:off x="425928" y="295022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cm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1063D2B-9E88-4A5D-9886-5F32931470C9}"/>
              </a:ext>
            </a:extLst>
          </p:cNvPr>
          <p:cNvSpPr txBox="1"/>
          <p:nvPr/>
        </p:nvSpPr>
        <p:spPr>
          <a:xfrm>
            <a:off x="2220284" y="407262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cm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0D6C31-3F17-458D-82F6-D8F86D5B2B8C}"/>
              </a:ext>
            </a:extLst>
          </p:cNvPr>
          <p:cNvSpPr txBox="1"/>
          <p:nvPr/>
        </p:nvSpPr>
        <p:spPr>
          <a:xfrm>
            <a:off x="734000" y="403500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1073DE-6A8E-4F49-9C4A-A2C099B60075}"/>
              </a:ext>
            </a:extLst>
          </p:cNvPr>
          <p:cNvSpPr txBox="1"/>
          <p:nvPr/>
        </p:nvSpPr>
        <p:spPr>
          <a:xfrm>
            <a:off x="626461" y="2134355"/>
            <a:ext cx="7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2E5E0E-2512-4D1B-99F9-995444B524CC}"/>
              </a:ext>
            </a:extLst>
          </p:cNvPr>
          <p:cNvSpPr txBox="1"/>
          <p:nvPr/>
        </p:nvSpPr>
        <p:spPr>
          <a:xfrm>
            <a:off x="4200446" y="21670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4D591F-42BA-4F8F-8905-A2FCCDE57181}"/>
              </a:ext>
            </a:extLst>
          </p:cNvPr>
          <p:cNvSpPr txBox="1"/>
          <p:nvPr/>
        </p:nvSpPr>
        <p:spPr>
          <a:xfrm>
            <a:off x="4305302" y="38879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-q4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F4AA70E-1130-4E40-8077-FFDC8DE68107}"/>
              </a:ext>
            </a:extLst>
          </p:cNvPr>
          <p:cNvSpPr txBox="1"/>
          <p:nvPr/>
        </p:nvSpPr>
        <p:spPr>
          <a:xfrm>
            <a:off x="5071507" y="4398889"/>
            <a:ext cx="2048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B48DC3-AF48-434A-AC9F-D0FAD29834D5}"/>
              </a:ext>
            </a:extLst>
          </p:cNvPr>
          <p:cNvSpPr txBox="1"/>
          <p:nvPr/>
        </p:nvSpPr>
        <p:spPr>
          <a:xfrm>
            <a:off x="1853785" y="5079475"/>
            <a:ext cx="2172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q1=10uC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q2=  -5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q3= 15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q4= -10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67F0391-F237-45E0-9872-FA93C177B5D3}"/>
              </a:ext>
            </a:extLst>
          </p:cNvPr>
          <p:cNvSpPr txBox="1"/>
          <p:nvPr/>
        </p:nvSpPr>
        <p:spPr>
          <a:xfrm>
            <a:off x="5960719" y="4879420"/>
            <a:ext cx="35261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Dibujar el DCL de carga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Calcularemos cada fuerza sobre q4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3ER PASO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Calculamos la resultante sobre la carga 4</a:t>
            </a:r>
          </a:p>
        </p:txBody>
      </p:sp>
    </p:spTree>
    <p:extLst>
      <p:ext uri="{BB962C8B-B14F-4D97-AF65-F5344CB8AC3E}">
        <p14:creationId xmlns:p14="http://schemas.microsoft.com/office/powerpoint/2010/main" val="308486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/>
          <p:cNvSpPr txBox="1"/>
          <p:nvPr/>
        </p:nvSpPr>
        <p:spPr>
          <a:xfrm>
            <a:off x="1943100" y="10160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1er PASO: DCL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DE59D0D-06AC-4E59-8BF6-244B464ACD24}"/>
              </a:ext>
            </a:extLst>
          </p:cNvPr>
          <p:cNvSpPr/>
          <p:nvPr/>
        </p:nvSpPr>
        <p:spPr>
          <a:xfrm>
            <a:off x="1168400" y="1801597"/>
            <a:ext cx="2857500" cy="13081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E5283D8-2F10-4C6A-AEDF-1DD4F827770D}"/>
              </a:ext>
            </a:extLst>
          </p:cNvPr>
          <p:cNvSpPr/>
          <p:nvPr/>
        </p:nvSpPr>
        <p:spPr>
          <a:xfrm>
            <a:off x="993854" y="1643753"/>
            <a:ext cx="349092" cy="337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19BC0A7-2C74-4B68-92CE-741D3D97A1CE}"/>
              </a:ext>
            </a:extLst>
          </p:cNvPr>
          <p:cNvSpPr/>
          <p:nvPr/>
        </p:nvSpPr>
        <p:spPr>
          <a:xfrm>
            <a:off x="3851354" y="1654638"/>
            <a:ext cx="349092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FEC7EAA-7033-40FC-B6EB-E935DE00853E}"/>
              </a:ext>
            </a:extLst>
          </p:cNvPr>
          <p:cNvSpPr/>
          <p:nvPr/>
        </p:nvSpPr>
        <p:spPr>
          <a:xfrm>
            <a:off x="3851354" y="2919199"/>
            <a:ext cx="349092" cy="3374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7F31989-A563-45D2-B5EF-DA6C53722C02}"/>
              </a:ext>
            </a:extLst>
          </p:cNvPr>
          <p:cNvSpPr/>
          <p:nvPr/>
        </p:nvSpPr>
        <p:spPr>
          <a:xfrm>
            <a:off x="993854" y="2930084"/>
            <a:ext cx="349092" cy="3374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BF96B2B-7CAD-475B-963D-2B1231F928DE}"/>
              </a:ext>
            </a:extLst>
          </p:cNvPr>
          <p:cNvSpPr txBox="1"/>
          <p:nvPr/>
        </p:nvSpPr>
        <p:spPr>
          <a:xfrm>
            <a:off x="425928" y="221545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cm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1063D2B-9E88-4A5D-9886-5F32931470C9}"/>
              </a:ext>
            </a:extLst>
          </p:cNvPr>
          <p:cNvSpPr txBox="1"/>
          <p:nvPr/>
        </p:nvSpPr>
        <p:spPr>
          <a:xfrm>
            <a:off x="2220284" y="319089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cm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A0D6C31-3F17-458D-82F6-D8F86D5B2B8C}"/>
              </a:ext>
            </a:extLst>
          </p:cNvPr>
          <p:cNvSpPr txBox="1"/>
          <p:nvPr/>
        </p:nvSpPr>
        <p:spPr>
          <a:xfrm>
            <a:off x="734000" y="330022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1073DE-6A8E-4F49-9C4A-A2C099B60075}"/>
              </a:ext>
            </a:extLst>
          </p:cNvPr>
          <p:cNvSpPr txBox="1"/>
          <p:nvPr/>
        </p:nvSpPr>
        <p:spPr>
          <a:xfrm>
            <a:off x="626461" y="1415922"/>
            <a:ext cx="7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q2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C2E5E0E-2512-4D1B-99F9-995444B524CC}"/>
              </a:ext>
            </a:extLst>
          </p:cNvPr>
          <p:cNvSpPr txBox="1"/>
          <p:nvPr/>
        </p:nvSpPr>
        <p:spPr>
          <a:xfrm>
            <a:off x="4200446" y="128530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D4D591F-42BA-4F8F-8905-A2FCCDE57181}"/>
              </a:ext>
            </a:extLst>
          </p:cNvPr>
          <p:cNvSpPr txBox="1"/>
          <p:nvPr/>
        </p:nvSpPr>
        <p:spPr>
          <a:xfrm>
            <a:off x="4412203" y="292503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-q4</a:t>
            </a:r>
          </a:p>
        </p:txBody>
      </p:sp>
      <p:cxnSp>
        <p:nvCxnSpPr>
          <p:cNvPr id="28" name="Conector recto de flecha 27"/>
          <p:cNvCxnSpPr>
            <a:stCxn id="19" idx="2"/>
          </p:cNvCxnSpPr>
          <p:nvPr/>
        </p:nvCxnSpPr>
        <p:spPr>
          <a:xfrm flipH="1" flipV="1">
            <a:off x="3167743" y="3087927"/>
            <a:ext cx="683611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9" idx="5"/>
          </p:cNvCxnSpPr>
          <p:nvPr/>
        </p:nvCxnSpPr>
        <p:spPr>
          <a:xfrm>
            <a:off x="4149323" y="3207237"/>
            <a:ext cx="756926" cy="352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9" idx="0"/>
          </p:cNvCxnSpPr>
          <p:nvPr/>
        </p:nvCxnSpPr>
        <p:spPr>
          <a:xfrm flipV="1">
            <a:off x="4025900" y="2215451"/>
            <a:ext cx="0" cy="7037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026558" y="2510675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s-E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endParaRPr kumimoji="0" lang="es-PE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894699" y="3438726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s-E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  <a:endParaRPr kumimoji="0" lang="es-PE" sz="24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149323" y="2242184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s-E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</a:t>
            </a:r>
            <a:endParaRPr kumimoji="0" lang="es-P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870186" y="415188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2do PASO: Calculamos cada fuerza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/>
              <p:cNvSpPr txBox="1"/>
              <p:nvPr/>
            </p:nvSpPr>
            <p:spPr>
              <a:xfrm>
                <a:off x="2220284" y="4455928"/>
                <a:ext cx="7758463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𝟏𝟒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14</m:t>
                              </m:r>
                            </m:sub>
                          </m:sSub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0 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)(10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𝟐𝟐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𝟓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Cuadro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284" y="4455928"/>
                <a:ext cx="7758463" cy="6011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04B48DC3-AF48-434A-AC9F-D0FAD29834D5}"/>
              </a:ext>
            </a:extLst>
          </p:cNvPr>
          <p:cNvSpPr txBox="1"/>
          <p:nvPr/>
        </p:nvSpPr>
        <p:spPr>
          <a:xfrm>
            <a:off x="8630814" y="1846119"/>
            <a:ext cx="2172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q1=10uC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q2=  -5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q3= 15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q4= -10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/>
              <p:cNvSpPr txBox="1"/>
              <p:nvPr/>
            </p:nvSpPr>
            <p:spPr>
              <a:xfrm>
                <a:off x="1943100" y="5131893"/>
                <a:ext cx="7758463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𝟐𝟒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24</m:t>
                              </m:r>
                            </m:sub>
                          </m:sSub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0.2236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(5 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)(10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0.2</m:t>
                              </m:r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236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𝟗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Cuadro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5131893"/>
                <a:ext cx="7758463" cy="601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/>
              <p:cNvSpPr txBox="1"/>
              <p:nvPr/>
            </p:nvSpPr>
            <p:spPr>
              <a:xfrm>
                <a:off x="2216768" y="5888972"/>
                <a:ext cx="7758463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𝟑𝟒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0" lang="es-E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34</m:t>
                              </m:r>
                            </m:sub>
                          </m:sSub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=9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15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0.1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kumimoji="0" lang="es-E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(15 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)(10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</m:t>
                              </m:r>
                              <m:r>
                                <a:rPr kumimoji="0" lang="es-E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s-E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𝟏𝟑𝟓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Cuadro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68" y="5888972"/>
                <a:ext cx="7758463" cy="601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82412CD-7C5E-8160-BF64-C72906131314}"/>
              </a:ext>
            </a:extLst>
          </p:cNvPr>
          <p:cNvCxnSpPr/>
          <p:nvPr/>
        </p:nvCxnSpPr>
        <p:spPr>
          <a:xfrm>
            <a:off x="1179660" y="1801597"/>
            <a:ext cx="4403722" cy="20987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2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ón UC - Distancia 2016" id="{454C4D40-895B-4962-A215-1C9F25F759AC}" vid="{FEF40664-E4C2-4A71-AAA3-77AF8BE9C170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ón UC - Distancia 2016" id="{454C4D40-895B-4962-A215-1C9F25F759AC}" vid="{FEF40664-E4C2-4A71-AAA3-77AF8BE9C170}"/>
    </a:ext>
  </a:extLst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ón UC - Distancia 2016" id="{454C4D40-895B-4962-A215-1C9F25F759AC}" vid="{FEF40664-E4C2-4A71-AAA3-77AF8BE9C170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2292</Words>
  <Application>Microsoft Office PowerPoint</Application>
  <PresentationFormat>Panorámica</PresentationFormat>
  <Paragraphs>338</Paragraphs>
  <Slides>33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Century Gothic</vt:lpstr>
      <vt:lpstr>GTWalsheim-Light</vt:lpstr>
      <vt:lpstr>Söhne</vt:lpstr>
      <vt:lpstr>Symbol</vt:lpstr>
      <vt:lpstr>Times New Roman</vt:lpstr>
      <vt:lpstr>Wingdings</vt:lpstr>
      <vt:lpstr>Tema de Office</vt:lpstr>
      <vt:lpstr>1_Tema de Office</vt:lpstr>
      <vt:lpstr>2_Tema de Office</vt:lpstr>
      <vt:lpstr>3_Tema de Office</vt:lpstr>
      <vt:lpstr>Equation</vt:lpstr>
      <vt:lpstr>Fuerza eléctrica –ley de Gauss</vt:lpstr>
      <vt:lpstr>Presentación de PowerPoint</vt:lpstr>
      <vt:lpstr>La carga eléctrica</vt:lpstr>
      <vt:lpstr>Propiedades de la carga eléctrica</vt:lpstr>
      <vt:lpstr>Formas de electrizar un cuerpo</vt:lpstr>
      <vt:lpstr>Ley de Coulomb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Flujo eléctrico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aprendimos hoy?</vt:lpstr>
      <vt:lpstr>Referencias Bibliográficas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Naydú Lorena Hayen Recuay</dc:creator>
  <cp:lastModifiedBy>Erik Maldonado</cp:lastModifiedBy>
  <cp:revision>151</cp:revision>
  <dcterms:created xsi:type="dcterms:W3CDTF">2019-03-08T15:31:06Z</dcterms:created>
  <dcterms:modified xsi:type="dcterms:W3CDTF">2025-10-16T21:13:04Z</dcterms:modified>
</cp:coreProperties>
</file>