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333" r:id="rId5"/>
    <p:sldId id="294" r:id="rId6"/>
    <p:sldId id="297" r:id="rId7"/>
    <p:sldId id="298" r:id="rId8"/>
    <p:sldId id="302" r:id="rId9"/>
    <p:sldId id="344" r:id="rId10"/>
    <p:sldId id="345" r:id="rId11"/>
    <p:sldId id="285" r:id="rId12"/>
    <p:sldId id="257" r:id="rId13"/>
    <p:sldId id="286" r:id="rId14"/>
    <p:sldId id="287" r:id="rId15"/>
    <p:sldId id="288" r:id="rId16"/>
    <p:sldId id="289" r:id="rId17"/>
    <p:sldId id="290" r:id="rId18"/>
    <p:sldId id="291" r:id="rId19"/>
    <p:sldId id="335" r:id="rId20"/>
    <p:sldId id="292" r:id="rId21"/>
    <p:sldId id="293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03" r:id="rId31"/>
    <p:sldId id="262" r:id="rId32"/>
    <p:sldId id="263" r:id="rId33"/>
    <p:sldId id="259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Maldonado" userId="73349c84f5edac2e" providerId="LiveId" clId="{87B90562-8819-44A0-86AE-4C3A4848BEDF}"/>
    <pc:docChg chg="custSel modSld">
      <pc:chgData name="Erik Maldonado" userId="73349c84f5edac2e" providerId="LiveId" clId="{87B90562-8819-44A0-86AE-4C3A4848BEDF}" dt="2024-06-28T21:26:16.947" v="9" actId="167"/>
      <pc:docMkLst>
        <pc:docMk/>
      </pc:docMkLst>
      <pc:sldChg chg="addSp delSp modSp mod delAnim">
        <pc:chgData name="Erik Maldonado" userId="73349c84f5edac2e" providerId="LiveId" clId="{87B90562-8819-44A0-86AE-4C3A4848BEDF}" dt="2024-06-28T21:26:16.947" v="9" actId="167"/>
        <pc:sldMkLst>
          <pc:docMk/>
          <pc:sldMk cId="1016493462" sldId="335"/>
        </pc:sldMkLst>
        <pc:picChg chg="del mod">
          <ac:chgData name="Erik Maldonado" userId="73349c84f5edac2e" providerId="LiveId" clId="{87B90562-8819-44A0-86AE-4C3A4848BEDF}" dt="2024-06-28T21:25:02.654" v="3" actId="21"/>
          <ac:picMkLst>
            <pc:docMk/>
            <pc:sldMk cId="1016493462" sldId="335"/>
            <ac:picMk id="2" creationId="{64399B95-C9BB-255B-C2F8-E00B1B3CD519}"/>
          </ac:picMkLst>
        </pc:picChg>
        <pc:picChg chg="add del">
          <ac:chgData name="Erik Maldonado" userId="73349c84f5edac2e" providerId="LiveId" clId="{87B90562-8819-44A0-86AE-4C3A4848BEDF}" dt="2024-06-28T21:25:32.932" v="5" actId="21"/>
          <ac:picMkLst>
            <pc:docMk/>
            <pc:sldMk cId="1016493462" sldId="335"/>
            <ac:picMk id="3" creationId="{26E0E660-3638-A700-79B1-4B0973FDE544}"/>
          </ac:picMkLst>
        </pc:picChg>
        <pc:picChg chg="add mod ord">
          <ac:chgData name="Erik Maldonado" userId="73349c84f5edac2e" providerId="LiveId" clId="{87B90562-8819-44A0-86AE-4C3A4848BEDF}" dt="2024-06-28T21:26:16.947" v="9" actId="167"/>
          <ac:picMkLst>
            <pc:docMk/>
            <pc:sldMk cId="1016493462" sldId="335"/>
            <ac:picMk id="11" creationId="{06EBDB56-01EB-F3A0-C458-FCF890F642D1}"/>
          </ac:picMkLst>
        </pc:picChg>
      </pc:sldChg>
    </pc:docChg>
  </pc:docChgLst>
  <pc:docChgLst>
    <pc:chgData name="Erik Maldonado" userId="73349c84f5edac2e" providerId="LiveId" clId="{D2774D7B-998D-4C20-90D9-E10244332492}"/>
    <pc:docChg chg="custSel addSld delSld modSld sldOrd">
      <pc:chgData name="Erik Maldonado" userId="73349c84f5edac2e" providerId="LiveId" clId="{D2774D7B-998D-4C20-90D9-E10244332492}" dt="2024-09-25T22:56:30.906" v="858" actId="113"/>
      <pc:docMkLst>
        <pc:docMk/>
      </pc:docMkLst>
      <pc:sldChg chg="addSp delSp modSp mod">
        <pc:chgData name="Erik Maldonado" userId="73349c84f5edac2e" providerId="LiveId" clId="{D2774D7B-998D-4C20-90D9-E10244332492}" dt="2024-09-25T13:34:16.475" v="760" actId="14100"/>
        <pc:sldMkLst>
          <pc:docMk/>
          <pc:sldMk cId="137163556" sldId="257"/>
        </pc:sldMkLst>
        <pc:spChg chg="add del mod">
          <ac:chgData name="Erik Maldonado" userId="73349c84f5edac2e" providerId="LiveId" clId="{D2774D7B-998D-4C20-90D9-E10244332492}" dt="2024-09-25T13:28:15.796" v="757" actId="478"/>
          <ac:spMkLst>
            <pc:docMk/>
            <pc:sldMk cId="137163556" sldId="257"/>
            <ac:spMk id="2" creationId="{94D904C4-B6B7-B50E-9290-53A501A9F08E}"/>
          </ac:spMkLst>
        </pc:spChg>
        <pc:spChg chg="add del mod">
          <ac:chgData name="Erik Maldonado" userId="73349c84f5edac2e" providerId="LiveId" clId="{D2774D7B-998D-4C20-90D9-E10244332492}" dt="2024-09-25T13:24:53.021" v="756" actId="478"/>
          <ac:spMkLst>
            <pc:docMk/>
            <pc:sldMk cId="137163556" sldId="257"/>
            <ac:spMk id="3" creationId="{C601EE82-A10F-C811-0649-B0140F934173}"/>
          </ac:spMkLst>
        </pc:spChg>
        <pc:graphicFrameChg chg="add mod">
          <ac:chgData name="Erik Maldonado" userId="73349c84f5edac2e" providerId="LiveId" clId="{D2774D7B-998D-4C20-90D9-E10244332492}" dt="2024-09-25T13:34:16.475" v="760" actId="14100"/>
          <ac:graphicFrameMkLst>
            <pc:docMk/>
            <pc:sldMk cId="137163556" sldId="257"/>
            <ac:graphicFrameMk id="2" creationId="{B015B8BF-4A93-8A47-19D8-116974C45779}"/>
          </ac:graphicFrameMkLst>
        </pc:graphicFrameChg>
        <pc:graphicFrameChg chg="del">
          <ac:chgData name="Erik Maldonado" userId="73349c84f5edac2e" providerId="LiveId" clId="{D2774D7B-998D-4C20-90D9-E10244332492}" dt="2024-09-25T13:02:50.135" v="751" actId="478"/>
          <ac:graphicFrameMkLst>
            <pc:docMk/>
            <pc:sldMk cId="137163556" sldId="257"/>
            <ac:graphicFrameMk id="4" creationId="{5445FB04-3204-E6FD-2319-AD62BF11D52B}"/>
          </ac:graphicFrameMkLst>
        </pc:graphicFrameChg>
      </pc:sldChg>
      <pc:sldChg chg="modSp add mod setBg">
        <pc:chgData name="Erik Maldonado" userId="73349c84f5edac2e" providerId="LiveId" clId="{D2774D7B-998D-4C20-90D9-E10244332492}" dt="2024-09-25T12:39:47.211" v="748" actId="20577"/>
        <pc:sldMkLst>
          <pc:docMk/>
          <pc:sldMk cId="0" sldId="262"/>
        </pc:sldMkLst>
        <pc:spChg chg="mod">
          <ac:chgData name="Erik Maldonado" userId="73349c84f5edac2e" providerId="LiveId" clId="{D2774D7B-998D-4C20-90D9-E10244332492}" dt="2024-09-25T12:39:47.211" v="748" actId="20577"/>
          <ac:spMkLst>
            <pc:docMk/>
            <pc:sldMk cId="0" sldId="262"/>
            <ac:spMk id="119" creationId="{00000000-0000-0000-0000-000000000000}"/>
          </ac:spMkLst>
        </pc:spChg>
      </pc:sldChg>
      <pc:sldChg chg="modSp add mod">
        <pc:chgData name="Erik Maldonado" userId="73349c84f5edac2e" providerId="LiveId" clId="{D2774D7B-998D-4C20-90D9-E10244332492}" dt="2024-09-25T12:31:10.161" v="24" actId="108"/>
        <pc:sldMkLst>
          <pc:docMk/>
          <pc:sldMk cId="0" sldId="263"/>
        </pc:sldMkLst>
        <pc:spChg chg="mod">
          <ac:chgData name="Erik Maldonado" userId="73349c84f5edac2e" providerId="LiveId" clId="{D2774D7B-998D-4C20-90D9-E10244332492}" dt="2024-09-25T12:31:10.161" v="24" actId="108"/>
          <ac:spMkLst>
            <pc:docMk/>
            <pc:sldMk cId="0" sldId="263"/>
            <ac:spMk id="125" creationId="{00000000-0000-0000-0000-000000000000}"/>
          </ac:spMkLst>
        </pc:spChg>
      </pc:sldChg>
      <pc:sldChg chg="delSp new del mod">
        <pc:chgData name="Erik Maldonado" userId="73349c84f5edac2e" providerId="LiveId" clId="{D2774D7B-998D-4C20-90D9-E10244332492}" dt="2024-09-25T12:26:07.211" v="3" actId="47"/>
        <pc:sldMkLst>
          <pc:docMk/>
          <pc:sldMk cId="2599365909" sldId="344"/>
        </pc:sldMkLst>
        <pc:spChg chg="del">
          <ac:chgData name="Erik Maldonado" userId="73349c84f5edac2e" providerId="LiveId" clId="{D2774D7B-998D-4C20-90D9-E10244332492}" dt="2024-09-25T12:20:43.510" v="1" actId="478"/>
          <ac:spMkLst>
            <pc:docMk/>
            <pc:sldMk cId="2599365909" sldId="344"/>
            <ac:spMk id="2" creationId="{1BEA79EB-C6C1-258E-4575-7EACEDE4656A}"/>
          </ac:spMkLst>
        </pc:spChg>
        <pc:spChg chg="del">
          <ac:chgData name="Erik Maldonado" userId="73349c84f5edac2e" providerId="LiveId" clId="{D2774D7B-998D-4C20-90D9-E10244332492}" dt="2024-09-25T12:20:43.510" v="1" actId="478"/>
          <ac:spMkLst>
            <pc:docMk/>
            <pc:sldMk cId="2599365909" sldId="344"/>
            <ac:spMk id="3" creationId="{DB134E6B-5540-62AE-1EB5-CCC4672E5FF6}"/>
          </ac:spMkLst>
        </pc:spChg>
      </pc:sldChg>
      <pc:sldChg chg="modSp add del mod">
        <pc:chgData name="Erik Maldonado" userId="73349c84f5edac2e" providerId="LiveId" clId="{D2774D7B-998D-4C20-90D9-E10244332492}" dt="2024-09-25T22:38:12.186" v="829"/>
        <pc:sldMkLst>
          <pc:docMk/>
          <pc:sldMk cId="3993514118" sldId="344"/>
        </pc:sldMkLst>
        <pc:spChg chg="mod">
          <ac:chgData name="Erik Maldonado" userId="73349c84f5edac2e" providerId="LiveId" clId="{D2774D7B-998D-4C20-90D9-E10244332492}" dt="2024-09-25T22:38:12.186" v="829"/>
          <ac:spMkLst>
            <pc:docMk/>
            <pc:sldMk cId="3993514118" sldId="344"/>
            <ac:spMk id="7" creationId="{277FB71E-9787-F827-684B-A94404A5A875}"/>
          </ac:spMkLst>
        </pc:spChg>
      </pc:sldChg>
      <pc:sldChg chg="addSp delSp modSp new mod modAnim">
        <pc:chgData name="Erik Maldonado" userId="73349c84f5edac2e" providerId="LiveId" clId="{D2774D7B-998D-4C20-90D9-E10244332492}" dt="2024-09-25T20:13:46.695" v="788"/>
        <pc:sldMkLst>
          <pc:docMk/>
          <pc:sldMk cId="3993514118" sldId="344"/>
        </pc:sldMkLst>
        <pc:spChg chg="del">
          <ac:chgData name="Erik Maldonado" userId="73349c84f5edac2e" providerId="LiveId" clId="{D2774D7B-998D-4C20-90D9-E10244332492}" dt="2024-09-25T20:07:48.186" v="762" actId="478"/>
          <ac:spMkLst>
            <pc:docMk/>
            <pc:sldMk cId="3993514118" sldId="344"/>
            <ac:spMk id="2" creationId="{8E2DCA37-E143-20C8-6B75-92882B773DF5}"/>
          </ac:spMkLst>
        </pc:spChg>
        <pc:spChg chg="del">
          <ac:chgData name="Erik Maldonado" userId="73349c84f5edac2e" providerId="LiveId" clId="{D2774D7B-998D-4C20-90D9-E10244332492}" dt="2024-09-25T20:07:48.186" v="762" actId="478"/>
          <ac:spMkLst>
            <pc:docMk/>
            <pc:sldMk cId="3993514118" sldId="344"/>
            <ac:spMk id="3" creationId="{75781424-D7E6-A7E2-3DF6-F753649E2A1B}"/>
          </ac:spMkLst>
        </pc:spChg>
        <pc:spChg chg="add mod">
          <ac:chgData name="Erik Maldonado" userId="73349c84f5edac2e" providerId="LiveId" clId="{D2774D7B-998D-4C20-90D9-E10244332492}" dt="2024-09-25T20:13:05.097" v="787" actId="20577"/>
          <ac:spMkLst>
            <pc:docMk/>
            <pc:sldMk cId="3993514118" sldId="344"/>
            <ac:spMk id="4" creationId="{D05E3042-30BB-175E-1310-A9E4E5D28AEB}"/>
          </ac:spMkLst>
        </pc:spChg>
        <pc:spChg chg="add mod">
          <ac:chgData name="Erik Maldonado" userId="73349c84f5edac2e" providerId="LiveId" clId="{D2774D7B-998D-4C20-90D9-E10244332492}" dt="2024-09-25T20:12:13.758" v="774" actId="1076"/>
          <ac:spMkLst>
            <pc:docMk/>
            <pc:sldMk cId="3993514118" sldId="344"/>
            <ac:spMk id="5" creationId="{C435D50C-8789-A826-913D-DA902E3AA279}"/>
          </ac:spMkLst>
        </pc:spChg>
        <pc:spChg chg="add mod">
          <ac:chgData name="Erik Maldonado" userId="73349c84f5edac2e" providerId="LiveId" clId="{D2774D7B-998D-4C20-90D9-E10244332492}" dt="2024-09-25T20:13:46.695" v="788"/>
          <ac:spMkLst>
            <pc:docMk/>
            <pc:sldMk cId="3993514118" sldId="344"/>
            <ac:spMk id="7" creationId="{277FB71E-9787-F827-684B-A94404A5A875}"/>
          </ac:spMkLst>
        </pc:spChg>
        <pc:picChg chg="add mod">
          <ac:chgData name="Erik Maldonado" userId="73349c84f5edac2e" providerId="LiveId" clId="{D2774D7B-998D-4C20-90D9-E10244332492}" dt="2024-09-25T20:10:28.957" v="763"/>
          <ac:picMkLst>
            <pc:docMk/>
            <pc:sldMk cId="3993514118" sldId="344"/>
            <ac:picMk id="6" creationId="{2DD183D9-4426-9F30-BC84-A62BB9EDC817}"/>
          </ac:picMkLst>
        </pc:picChg>
      </pc:sldChg>
      <pc:sldChg chg="add del">
        <pc:chgData name="Erik Maldonado" userId="73349c84f5edac2e" providerId="LiveId" clId="{D2774D7B-998D-4C20-90D9-E10244332492}" dt="2024-09-25T13:02:23.515" v="750"/>
        <pc:sldMkLst>
          <pc:docMk/>
          <pc:sldMk cId="0" sldId="345"/>
        </pc:sldMkLst>
      </pc:sldChg>
      <pc:sldChg chg="addSp delSp modSp new mod ord modAnim">
        <pc:chgData name="Erik Maldonado" userId="73349c84f5edac2e" providerId="LiveId" clId="{D2774D7B-998D-4C20-90D9-E10244332492}" dt="2024-09-25T22:56:30.906" v="858" actId="113"/>
        <pc:sldMkLst>
          <pc:docMk/>
          <pc:sldMk cId="3208655050" sldId="345"/>
        </pc:sldMkLst>
        <pc:spChg chg="del">
          <ac:chgData name="Erik Maldonado" userId="73349c84f5edac2e" providerId="LiveId" clId="{D2774D7B-998D-4C20-90D9-E10244332492}" dt="2024-09-25T22:51:50.946" v="833" actId="478"/>
          <ac:spMkLst>
            <pc:docMk/>
            <pc:sldMk cId="3208655050" sldId="345"/>
            <ac:spMk id="2" creationId="{46214C56-CE92-7145-D1EA-B25BBF1E25DE}"/>
          </ac:spMkLst>
        </pc:spChg>
        <pc:spChg chg="del">
          <ac:chgData name="Erik Maldonado" userId="73349c84f5edac2e" providerId="LiveId" clId="{D2774D7B-998D-4C20-90D9-E10244332492}" dt="2024-09-25T22:51:50.946" v="833" actId="478"/>
          <ac:spMkLst>
            <pc:docMk/>
            <pc:sldMk cId="3208655050" sldId="345"/>
            <ac:spMk id="3" creationId="{C690196B-4F99-1787-E4D1-26DCA150EA86}"/>
          </ac:spMkLst>
        </pc:spChg>
        <pc:spChg chg="add mod">
          <ac:chgData name="Erik Maldonado" userId="73349c84f5edac2e" providerId="LiveId" clId="{D2774D7B-998D-4C20-90D9-E10244332492}" dt="2024-09-25T22:53:14.240" v="835" actId="1076"/>
          <ac:spMkLst>
            <pc:docMk/>
            <pc:sldMk cId="3208655050" sldId="345"/>
            <ac:spMk id="4" creationId="{9E152521-C52A-977B-7A02-E9B24464AFE2}"/>
          </ac:spMkLst>
        </pc:spChg>
        <pc:spChg chg="add mod">
          <ac:chgData name="Erik Maldonado" userId="73349c84f5edac2e" providerId="LiveId" clId="{D2774D7B-998D-4C20-90D9-E10244332492}" dt="2024-09-25T22:53:19.922" v="837" actId="1076"/>
          <ac:spMkLst>
            <pc:docMk/>
            <pc:sldMk cId="3208655050" sldId="345"/>
            <ac:spMk id="5" creationId="{025036C1-550E-9808-6637-E505DD80409D}"/>
          </ac:spMkLst>
        </pc:spChg>
        <pc:spChg chg="add mod">
          <ac:chgData name="Erik Maldonado" userId="73349c84f5edac2e" providerId="LiveId" clId="{D2774D7B-998D-4C20-90D9-E10244332492}" dt="2024-09-25T22:53:39.515" v="841" actId="1076"/>
          <ac:spMkLst>
            <pc:docMk/>
            <pc:sldMk cId="3208655050" sldId="345"/>
            <ac:spMk id="7" creationId="{02E45D51-6D6C-8765-DD6B-B10D7266CE93}"/>
          </ac:spMkLst>
        </pc:spChg>
        <pc:spChg chg="add mod">
          <ac:chgData name="Erik Maldonado" userId="73349c84f5edac2e" providerId="LiveId" clId="{D2774D7B-998D-4C20-90D9-E10244332492}" dt="2024-09-25T22:54:30.377" v="845" actId="6549"/>
          <ac:spMkLst>
            <pc:docMk/>
            <pc:sldMk cId="3208655050" sldId="345"/>
            <ac:spMk id="8" creationId="{F64A0EAB-F94E-5EC0-2D10-049117B2182B}"/>
          </ac:spMkLst>
        </pc:spChg>
        <pc:spChg chg="add mod">
          <ac:chgData name="Erik Maldonado" userId="73349c84f5edac2e" providerId="LiveId" clId="{D2774D7B-998D-4C20-90D9-E10244332492}" dt="2024-09-25T22:55:41.156" v="852" actId="16959"/>
          <ac:spMkLst>
            <pc:docMk/>
            <pc:sldMk cId="3208655050" sldId="345"/>
            <ac:spMk id="9" creationId="{679EE3E3-E6C6-716C-7F7A-47454E8FFE3C}"/>
          </ac:spMkLst>
        </pc:spChg>
        <pc:spChg chg="add mod">
          <ac:chgData name="Erik Maldonado" userId="73349c84f5edac2e" providerId="LiveId" clId="{D2774D7B-998D-4C20-90D9-E10244332492}" dt="2024-09-25T22:56:11.902" v="855" actId="16959"/>
          <ac:spMkLst>
            <pc:docMk/>
            <pc:sldMk cId="3208655050" sldId="345"/>
            <ac:spMk id="10" creationId="{DB0CCADA-1C50-7C34-F728-C8DC1B16840B}"/>
          </ac:spMkLst>
        </pc:spChg>
        <pc:spChg chg="add mod">
          <ac:chgData name="Erik Maldonado" userId="73349c84f5edac2e" providerId="LiveId" clId="{D2774D7B-998D-4C20-90D9-E10244332492}" dt="2024-09-25T22:56:20.701" v="856"/>
          <ac:spMkLst>
            <pc:docMk/>
            <pc:sldMk cId="3208655050" sldId="345"/>
            <ac:spMk id="11" creationId="{2EAD3B18-FC40-30E9-36B1-9A000B1C2D7F}"/>
          </ac:spMkLst>
        </pc:spChg>
        <pc:spChg chg="add mod">
          <ac:chgData name="Erik Maldonado" userId="73349c84f5edac2e" providerId="LiveId" clId="{D2774D7B-998D-4C20-90D9-E10244332492}" dt="2024-09-25T22:56:30.906" v="858" actId="113"/>
          <ac:spMkLst>
            <pc:docMk/>
            <pc:sldMk cId="3208655050" sldId="345"/>
            <ac:spMk id="12" creationId="{B363C5CA-8716-44CC-6549-7E70AF47D7E0}"/>
          </ac:spMkLst>
        </pc:spChg>
      </pc:sldChg>
    </pc:docChg>
  </pc:docChgLst>
  <pc:docChgLst>
    <pc:chgData name="Erik Maldonado" userId="73349c84f5edac2e" providerId="LiveId" clId="{7AC85C3C-3522-4FBF-901B-EC567605A9BC}"/>
    <pc:docChg chg="custSel addSld delSld modSld">
      <pc:chgData name="Erik Maldonado" userId="73349c84f5edac2e" providerId="LiveId" clId="{7AC85C3C-3522-4FBF-901B-EC567605A9BC}" dt="2024-04-26T21:14:21.019" v="180" actId="14100"/>
      <pc:docMkLst>
        <pc:docMk/>
      </pc:docMkLst>
      <pc:sldChg chg="modSp add mod">
        <pc:chgData name="Erik Maldonado" userId="73349c84f5edac2e" providerId="LiveId" clId="{7AC85C3C-3522-4FBF-901B-EC567605A9BC}" dt="2024-04-26T21:14:21.019" v="180" actId="14100"/>
        <pc:sldMkLst>
          <pc:docMk/>
          <pc:sldMk cId="137163556" sldId="257"/>
        </pc:sldMkLst>
        <pc:graphicFrameChg chg="mod">
          <ac:chgData name="Erik Maldonado" userId="73349c84f5edac2e" providerId="LiveId" clId="{7AC85C3C-3522-4FBF-901B-EC567605A9BC}" dt="2024-04-26T21:14:21.019" v="180" actId="14100"/>
          <ac:graphicFrameMkLst>
            <pc:docMk/>
            <pc:sldMk cId="137163556" sldId="257"/>
            <ac:graphicFrameMk id="4" creationId="{5445FB04-3204-E6FD-2319-AD62BF11D52B}"/>
          </ac:graphicFrameMkLst>
        </pc:graphicFrameChg>
      </pc:sldChg>
      <pc:sldChg chg="modSp mod">
        <pc:chgData name="Erik Maldonado" userId="73349c84f5edac2e" providerId="LiveId" clId="{7AC85C3C-3522-4FBF-901B-EC567605A9BC}" dt="2024-04-26T20:38:42.836" v="174" actId="1076"/>
        <pc:sldMkLst>
          <pc:docMk/>
          <pc:sldMk cId="2469255827" sldId="285"/>
        </pc:sldMkLst>
        <pc:spChg chg="mod">
          <ac:chgData name="Erik Maldonado" userId="73349c84f5edac2e" providerId="LiveId" clId="{7AC85C3C-3522-4FBF-901B-EC567605A9BC}" dt="2024-04-26T20:38:37.217" v="172" actId="1076"/>
          <ac:spMkLst>
            <pc:docMk/>
            <pc:sldMk cId="2469255827" sldId="285"/>
            <ac:spMk id="4" creationId="{0DFFB6CE-C205-4E11-99C6-3410CACEE7A2}"/>
          </ac:spMkLst>
        </pc:spChg>
        <pc:spChg chg="mod">
          <ac:chgData name="Erik Maldonado" userId="73349c84f5edac2e" providerId="LiveId" clId="{7AC85C3C-3522-4FBF-901B-EC567605A9BC}" dt="2024-04-26T20:38:40.182" v="173" actId="1076"/>
          <ac:spMkLst>
            <pc:docMk/>
            <pc:sldMk cId="2469255827" sldId="285"/>
            <ac:spMk id="5" creationId="{20818BE1-DF50-4786-A1C0-28E44239B8D2}"/>
          </ac:spMkLst>
        </pc:spChg>
        <pc:spChg chg="mod">
          <ac:chgData name="Erik Maldonado" userId="73349c84f5edac2e" providerId="LiveId" clId="{7AC85C3C-3522-4FBF-901B-EC567605A9BC}" dt="2024-04-26T20:38:42.836" v="174" actId="1076"/>
          <ac:spMkLst>
            <pc:docMk/>
            <pc:sldMk cId="2469255827" sldId="285"/>
            <ac:spMk id="6" creationId="{9AB73093-131F-4C30-BBED-064567908E6F}"/>
          </ac:spMkLst>
        </pc:spChg>
      </pc:sldChg>
      <pc:sldChg chg="addSp modSp mod modAnim">
        <pc:chgData name="Erik Maldonado" userId="73349c84f5edac2e" providerId="LiveId" clId="{7AC85C3C-3522-4FBF-901B-EC567605A9BC}" dt="2024-04-26T18:41:41.869" v="171"/>
        <pc:sldMkLst>
          <pc:docMk/>
          <pc:sldMk cId="1964123666" sldId="302"/>
        </pc:sldMkLst>
        <pc:spChg chg="add mod">
          <ac:chgData name="Erik Maldonado" userId="73349c84f5edac2e" providerId="LiveId" clId="{7AC85C3C-3522-4FBF-901B-EC567605A9BC}" dt="2024-04-26T18:41:18.813" v="170" actId="20577"/>
          <ac:spMkLst>
            <pc:docMk/>
            <pc:sldMk cId="1964123666" sldId="302"/>
            <ac:spMk id="2" creationId="{566FCDD5-2A71-AC1D-CD6C-C19537C12AD4}"/>
          </ac:spMkLst>
        </pc:spChg>
      </pc:sldChg>
      <pc:sldChg chg="delSp new del mod">
        <pc:chgData name="Erik Maldonado" userId="73349c84f5edac2e" providerId="LiveId" clId="{7AC85C3C-3522-4FBF-901B-EC567605A9BC}" dt="2024-04-26T21:14:11.481" v="178" actId="47"/>
        <pc:sldMkLst>
          <pc:docMk/>
          <pc:sldMk cId="1940849318" sldId="344"/>
        </pc:sldMkLst>
        <pc:spChg chg="del">
          <ac:chgData name="Erik Maldonado" userId="73349c84f5edac2e" providerId="LiveId" clId="{7AC85C3C-3522-4FBF-901B-EC567605A9BC}" dt="2024-04-26T20:47:15.513" v="176" actId="478"/>
          <ac:spMkLst>
            <pc:docMk/>
            <pc:sldMk cId="1940849318" sldId="344"/>
            <ac:spMk id="2" creationId="{E4E5C86E-2B7A-9456-6262-8515A43F5EC9}"/>
          </ac:spMkLst>
        </pc:spChg>
        <pc:spChg chg="del">
          <ac:chgData name="Erik Maldonado" userId="73349c84f5edac2e" providerId="LiveId" clId="{7AC85C3C-3522-4FBF-901B-EC567605A9BC}" dt="2024-04-26T20:47:15.513" v="176" actId="478"/>
          <ac:spMkLst>
            <pc:docMk/>
            <pc:sldMk cId="1940849318" sldId="344"/>
            <ac:spMk id="3" creationId="{B0FF3475-8ADE-B055-8EC1-00172CB9448D}"/>
          </ac:spMkLst>
        </pc:spChg>
      </pc:sldChg>
    </pc:docChg>
  </pc:docChgLst>
  <pc:docChgLst>
    <pc:chgData name="Erik Maldonado" userId="73349c84f5edac2e" providerId="LiveId" clId="{D16FCD2F-C9A2-471F-8C19-1C8E987DF672}"/>
    <pc:docChg chg="custSel modSld">
      <pc:chgData name="Erik Maldonado" userId="73349c84f5edac2e" providerId="LiveId" clId="{D16FCD2F-C9A2-471F-8C19-1C8E987DF672}" dt="2023-09-27T17:30:07.692" v="35" actId="20577"/>
      <pc:docMkLst>
        <pc:docMk/>
      </pc:docMkLst>
      <pc:sldChg chg="addSp delSp modSp mod delAnim modAnim">
        <pc:chgData name="Erik Maldonado" userId="73349c84f5edac2e" providerId="LiveId" clId="{D16FCD2F-C9A2-471F-8C19-1C8E987DF672}" dt="2023-09-27T17:30:07.692" v="35" actId="20577"/>
        <pc:sldMkLst>
          <pc:docMk/>
          <pc:sldMk cId="1016493462" sldId="335"/>
        </pc:sldMkLst>
        <pc:spChg chg="mod ord">
          <ac:chgData name="Erik Maldonado" userId="73349c84f5edac2e" providerId="LiveId" clId="{D16FCD2F-C9A2-471F-8C19-1C8E987DF672}" dt="2023-09-27T16:41:01.026" v="12" actId="1076"/>
          <ac:spMkLst>
            <pc:docMk/>
            <pc:sldMk cId="1016493462" sldId="335"/>
            <ac:spMk id="14" creationId="{00000000-0000-0000-0000-000000000000}"/>
          </ac:spMkLst>
        </pc:spChg>
        <pc:spChg chg="mod">
          <ac:chgData name="Erik Maldonado" userId="73349c84f5edac2e" providerId="LiveId" clId="{D16FCD2F-C9A2-471F-8C19-1C8E987DF672}" dt="2023-09-27T17:30:07.692" v="35" actId="20577"/>
          <ac:spMkLst>
            <pc:docMk/>
            <pc:sldMk cId="1016493462" sldId="335"/>
            <ac:spMk id="26" creationId="{00000000-0000-0000-0000-000000000000}"/>
          </ac:spMkLst>
        </pc:spChg>
        <pc:picChg chg="add mod">
          <ac:chgData name="Erik Maldonado" userId="73349c84f5edac2e" providerId="LiveId" clId="{D16FCD2F-C9A2-471F-8C19-1C8E987DF672}" dt="2023-09-27T16:41:12.369" v="14" actId="1076"/>
          <ac:picMkLst>
            <pc:docMk/>
            <pc:sldMk cId="1016493462" sldId="335"/>
            <ac:picMk id="2" creationId="{64399B95-C9BB-255B-C2F8-E00B1B3CD519}"/>
          </ac:picMkLst>
        </pc:picChg>
        <pc:picChg chg="del mod">
          <ac:chgData name="Erik Maldonado" userId="73349c84f5edac2e" providerId="LiveId" clId="{D16FCD2F-C9A2-471F-8C19-1C8E987DF672}" dt="2023-09-27T17:21:40.469" v="15" actId="478"/>
          <ac:picMkLst>
            <pc:docMk/>
            <pc:sldMk cId="1016493462" sldId="335"/>
            <ac:picMk id="11" creationId="{E893E348-BC21-428E-8917-0EF518069CA2}"/>
          </ac:picMkLst>
        </pc:picChg>
        <pc:picChg chg="mod">
          <ac:chgData name="Erik Maldonado" userId="73349c84f5edac2e" providerId="LiveId" clId="{D16FCD2F-C9A2-471F-8C19-1C8E987DF672}" dt="2023-09-27T17:21:47.188" v="16" actId="14100"/>
          <ac:picMkLst>
            <pc:docMk/>
            <pc:sldMk cId="1016493462" sldId="335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599B0-5CE1-4D93-A3E0-D3F9A55CF63F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C30B-091B-4A5E-96F7-D17E0EF2DB4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901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15440" y="4251008"/>
            <a:ext cx="10134600" cy="580707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nombre del docente</a:t>
            </a:r>
            <a:endParaRPr lang="es-PE" dirty="0"/>
          </a:p>
        </p:txBody>
      </p:sp>
      <p:sp>
        <p:nvSpPr>
          <p:cNvPr id="9" name="Título 8"/>
          <p:cNvSpPr>
            <a:spLocks noGrp="1"/>
          </p:cNvSpPr>
          <p:nvPr>
            <p:ph type="title" hasCustomPrompt="1"/>
          </p:nvPr>
        </p:nvSpPr>
        <p:spPr>
          <a:xfrm>
            <a:off x="1615440" y="2183923"/>
            <a:ext cx="10134600" cy="1782128"/>
          </a:xfrm>
        </p:spPr>
        <p:txBody>
          <a:bodyPr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316" y="5116672"/>
            <a:ext cx="1457070" cy="49381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28" y="5567270"/>
            <a:ext cx="1127858" cy="487722"/>
          </a:xfrm>
          <a:prstGeom prst="rect">
            <a:avLst/>
          </a:prstGeom>
        </p:spPr>
      </p:pic>
      <p:sp>
        <p:nvSpPr>
          <p:cNvPr id="19" name="Marcador de texto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669385" y="5141185"/>
            <a:ext cx="1080655" cy="36322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PE" dirty="0"/>
              <a:t>…</a:t>
            </a:r>
          </a:p>
        </p:txBody>
      </p:sp>
      <p:sp>
        <p:nvSpPr>
          <p:cNvPr id="20" name="Marcador de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10669385" y="5586319"/>
            <a:ext cx="1080655" cy="36322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s-P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052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989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931670" y="365125"/>
            <a:ext cx="664083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067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142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402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404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050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81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708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3399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9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256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50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80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64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8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0842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2004218"/>
            <a:ext cx="9144000" cy="1770063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PE" dirty="0"/>
              <a:t>Ingrese el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87800"/>
            <a:ext cx="9144000" cy="838200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 la Asignatura y  Nombre del Docente</a:t>
            </a:r>
            <a:endParaRPr lang="es-PE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930" y="5475341"/>
            <a:ext cx="1457070" cy="49381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42" y="5925939"/>
            <a:ext cx="1127858" cy="487722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604500" y="554990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604500" y="5956380"/>
            <a:ext cx="419100" cy="3252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GTWalsheim-Light" panose="02000503030000020003" pitchFamily="50" charset="0"/>
              </a:defRPr>
            </a:lvl1pPr>
          </a:lstStyle>
          <a:p>
            <a:pPr lvl="0"/>
            <a:r>
              <a:rPr lang="es-P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0071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591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0337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99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2251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622300"/>
            <a:ext cx="9501188" cy="8001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75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3904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667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4942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113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49600"/>
            <a:ext cx="3932237" cy="2719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8347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488" y="1519414"/>
            <a:ext cx="3932237" cy="1346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984500"/>
            <a:ext cx="3932237" cy="2884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06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06454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803400" y="365125"/>
            <a:ext cx="67691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7114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42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52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5960" y="365125"/>
            <a:ext cx="9389428" cy="11493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3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39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20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5829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326130"/>
            <a:ext cx="3932237" cy="25428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24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158877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3188970"/>
            <a:ext cx="3932237" cy="2680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8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20240" y="365125"/>
            <a:ext cx="9433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66CE8-3B12-4104-BC20-EE1A8B601AE0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9C2C-0B73-415D-BB4C-CF23522CE8C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82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FA23D-54C8-4900-A809-E93DD706A907}" type="datetimeFigureOut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25/09/2024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911FB-6399-48CC-ACDF-A2CDD9C984B1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00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892300" y="660400"/>
            <a:ext cx="94615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A23D-54C8-4900-A809-E93DD706A907}" type="datetimeFigureOut">
              <a:rPr lang="es-PE" smtClean="0"/>
              <a:t>25/09/2024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911FB-6399-48CC-ACDF-A2CDD9C984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2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1.png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2.png"/><Relationship Id="rId7" Type="http://schemas.openxmlformats.org/officeDocument/2006/relationships/image" Target="../media/image2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33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1.png"/><Relationship Id="rId11" Type="http://schemas.openxmlformats.org/officeDocument/2006/relationships/image" Target="../media/image28.png"/><Relationship Id="rId5" Type="http://schemas.openxmlformats.org/officeDocument/2006/relationships/image" Target="../media/image260.png"/><Relationship Id="rId10" Type="http://schemas.openxmlformats.org/officeDocument/2006/relationships/image" Target="../media/image270.png"/><Relationship Id="rId4" Type="http://schemas.openxmlformats.org/officeDocument/2006/relationships/image" Target="../media/image250.png"/><Relationship Id="rId9" Type="http://schemas.openxmlformats.org/officeDocument/2006/relationships/image" Target="../media/image220.png"/><Relationship Id="rId1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4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0.png"/><Relationship Id="rId3" Type="http://schemas.openxmlformats.org/officeDocument/2006/relationships/image" Target="../media/image49.png"/><Relationship Id="rId7" Type="http://schemas.openxmlformats.org/officeDocument/2006/relationships/image" Target="../media/image570.png"/><Relationship Id="rId12" Type="http://schemas.openxmlformats.org/officeDocument/2006/relationships/image" Target="../media/image6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5" Type="http://schemas.openxmlformats.org/officeDocument/2006/relationships/image" Target="../media/image55.png"/><Relationship Id="rId10" Type="http://schemas.openxmlformats.org/officeDocument/2006/relationships/image" Target="../media/image600.png"/><Relationship Id="rId4" Type="http://schemas.openxmlformats.org/officeDocument/2006/relationships/image" Target="../media/image51.png"/><Relationship Id="rId9" Type="http://schemas.openxmlformats.org/officeDocument/2006/relationships/image" Target="../media/image5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3.png"/><Relationship Id="rId7" Type="http://schemas.openxmlformats.org/officeDocument/2006/relationships/image" Target="../media/image69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13" Type="http://schemas.openxmlformats.org/officeDocument/2006/relationships/image" Target="../media/image77.png"/><Relationship Id="rId3" Type="http://schemas.openxmlformats.org/officeDocument/2006/relationships/image" Target="../media/image63.png"/><Relationship Id="rId7" Type="http://schemas.openxmlformats.org/officeDocument/2006/relationships/image" Target="../media/image710.png"/><Relationship Id="rId12" Type="http://schemas.openxmlformats.org/officeDocument/2006/relationships/image" Target="../media/image7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2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0" Type="http://schemas.openxmlformats.org/officeDocument/2006/relationships/image" Target="../media/image740.png"/><Relationship Id="rId4" Type="http://schemas.openxmlformats.org/officeDocument/2006/relationships/image" Target="../media/image70.png"/><Relationship Id="rId9" Type="http://schemas.openxmlformats.org/officeDocument/2006/relationships/image" Target="../media/image730.png"/><Relationship Id="rId1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9.png"/><Relationship Id="rId5" Type="http://schemas.openxmlformats.org/officeDocument/2006/relationships/image" Target="../media/image11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12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Física 2 – Erik Maldonado Menacho</a:t>
            </a:r>
          </a:p>
        </p:txBody>
      </p: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615440" y="2209681"/>
            <a:ext cx="10134600" cy="1782128"/>
          </a:xfrm>
        </p:spPr>
        <p:txBody>
          <a:bodyPr/>
          <a:lstStyle/>
          <a:p>
            <a:r>
              <a:rPr lang="es-PE" dirty="0"/>
              <a:t>Potencial eléctrico–Condensadores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PE" dirty="0"/>
              <a:t>5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P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383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 title="PhET Sims - Science / Math">
                <a:extLst>
                  <a:ext uri="{FF2B5EF4-FFF2-40B4-BE49-F238E27FC236}">
                    <a16:creationId xmlns:a16="http://schemas.microsoft.com/office/drawing/2014/main" id="{B015B8BF-4A93-8A47-19D8-116974C457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3848017"/>
                  </p:ext>
                </p:extLst>
              </p:nvPr>
            </p:nvGraphicFramePr>
            <p:xfrm>
              <a:off x="1913467" y="543983"/>
              <a:ext cx="9372600" cy="538268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omplemento 1" title="PhET Sims - Science / Math">
                <a:extLst>
                  <a:ext uri="{FF2B5EF4-FFF2-40B4-BE49-F238E27FC236}">
                    <a16:creationId xmlns:a16="http://schemas.microsoft.com/office/drawing/2014/main" id="{B015B8BF-4A93-8A47-19D8-116974C457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3467" y="543983"/>
                <a:ext cx="9372600" cy="53826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6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4470958F-1D5A-4CDC-A196-0C5715FD6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87649"/>
            <a:ext cx="8229600" cy="30413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s-ES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Unidad de medida:</a:t>
            </a: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SUBMULTIPLOS</a:t>
            </a:r>
          </a:p>
          <a:p>
            <a:pPr marL="0" indent="0">
              <a:buNone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s-CL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C63A63-BE82-4F56-A2CC-34E521768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40" y="1183591"/>
            <a:ext cx="8640960" cy="144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85636-ABD3-4D52-BCD4-506AE121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35535"/>
            <a:ext cx="72008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23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697B29-1BCC-4E07-BD09-BC5243C9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009650"/>
            <a:ext cx="2705100" cy="25336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401B9D2-B02F-4ABF-9EF4-9C93D334A183}"/>
              </a:ext>
            </a:extLst>
          </p:cNvPr>
          <p:cNvSpPr txBox="1"/>
          <p:nvPr/>
        </p:nvSpPr>
        <p:spPr>
          <a:xfrm>
            <a:off x="2374900" y="368300"/>
            <a:ext cx="38989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Condensador plano</a:t>
            </a:r>
          </a:p>
        </p:txBody>
      </p:sp>
      <p:graphicFrame>
        <p:nvGraphicFramePr>
          <p:cNvPr id="6" name="1 Objeto">
            <a:extLst>
              <a:ext uri="{FF2B5EF4-FFF2-40B4-BE49-F238E27FC236}">
                <a16:creationId xmlns:a16="http://schemas.microsoft.com/office/drawing/2014/main" id="{4E6BF07D-E189-4B4D-8FBE-467E8ABDB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7383" y="1407925"/>
          <a:ext cx="158034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850680" progId="Equation.DSMT4">
                  <p:embed/>
                </p:oleObj>
              </mc:Choice>
              <mc:Fallback>
                <p:oleObj name="Equation" r:id="rId3" imgW="1358640" imgH="850680" progId="Equation.DSMT4">
                  <p:embed/>
                  <p:pic>
                    <p:nvPicPr>
                      <p:cNvPr id="6" name="1 Objeto">
                        <a:extLst>
                          <a:ext uri="{FF2B5EF4-FFF2-40B4-BE49-F238E27FC236}">
                            <a16:creationId xmlns:a16="http://schemas.microsoft.com/office/drawing/2014/main" id="{4E6BF07D-E189-4B4D-8FBE-467E8ABDB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383" y="1407925"/>
                        <a:ext cx="1580347" cy="844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7DFFA0-18A7-4FD8-83FC-9DD5F6176DBB}"/>
                  </a:ext>
                </a:extLst>
              </p:cNvPr>
              <p:cNvSpPr txBox="1"/>
              <p:nvPr/>
            </p:nvSpPr>
            <p:spPr>
              <a:xfrm>
                <a:off x="7848600" y="1009650"/>
                <a:ext cx="2832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 = Área de cada placa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D= distancia de separación entre las placa.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𝜖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=8.85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−12</m:t>
                          </m:r>
                        </m:sup>
                      </m:sSup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7DFFA0-18A7-4FD8-83FC-9DD5F617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009650"/>
                <a:ext cx="2832100" cy="1200329"/>
              </a:xfrm>
              <a:prstGeom prst="rect">
                <a:avLst/>
              </a:prstGeom>
              <a:blipFill>
                <a:blip r:embed="rId6"/>
                <a:stretch>
                  <a:fillRect l="-1940" t="-304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43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C988E3FD-D3C0-4FEC-B577-461306F3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025" y="321009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CONEXIÓN EN SERIE DE CONDESADORES</a:t>
            </a:r>
          </a:p>
          <a:p>
            <a:pPr marL="0" indent="0">
              <a:buNone/>
            </a:pPr>
            <a:endParaRPr lang="es-CL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7FDF526-D0F3-4E8E-8FF7-FE0FA414F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07" y="1027585"/>
            <a:ext cx="8136435" cy="3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062C68-B0AE-4ED4-B20A-0CE393497395}"/>
              </a:ext>
            </a:extLst>
          </p:cNvPr>
          <p:cNvSpPr txBox="1"/>
          <p:nvPr/>
        </p:nvSpPr>
        <p:spPr>
          <a:xfrm>
            <a:off x="5384800" y="4165600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ambos condensadores la carga Q es la misma, por estar en serie</a:t>
            </a:r>
          </a:p>
        </p:txBody>
      </p:sp>
      <p:graphicFrame>
        <p:nvGraphicFramePr>
          <p:cNvPr id="7" name="15 Objeto">
            <a:extLst>
              <a:ext uri="{FF2B5EF4-FFF2-40B4-BE49-F238E27FC236}">
                <a16:creationId xmlns:a16="http://schemas.microsoft.com/office/drawing/2014/main" id="{F09A27D2-A3F3-4883-8AC6-45A3DA7FB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683" y="5552706"/>
          <a:ext cx="288032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7" name="15 Objeto">
                        <a:extLst>
                          <a:ext uri="{FF2B5EF4-FFF2-40B4-BE49-F238E27FC236}">
                            <a16:creationId xmlns:a16="http://schemas.microsoft.com/office/drawing/2014/main" id="{F09A27D2-A3F3-4883-8AC6-45A3DA7FB0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4683" y="5552706"/>
                        <a:ext cx="288032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55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47649D7E-127B-47EB-8C0A-D1CD77C3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96242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CONEXIÓN EN PARALELO DE CONDENSADORES</a:t>
            </a:r>
          </a:p>
          <a:p>
            <a:pPr marL="0" indent="0">
              <a:buNone/>
            </a:pPr>
            <a:endParaRPr lang="es-CL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199A2-141C-40A0-83CF-562C7D20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01" y="875399"/>
            <a:ext cx="6877799" cy="375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FB5B64-8D39-44FD-A003-F201923FDBDC}"/>
              </a:ext>
            </a:extLst>
          </p:cNvPr>
          <p:cNvSpPr txBox="1"/>
          <p:nvPr/>
        </p:nvSpPr>
        <p:spPr>
          <a:xfrm>
            <a:off x="5384800" y="4165600"/>
            <a:ext cx="427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ambos condensadores el voltaje es el mismo, pues están en paralelo.</a:t>
            </a:r>
          </a:p>
        </p:txBody>
      </p:sp>
      <p:graphicFrame>
        <p:nvGraphicFramePr>
          <p:cNvPr id="7" name="10 Objeto">
            <a:extLst>
              <a:ext uri="{FF2B5EF4-FFF2-40B4-BE49-F238E27FC236}">
                <a16:creationId xmlns:a16="http://schemas.microsoft.com/office/drawing/2014/main" id="{264EB6AD-EA72-4220-9A46-8FEF02EAF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4800" y="5648064"/>
          <a:ext cx="280831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7" name="10 Objeto">
                        <a:extLst>
                          <a:ext uri="{FF2B5EF4-FFF2-40B4-BE49-F238E27FC236}">
                            <a16:creationId xmlns:a16="http://schemas.microsoft.com/office/drawing/2014/main" id="{264EB6AD-EA72-4220-9A46-8FEF02EAFD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4800" y="5648064"/>
                        <a:ext cx="2808312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75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5CE7B651-FF40-4007-8467-8C484B19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96243"/>
            <a:ext cx="8229600" cy="25263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EJEMPLO:</a:t>
            </a:r>
          </a:p>
          <a:p>
            <a:pPr marL="0" indent="0">
              <a:buNone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Según la conexión de condensadores de la figura, determine:</a:t>
            </a:r>
          </a:p>
          <a:p>
            <a:pPr marL="0" indent="0">
              <a:buNone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Capacidad equivalente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carga total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El voltaje en cada condensador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energía almacenada por 6uF</a:t>
            </a:r>
          </a:p>
          <a:p>
            <a:pPr marL="457200" indent="-457200">
              <a:buAutoNum type="alphaLcParenR"/>
            </a:pP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356DF3-BE7A-4232-B25A-BBF45CB04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7" y="1450976"/>
            <a:ext cx="2947764" cy="218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B48376-A056-4A7E-8DC6-D2CAC1C6853D}"/>
              </a:ext>
            </a:extLst>
          </p:cNvPr>
          <p:cNvSpPr txBox="1"/>
          <p:nvPr/>
        </p:nvSpPr>
        <p:spPr>
          <a:xfrm>
            <a:off x="1110568" y="338866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C0066A-E9FC-4F39-935F-A463E1E65D41}"/>
              </a:ext>
            </a:extLst>
          </p:cNvPr>
          <p:cNvSpPr txBox="1"/>
          <p:nvPr/>
        </p:nvSpPr>
        <p:spPr>
          <a:xfrm>
            <a:off x="1333500" y="4254500"/>
            <a:ext cx="4076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determinará la capacidad equivalente, luego en el circuito equivalente final calcularemos la carga total y luego los voltajes usando solamente C=Q/V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las propiedades de circuitos serie y paralelos: En serie, la carga es la misma y en paralelo, los voltajes son iguales.</a:t>
            </a:r>
          </a:p>
        </p:txBody>
      </p:sp>
    </p:spTree>
    <p:extLst>
      <p:ext uri="{BB962C8B-B14F-4D97-AF65-F5344CB8AC3E}">
        <p14:creationId xmlns:p14="http://schemas.microsoft.com/office/powerpoint/2010/main" val="348040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E995208-83AD-4658-91AA-D8C54C62A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771536"/>
            <a:ext cx="2947764" cy="218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93E348-BC21-428E-8917-0EF51806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1" y="664377"/>
            <a:ext cx="3190875" cy="24003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DA9692E-48C8-4A93-9B90-36B9FDBE8B51}"/>
              </a:ext>
            </a:extLst>
          </p:cNvPr>
          <p:cNvSpPr txBox="1"/>
          <p:nvPr/>
        </p:nvSpPr>
        <p:spPr>
          <a:xfrm>
            <a:off x="698500" y="1879600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53F05C-FE07-4AB4-9373-58D66FF336F3}"/>
              </a:ext>
            </a:extLst>
          </p:cNvPr>
          <p:cNvSpPr txBox="1"/>
          <p:nvPr/>
        </p:nvSpPr>
        <p:spPr>
          <a:xfrm>
            <a:off x="698500" y="4455564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512315-9957-4770-9CDE-068C2935711A}"/>
              </a:ext>
            </a:extLst>
          </p:cNvPr>
          <p:cNvSpPr txBox="1"/>
          <p:nvPr/>
        </p:nvSpPr>
        <p:spPr>
          <a:xfrm>
            <a:off x="1485900" y="4049653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Ahora analizaremos partiendo desde le último circuito, hacia atrás.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262774" y="4394394"/>
                <a:ext cx="5665076" cy="491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el plano 2, usando </a:t>
                </a:r>
                <a14:m>
                  <m:oMath xmlns:m="http://schemas.openxmlformats.org/officeDocument/2006/math"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𝑪</m:t>
                    </m:r>
                    <m:r>
                      <a:rPr kumimoji="0" lang="es-PE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𝑸</m:t>
                        </m:r>
                      </m:num>
                      <m:den>
                        <m:r>
                          <a:rPr kumimoji="0" lang="es-PE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𝑽</m:t>
                        </m:r>
                      </m:den>
                    </m:f>
                  </m:oMath>
                </a14:m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74" y="4394394"/>
                <a:ext cx="5665076" cy="491673"/>
              </a:xfrm>
              <a:prstGeom prst="rect">
                <a:avLst/>
              </a:prstGeom>
              <a:blipFill>
                <a:blip r:embed="rId4"/>
                <a:stretch>
                  <a:fillRect l="-861" b="-74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1485900" y="4978400"/>
            <a:ext cx="80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condensador de C=2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tiene V=150 V, por tanto: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575516" y="5024566"/>
                <a:ext cx="3349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150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516" y="5024566"/>
                <a:ext cx="3349443" cy="276999"/>
              </a:xfrm>
              <a:prstGeom prst="rect">
                <a:avLst/>
              </a:prstGeom>
              <a:blipFill>
                <a:blip r:embed="rId5"/>
                <a:stretch>
                  <a:fillRect l="-1821" r="-2004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8250238" y="1542018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38" y="1542018"/>
                <a:ext cx="994183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/>
          <p:cNvSpPr txBox="1"/>
          <p:nvPr/>
        </p:nvSpPr>
        <p:spPr>
          <a:xfrm>
            <a:off x="10152994" y="4978400"/>
            <a:ext cx="134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Carga 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4481205" y="1542018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542018"/>
                <a:ext cx="99418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064859" y="1542018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859" y="1542018"/>
                <a:ext cx="99418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756400" y="3261739"/>
                <a:ext cx="167667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0" y="3261739"/>
                <a:ext cx="167667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ipse 25">
            <a:extLst>
              <a:ext uri="{FF2B5EF4-FFF2-40B4-BE49-F238E27FC236}">
                <a16:creationId xmlns:a16="http://schemas.microsoft.com/office/drawing/2014/main" id="{4651A564-B1E0-436C-B655-C2937B3077AA}"/>
              </a:ext>
            </a:extLst>
          </p:cNvPr>
          <p:cNvSpPr/>
          <p:nvPr/>
        </p:nvSpPr>
        <p:spPr>
          <a:xfrm>
            <a:off x="2146300" y="39370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6756400" y="27215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66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  <p:bldP spid="10" grpId="0"/>
      <p:bldP spid="11" grpId="0"/>
      <p:bldP spid="12" grpId="0"/>
      <p:bldP spid="13" grpId="0"/>
      <p:bldP spid="15" grpId="0"/>
      <p:bldP spid="16" grpId="0"/>
      <p:bldP spid="25" grpId="0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6EBDB56-01EB-F3A0-C458-FCF890F6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32" y="614061"/>
            <a:ext cx="3188484" cy="239593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707493" y="3043031"/>
            <a:ext cx="746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</a:t>
            </a: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en serie, la carga es la misma, tanto C1 y C2 tienen la misma carga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101193" y="3412363"/>
            <a:ext cx="495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para ambos condensadores se tienen dos parámetros, se puede hallar el tercero: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4642788" y="4241762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788" y="4241762"/>
                <a:ext cx="668068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957848" y="3836280"/>
            <a:ext cx="15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tanto: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8237318" y="3801058"/>
                <a:ext cx="266977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300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=100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318" y="3801058"/>
                <a:ext cx="2669770" cy="56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232137" y="4374572"/>
                <a:ext cx="255217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300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137" y="4374572"/>
                <a:ext cx="2552173" cy="565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7E995208-83AD-4658-91AA-D8C54C62A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771536"/>
            <a:ext cx="2947764" cy="218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4651A564-B1E0-436C-B655-C2937B3077AA}"/>
              </a:ext>
            </a:extLst>
          </p:cNvPr>
          <p:cNvSpPr/>
          <p:nvPr/>
        </p:nvSpPr>
        <p:spPr>
          <a:xfrm>
            <a:off x="2146300" y="39370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6756400" y="27215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4481205" y="1542018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05" y="1542018"/>
                <a:ext cx="99418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064859" y="1542018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859" y="1542018"/>
                <a:ext cx="994183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106648" y="1784754"/>
                <a:ext cx="7522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100 </m:t>
                      </m:r>
                      <m:r>
                        <a:rPr kumimoji="0" lang="es-P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48" y="1784754"/>
                <a:ext cx="75225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4568274" y="1784754"/>
                <a:ext cx="63844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</m:t>
                      </m:r>
                      <m:r>
                        <a:rPr kumimoji="0" lang="es-P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0 </m:t>
                      </m:r>
                      <m:r>
                        <a:rPr kumimoji="0" lang="es-PE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274" y="1784754"/>
                <a:ext cx="63844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1954925" y="4290004"/>
            <a:ext cx="1524000" cy="36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2751765" y="4260114"/>
                <a:ext cx="482183" cy="395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14:m>
                  <m:oMath xmlns:m="http://schemas.openxmlformats.org/officeDocument/2006/math"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65" y="4260114"/>
                <a:ext cx="482183" cy="395045"/>
              </a:xfrm>
              <a:prstGeom prst="rect">
                <a:avLst/>
              </a:prstGeom>
              <a:blipFill>
                <a:blip r:embed="rId12"/>
                <a:stretch>
                  <a:fillRect l="-28750" t="-4615" r="-13750" b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3478925" y="4290004"/>
            <a:ext cx="10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entonces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576837" y="5052851"/>
            <a:ext cx="746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Para hallar la energía almacenada por 6uF, podemos usar cualquiera de las  siguientes fórmulas: </a:t>
            </a: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66463" y="5314176"/>
            <a:ext cx="2562646" cy="646331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1576837" y="5969876"/>
            <a:ext cx="19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tanto en 6uF: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3411681" y="6032396"/>
                <a:ext cx="493782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300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50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=0.0075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𝐽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=7500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81" y="6032396"/>
                <a:ext cx="4937826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264595" y="1495195"/>
                <a:ext cx="9941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𝟑𝟎𝟎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95" y="1495195"/>
                <a:ext cx="994183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  <p:bldP spid="21" grpId="0"/>
      <p:bldP spid="22" grpId="0"/>
      <p:bldP spid="25" grpId="0"/>
      <p:bldP spid="26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B986BCA7-ADDD-4292-9E7E-57DE2EFF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387649"/>
            <a:ext cx="8229600" cy="2660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EJEMPLO:</a:t>
            </a:r>
            <a:r>
              <a:rPr lang="es-ES" sz="2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Para la conexión de la figura: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capacidad equivalente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carga total del circuito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El voltaje en C</a:t>
            </a:r>
            <a:r>
              <a:rPr lang="es-ES" sz="2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y C</a:t>
            </a:r>
            <a:r>
              <a:rPr lang="es-ES" sz="2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El voltaje entre A y B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carga en C</a:t>
            </a:r>
            <a:r>
              <a:rPr lang="es-ES" sz="2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y C</a:t>
            </a:r>
            <a:r>
              <a:rPr lang="es-ES" sz="2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  <a:p>
            <a:pPr marL="457200" indent="-457200">
              <a:buAutoNum type="alphaLcParenR"/>
            </a:pPr>
            <a:endParaRPr lang="es-CL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2CC5D-97A0-491D-9B0A-1DAA1553E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295028"/>
            <a:ext cx="4140200" cy="26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F2856B-A63B-4087-9FBD-3148D5125AD1}"/>
              </a:ext>
            </a:extLst>
          </p:cNvPr>
          <p:cNvSpPr txBox="1"/>
          <p:nvPr/>
        </p:nvSpPr>
        <p:spPr>
          <a:xfrm>
            <a:off x="1110568" y="338866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AA2FCC-FC85-4B5A-AB28-B63BAF49A31B}"/>
              </a:ext>
            </a:extLst>
          </p:cNvPr>
          <p:cNvSpPr txBox="1"/>
          <p:nvPr/>
        </p:nvSpPr>
        <p:spPr>
          <a:xfrm>
            <a:off x="1333500" y="4254500"/>
            <a:ext cx="407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089F69-FF37-45B2-BBB9-ED5B0580B9F6}"/>
              </a:ext>
            </a:extLst>
          </p:cNvPr>
          <p:cNvSpPr txBox="1"/>
          <p:nvPr/>
        </p:nvSpPr>
        <p:spPr>
          <a:xfrm>
            <a:off x="1110568" y="338866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CE9B567-750F-443A-B179-C93CE6A650E0}"/>
              </a:ext>
            </a:extLst>
          </p:cNvPr>
          <p:cNvSpPr txBox="1"/>
          <p:nvPr/>
        </p:nvSpPr>
        <p:spPr>
          <a:xfrm>
            <a:off x="1333500" y="4254500"/>
            <a:ext cx="4076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determinará la capacidad equivalente, luego en el circuito equivalente final calcularemos la carga total y luego los voltajes usando solamente C=Q/V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las propiedades de circuitos serie y paralelos: En serie la carga es la misma y en paralelo, los voltajes son iguales.</a:t>
            </a:r>
          </a:p>
        </p:txBody>
      </p:sp>
    </p:spTree>
    <p:extLst>
      <p:ext uri="{BB962C8B-B14F-4D97-AF65-F5344CB8AC3E}">
        <p14:creationId xmlns:p14="http://schemas.microsoft.com/office/powerpoint/2010/main" val="19484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7E17D00-7B97-4A01-8662-479DA30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1470025"/>
            <a:ext cx="4152900" cy="2724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65D9A-6AB0-4E16-AEC8-468B2BF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58528"/>
            <a:ext cx="4140200" cy="26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9C46F57-0CE0-4522-8442-EC814E3E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2" y="1470025"/>
            <a:ext cx="2314575" cy="273367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317530" y="398167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Hallando l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capacidad equivalente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8036089" y="4311950"/>
                <a:ext cx="218104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89" y="4311950"/>
                <a:ext cx="2181046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572814" y="4230709"/>
            <a:ext cx="545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Hallando la carga total del circuito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987971" y="4600041"/>
                <a:ext cx="5433849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el último circuito usamos </a:t>
                </a:r>
                <a14:m>
                  <m:oMath xmlns:m="http://schemas.openxmlformats.org/officeDocument/2006/math"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1" y="4600041"/>
                <a:ext cx="5433849" cy="485774"/>
              </a:xfrm>
              <a:prstGeom prst="rect">
                <a:avLst/>
              </a:prstGeom>
              <a:blipFill>
                <a:blip r:embed="rId6"/>
                <a:stretch>
                  <a:fillRect l="-898" b="-88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1135117" y="5085815"/>
            <a:ext cx="23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donde Q=CV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412124" y="5663922"/>
                <a:ext cx="26893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500</m:t>
                          </m:r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=1000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24" y="5663922"/>
                <a:ext cx="2689326" cy="276999"/>
              </a:xfrm>
              <a:prstGeom prst="rect">
                <a:avLst/>
              </a:prstGeom>
              <a:blipFill>
                <a:blip r:embed="rId7"/>
                <a:stretch>
                  <a:fillRect l="-2494" r="-2268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40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DC07358-9118-4254-A411-F5835839319D}"/>
              </a:ext>
            </a:extLst>
          </p:cNvPr>
          <p:cNvSpPr txBox="1">
            <a:spLocks/>
          </p:cNvSpPr>
          <p:nvPr/>
        </p:nvSpPr>
        <p:spPr>
          <a:xfrm>
            <a:off x="4282313" y="544449"/>
            <a:ext cx="362737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34925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0" cap="none" spc="-1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Propósito </a:t>
            </a:r>
            <a:r>
              <a:rPr kumimoji="0" lang="es-PE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de la</a:t>
            </a:r>
            <a:r>
              <a:rPr kumimoji="0" lang="es-PE" sz="3200" b="1" i="0" u="none" strike="noStrike" kern="0" cap="none" spc="-6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s-PE" sz="3200" b="1" i="0" u="none" strike="noStrike" kern="0" cap="none" spc="-5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clase:</a:t>
            </a:r>
            <a:endParaRPr kumimoji="0" lang="es-PE" sz="3200" b="1" i="0" u="none" strike="noStrike" kern="0" cap="none" spc="-5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9D1711-2827-4436-A490-BD563B39EAEB}"/>
              </a:ext>
            </a:extLst>
          </p:cNvPr>
          <p:cNvSpPr txBox="1"/>
          <p:nvPr/>
        </p:nvSpPr>
        <p:spPr>
          <a:xfrm>
            <a:off x="1905000" y="1676400"/>
            <a:ext cx="81153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s-PE" sz="2800" dirty="0"/>
              <a:t>Describe y explica la energía potencial eléctrica en función del concepto de potencial eléctrico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Identificar los condensadores y sus aplicaciones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Calcular y reducir asociaciones serie y paralelo de condensadores, determinando cargas almacenadas y voltajes en los elementos de los circuitos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PE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30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65131" y="462455"/>
            <a:ext cx="67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c) Hallando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voltaje en C1 y C4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17D00-7B97-4A01-8662-479DA30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35" y="1309948"/>
            <a:ext cx="4152900" cy="272415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165D9A-6AB0-4E16-AEC8-468B2BF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58528"/>
            <a:ext cx="4140200" cy="26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46F57-0CE0-4522-8442-EC814E3E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2" y="1470025"/>
            <a:ext cx="2314575" cy="273367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651A564-B1E0-436C-B655-C2937B3077AA}"/>
              </a:ext>
            </a:extLst>
          </p:cNvPr>
          <p:cNvSpPr/>
          <p:nvPr/>
        </p:nvSpPr>
        <p:spPr>
          <a:xfrm>
            <a:off x="264954" y="8981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5073650" y="83178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9960960" y="739359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303860" y="2364828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917669" y="2366167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608789" y="2302470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5289740" y="2324195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607854" y="4681861"/>
            <a:ext cx="662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los tres condensadores sólo les falta el tercer parámetro: voltaje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3518188" y="4966973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88" y="4966973"/>
                <a:ext cx="6680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830325" y="5015215"/>
            <a:ext cx="1524000" cy="36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1627165" y="4985325"/>
                <a:ext cx="482183" cy="395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14:m>
                  <m:oMath xmlns:m="http://schemas.openxmlformats.org/officeDocument/2006/math"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65" y="4985325"/>
                <a:ext cx="482183" cy="395045"/>
              </a:xfrm>
              <a:prstGeom prst="rect">
                <a:avLst/>
              </a:prstGeom>
              <a:blipFill>
                <a:blip r:embed="rId6"/>
                <a:stretch>
                  <a:fillRect l="-30380" t="-4615" r="-15190" b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2354325" y="5015215"/>
            <a:ext cx="10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entonces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476250" y="4203700"/>
            <a:ext cx="304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plano 2: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529977" y="4771697"/>
            <a:ext cx="18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8497182" y="4646035"/>
                <a:ext cx="279801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182" y="4646035"/>
                <a:ext cx="2798010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8497182" y="5371236"/>
                <a:ext cx="279878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182" y="5371236"/>
                <a:ext cx="2798780" cy="565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/>
          <p:cNvSpPr txBox="1"/>
          <p:nvPr/>
        </p:nvSpPr>
        <p:spPr>
          <a:xfrm>
            <a:off x="7543867" y="5454372"/>
            <a:ext cx="18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C4: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8008883" y="2693527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100V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10955" y="2660941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</p:spTree>
    <p:extLst>
      <p:ext uri="{BB962C8B-B14F-4D97-AF65-F5344CB8AC3E}">
        <p14:creationId xmlns:p14="http://schemas.microsoft.com/office/powerpoint/2010/main" val="318401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65131" y="462455"/>
            <a:ext cx="67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d) Hallando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 voltaje entre A y 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17D00-7B97-4A01-8662-479DA30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35" y="1309948"/>
            <a:ext cx="4152900" cy="272415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165D9A-6AB0-4E16-AEC8-468B2BF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58528"/>
            <a:ext cx="4140200" cy="26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46F57-0CE0-4522-8442-EC814E3E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2" y="1470025"/>
            <a:ext cx="2314575" cy="2733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87972" y="4203700"/>
            <a:ext cx="397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 A y B está 5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3518188" y="4620140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88" y="4620140"/>
                <a:ext cx="6680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830325" y="4668382"/>
            <a:ext cx="1524000" cy="367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1627165" y="4638492"/>
                <a:ext cx="482183" cy="395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  <a14:m>
                  <m:oMath xmlns:m="http://schemas.openxmlformats.org/officeDocument/2006/math">
                    <m:r>
                      <a:rPr kumimoji="0" lang="es-PE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65" y="4638492"/>
                <a:ext cx="482183" cy="395045"/>
              </a:xfrm>
              <a:prstGeom prst="rect">
                <a:avLst/>
              </a:prstGeom>
              <a:blipFill>
                <a:blip r:embed="rId6"/>
                <a:stretch>
                  <a:fillRect l="-30380" t="-4615" r="-15190" b="-2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2354325" y="4668382"/>
            <a:ext cx="108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entonces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529977" y="4771697"/>
            <a:ext cx="18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5uF: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497182" y="4646035"/>
                <a:ext cx="295773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/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  <m:sub/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/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1000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𝟐𝟎𝟎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182" y="4646035"/>
                <a:ext cx="2957733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10303860" y="2364828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7917669" y="2366167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608789" y="2302470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289740" y="2324195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008883" y="2693527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410955" y="2660941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09919" y="2671802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</p:spTree>
    <p:extLst>
      <p:ext uri="{BB962C8B-B14F-4D97-AF65-F5344CB8AC3E}">
        <p14:creationId xmlns:p14="http://schemas.microsoft.com/office/powerpoint/2010/main" val="39301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165131" y="462455"/>
            <a:ext cx="674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e) Hallando l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carga en C2 y C3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E17D00-7B97-4A01-8662-479DA30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35" y="1309948"/>
            <a:ext cx="4152900" cy="272415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A165D9A-6AB0-4E16-AEC8-468B2BF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58528"/>
            <a:ext cx="4140200" cy="26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9C46F57-0CE0-4522-8442-EC814E3E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12" y="1470025"/>
            <a:ext cx="2314575" cy="27336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0303860" y="2364828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917669" y="2366167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608789" y="2302470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289740" y="2324195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1000uC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008883" y="2693527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100V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410955" y="2660941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709919" y="2660941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651A564-B1E0-436C-B655-C2937B3077AA}"/>
              </a:ext>
            </a:extLst>
          </p:cNvPr>
          <p:cNvSpPr/>
          <p:nvPr/>
        </p:nvSpPr>
        <p:spPr>
          <a:xfrm>
            <a:off x="264954" y="8981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5073650" y="83178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ED3FABD-9D0B-4DCC-9A98-CB59DA99AC04}"/>
              </a:ext>
            </a:extLst>
          </p:cNvPr>
          <p:cNvSpPr/>
          <p:nvPr/>
        </p:nvSpPr>
        <p:spPr>
          <a:xfrm>
            <a:off x="9960960" y="739359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735724" y="4203700"/>
            <a:ext cx="3005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plano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Como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293133" y="2830218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471809" y="1475183"/>
            <a:ext cx="651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1387846" y="4785663"/>
                <a:ext cx="66447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846" y="4785663"/>
                <a:ext cx="664476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1240702" y="5498770"/>
                <a:ext cx="805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02" y="5498770"/>
                <a:ext cx="805926" cy="276999"/>
              </a:xfrm>
              <a:prstGeom prst="rect">
                <a:avLst/>
              </a:prstGeom>
              <a:blipFill>
                <a:blip r:embed="rId6"/>
                <a:stretch>
                  <a:fillRect l="-9091" r="-6061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/>
          <p:cNvSpPr txBox="1"/>
          <p:nvPr/>
        </p:nvSpPr>
        <p:spPr>
          <a:xfrm>
            <a:off x="2704444" y="4874530"/>
            <a:ext cx="18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C2: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2618953" y="5591103"/>
            <a:ext cx="185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3632324" y="4920696"/>
                <a:ext cx="2509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200</m:t>
                          </m:r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=400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24" y="4920696"/>
                <a:ext cx="2509790" cy="276999"/>
              </a:xfrm>
              <a:prstGeom prst="rect">
                <a:avLst/>
              </a:prstGeom>
              <a:blipFill>
                <a:blip r:embed="rId7"/>
                <a:stretch>
                  <a:fillRect l="-2670" r="-2427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3552806" y="5639124"/>
                <a:ext cx="2509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200</m:t>
                          </m:r>
                        </m:e>
                      </m:d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=600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806" y="5639124"/>
                <a:ext cx="2509790" cy="276999"/>
              </a:xfrm>
              <a:prstGeom prst="rect">
                <a:avLst/>
              </a:prstGeom>
              <a:blipFill>
                <a:blip r:embed="rId8"/>
                <a:stretch>
                  <a:fillRect l="-2670" r="-2427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1D944C3B-E7F9-4E8D-B334-194288AA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400" y="1101118"/>
            <a:ext cx="8229600" cy="2034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 </a:t>
            </a: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Según el circuito, determina:</a:t>
            </a:r>
          </a:p>
          <a:p>
            <a:pPr marL="0" indent="0">
              <a:buNone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Determine la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energía almacenada en el sistema</a:t>
            </a:r>
          </a:p>
          <a:p>
            <a:pPr marL="457200" indent="-457200">
              <a:buAutoNum type="alphaLcParenR"/>
            </a:pPr>
            <a:r>
              <a:rPr lang="es-E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La energía almacenada en 1 </a:t>
            </a:r>
            <a:r>
              <a:rPr lang="es-ES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uF</a:t>
            </a:r>
            <a:endParaRPr lang="es-E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6FF27D-55F4-442E-93F0-D84B09CC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477" y="863228"/>
            <a:ext cx="4680520" cy="20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7899B72-CEF1-479F-AEE5-4764DE90DBC6}"/>
              </a:ext>
            </a:extLst>
          </p:cNvPr>
          <p:cNvSpPr txBox="1"/>
          <p:nvPr/>
        </p:nvSpPr>
        <p:spPr>
          <a:xfrm>
            <a:off x="1110568" y="338866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D484ED-2F63-44E7-9ACB-71DE6BE86654}"/>
              </a:ext>
            </a:extLst>
          </p:cNvPr>
          <p:cNvSpPr txBox="1"/>
          <p:nvPr/>
        </p:nvSpPr>
        <p:spPr>
          <a:xfrm>
            <a:off x="1110568" y="4103574"/>
            <a:ext cx="5582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determinará la capacidad equivalente, luego la energía almacenada para este condensador equivalente. Luego, calcularemos la carga total y  los voltajes usando solamente C=Q/V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las propiedades de circuitos serie y paralelos: En serie la carga es la misma y en paralelo, los voltajes son iguales.</a:t>
            </a:r>
          </a:p>
        </p:txBody>
      </p:sp>
    </p:spTree>
    <p:extLst>
      <p:ext uri="{BB962C8B-B14F-4D97-AF65-F5344CB8AC3E}">
        <p14:creationId xmlns:p14="http://schemas.microsoft.com/office/powerpoint/2010/main" val="3824338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6476E4-6005-4441-A9F9-C99FDFE3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1317618"/>
            <a:ext cx="3695700" cy="21526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3BC0B3-8230-4F4C-B11D-FD8D60E0A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7" y="1317618"/>
            <a:ext cx="4680520" cy="20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55DEE9-FA3B-435C-AD37-56DFACC3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0" y="1527168"/>
            <a:ext cx="27813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C1F64FA-5834-4ACD-AA95-97AEB5012A8F}"/>
                  </a:ext>
                </a:extLst>
              </p:cNvPr>
              <p:cNvSpPr txBox="1"/>
              <p:nvPr/>
            </p:nvSpPr>
            <p:spPr>
              <a:xfrm>
                <a:off x="8021727" y="3562650"/>
                <a:ext cx="182518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=1.5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C1F64FA-5834-4ACD-AA95-97AEB5012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727" y="3562650"/>
                <a:ext cx="1825180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545EC8F7-AA55-42EE-8DC6-65F1D08BD4C3}"/>
              </a:ext>
            </a:extLst>
          </p:cNvPr>
          <p:cNvSpPr/>
          <p:nvPr/>
        </p:nvSpPr>
        <p:spPr>
          <a:xfrm>
            <a:off x="264954" y="8981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17F9924-E0F1-4235-9891-09C66DE680AC}"/>
              </a:ext>
            </a:extLst>
          </p:cNvPr>
          <p:cNvSpPr/>
          <p:nvPr/>
        </p:nvSpPr>
        <p:spPr>
          <a:xfrm>
            <a:off x="5073650" y="83178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F115B7B-9664-4898-8666-B7D1589C3FA6}"/>
              </a:ext>
            </a:extLst>
          </p:cNvPr>
          <p:cNvSpPr/>
          <p:nvPr/>
        </p:nvSpPr>
        <p:spPr>
          <a:xfrm>
            <a:off x="9960960" y="739359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707A9A-2B5B-4362-BCB9-CCDAF9387CD6}"/>
              </a:ext>
            </a:extLst>
          </p:cNvPr>
          <p:cNvSpPr txBox="1"/>
          <p:nvPr/>
        </p:nvSpPr>
        <p:spPr>
          <a:xfrm>
            <a:off x="607854" y="3886200"/>
            <a:ext cx="5970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a) Hallando la energía almacenada en el sistema.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0EE6E19-D480-44B4-8828-93A6F14BF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227" y="4461556"/>
            <a:ext cx="2152650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8965E3-3B8E-4D47-9171-706F4103C060}"/>
                  </a:ext>
                </a:extLst>
              </p:cNvPr>
              <p:cNvSpPr txBox="1"/>
              <p:nvPr/>
            </p:nvSpPr>
            <p:spPr>
              <a:xfrm>
                <a:off x="3438445" y="5401882"/>
                <a:ext cx="276614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(1.5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(4)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88965E3-3B8E-4D47-9171-706F4103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45" y="5401882"/>
                <a:ext cx="2766142" cy="518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BF0A96B-175F-43AD-96F6-39DB4D6ED395}"/>
                  </a:ext>
                </a:extLst>
              </p:cNvPr>
              <p:cNvSpPr txBox="1"/>
              <p:nvPr/>
            </p:nvSpPr>
            <p:spPr>
              <a:xfrm>
                <a:off x="4302213" y="6026213"/>
                <a:ext cx="42771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1.5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−6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=12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𝐽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BF0A96B-175F-43AD-96F6-39DB4D6E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13" y="6026213"/>
                <a:ext cx="4277197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2" grpId="0"/>
      <p:bldP spid="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E993FE-1DDC-4B4C-917B-03A31AAA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0" y="1343018"/>
            <a:ext cx="3695700" cy="21526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7DECF2-E62C-484E-9D68-5408388A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77" y="1343018"/>
            <a:ext cx="4680520" cy="20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0D91B7-E881-4C7D-BBA4-41264447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50" y="1552568"/>
            <a:ext cx="2781300" cy="19431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176417AE-5A0B-4891-97B5-AF11C86D2E7B}"/>
              </a:ext>
            </a:extLst>
          </p:cNvPr>
          <p:cNvSpPr/>
          <p:nvPr/>
        </p:nvSpPr>
        <p:spPr>
          <a:xfrm>
            <a:off x="264954" y="9235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EDCD665-2540-4D35-9896-AB3F270062F0}"/>
              </a:ext>
            </a:extLst>
          </p:cNvPr>
          <p:cNvSpPr/>
          <p:nvPr/>
        </p:nvSpPr>
        <p:spPr>
          <a:xfrm>
            <a:off x="5073650" y="85718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CFF2FD-B829-4EDA-9D81-A4AF8DDE1A25}"/>
              </a:ext>
            </a:extLst>
          </p:cNvPr>
          <p:cNvSpPr/>
          <p:nvPr/>
        </p:nvSpPr>
        <p:spPr>
          <a:xfrm>
            <a:off x="9960960" y="764759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9BCBF4E-65D8-4BE2-B1BA-6D18FD94A7C1}"/>
              </a:ext>
            </a:extLst>
          </p:cNvPr>
          <p:cNvSpPr txBox="1"/>
          <p:nvPr/>
        </p:nvSpPr>
        <p:spPr>
          <a:xfrm>
            <a:off x="436404" y="3396723"/>
            <a:ext cx="5970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b) Hallando la energía almacenada en 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s-E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0BD9DA-A73A-4E10-BD5D-3FBC1DB49185}"/>
              </a:ext>
            </a:extLst>
          </p:cNvPr>
          <p:cNvSpPr txBox="1"/>
          <p:nvPr/>
        </p:nvSpPr>
        <p:spPr>
          <a:xfrm>
            <a:off x="436404" y="3827610"/>
            <a:ext cx="34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circuito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D1DD2DB-E444-47E9-ACA2-4BFF35C1A699}"/>
                  </a:ext>
                </a:extLst>
              </p:cNvPr>
              <p:cNvSpPr txBox="1"/>
              <p:nvPr/>
            </p:nvSpPr>
            <p:spPr>
              <a:xfrm>
                <a:off x="476178" y="4292600"/>
                <a:ext cx="292578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Usamos </a:t>
                </a:r>
                <a14:m>
                  <m:oMath xmlns:m="http://schemas.openxmlformats.org/officeDocument/2006/math"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 donde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D1DD2DB-E444-47E9-ACA2-4BFF35C1A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8" y="4292600"/>
                <a:ext cx="2925780" cy="575157"/>
              </a:xfrm>
              <a:prstGeom prst="rect">
                <a:avLst/>
              </a:prstGeom>
              <a:blipFill>
                <a:blip r:embed="rId5"/>
                <a:stretch>
                  <a:fillRect l="-1667" b="-10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DD05EC-DA3A-414E-96D0-2851F162AC2F}"/>
                  </a:ext>
                </a:extLst>
              </p:cNvPr>
              <p:cNvSpPr txBox="1"/>
              <p:nvPr/>
            </p:nvSpPr>
            <p:spPr>
              <a:xfrm>
                <a:off x="1182808" y="4989814"/>
                <a:ext cx="805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2DD05EC-DA3A-414E-96D0-2851F162A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08" y="4989814"/>
                <a:ext cx="805926" cy="276999"/>
              </a:xfrm>
              <a:prstGeom prst="rect">
                <a:avLst/>
              </a:prstGeom>
              <a:blipFill>
                <a:blip r:embed="rId6"/>
                <a:stretch>
                  <a:fillRect l="-9091" r="-6818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3BB863-CDD1-42AC-96EC-C3344CC37E58}"/>
                  </a:ext>
                </a:extLst>
              </p:cNvPr>
              <p:cNvSpPr txBox="1"/>
              <p:nvPr/>
            </p:nvSpPr>
            <p:spPr>
              <a:xfrm>
                <a:off x="1184989" y="5444835"/>
                <a:ext cx="1618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=1.5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.  4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F3BB863-CDD1-42AC-96EC-C3344CC3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89" y="5444835"/>
                <a:ext cx="1618072" cy="276999"/>
              </a:xfrm>
              <a:prstGeom prst="rect">
                <a:avLst/>
              </a:prstGeom>
              <a:blipFill>
                <a:blip r:embed="rId7"/>
                <a:stretch>
                  <a:fillRect l="-4135" r="-2632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6B9F556-4260-4947-9BD5-1641F2F7AD20}"/>
                  </a:ext>
                </a:extLst>
              </p:cNvPr>
              <p:cNvSpPr txBox="1"/>
              <p:nvPr/>
            </p:nvSpPr>
            <p:spPr>
              <a:xfrm>
                <a:off x="1181879" y="5889930"/>
                <a:ext cx="10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𝑸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𝟔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6B9F556-4260-4947-9BD5-1641F2F7A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79" y="5889930"/>
                <a:ext cx="1003480" cy="276999"/>
              </a:xfrm>
              <a:prstGeom prst="rect">
                <a:avLst/>
              </a:prstGeom>
              <a:blipFill>
                <a:blip r:embed="rId8"/>
                <a:stretch>
                  <a:fillRect l="-7317" r="-7927" b="-2826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D43D503A-294D-416C-9A06-3EC8B5A92F69}"/>
              </a:ext>
            </a:extLst>
          </p:cNvPr>
          <p:cNvSpPr txBox="1"/>
          <p:nvPr/>
        </p:nvSpPr>
        <p:spPr>
          <a:xfrm>
            <a:off x="11090822" y="2078184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6uC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438594-2E30-42B9-B6D5-049B04EC6D15}"/>
              </a:ext>
            </a:extLst>
          </p:cNvPr>
          <p:cNvSpPr txBox="1"/>
          <p:nvPr/>
        </p:nvSpPr>
        <p:spPr>
          <a:xfrm>
            <a:off x="7789698" y="2662384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6uC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70CA974-BB0F-4707-8EC8-5C45FBA5A004}"/>
              </a:ext>
            </a:extLst>
          </p:cNvPr>
          <p:cNvSpPr txBox="1"/>
          <p:nvPr/>
        </p:nvSpPr>
        <p:spPr>
          <a:xfrm>
            <a:off x="7201776" y="1977964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6uC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264E316-7956-486B-9A63-B7055E3CE91D}"/>
              </a:ext>
            </a:extLst>
          </p:cNvPr>
          <p:cNvSpPr txBox="1"/>
          <p:nvPr/>
        </p:nvSpPr>
        <p:spPr>
          <a:xfrm>
            <a:off x="4225274" y="3840731"/>
            <a:ext cx="34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circuito 2: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8F68151-58AE-4A52-A9CA-B7D2F31E2057}"/>
              </a:ext>
            </a:extLst>
          </p:cNvPr>
          <p:cNvCxnSpPr/>
          <p:nvPr/>
        </p:nvCxnSpPr>
        <p:spPr>
          <a:xfrm rot="16200000" flipH="1">
            <a:off x="2288887" y="5138468"/>
            <a:ext cx="2464303" cy="238162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B1A3064-1A0A-4D2A-9008-061204EFFF99}"/>
              </a:ext>
            </a:extLst>
          </p:cNvPr>
          <p:cNvSpPr txBox="1"/>
          <p:nvPr/>
        </p:nvSpPr>
        <p:spPr>
          <a:xfrm>
            <a:off x="3784600" y="4292600"/>
            <a:ext cx="372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los dos condensadores elegimos 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8A5A44-5033-4A90-AB36-09C5784EC658}"/>
                  </a:ext>
                </a:extLst>
              </p:cNvPr>
              <p:cNvSpPr txBox="1"/>
              <p:nvPr/>
            </p:nvSpPr>
            <p:spPr>
              <a:xfrm>
                <a:off x="3873500" y="4744469"/>
                <a:ext cx="292578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Usamos </a:t>
                </a:r>
                <a14:m>
                  <m:oMath xmlns:m="http://schemas.openxmlformats.org/officeDocument/2006/math"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 donde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38A5A44-5033-4A90-AB36-09C5784E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4744469"/>
                <a:ext cx="2925780" cy="575157"/>
              </a:xfrm>
              <a:prstGeom prst="rect">
                <a:avLst/>
              </a:prstGeom>
              <a:blipFill>
                <a:blip r:embed="rId9"/>
                <a:stretch>
                  <a:fillRect l="-1667" b="-105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6FC6684-777E-443E-9534-E452B8C82D29}"/>
                  </a:ext>
                </a:extLst>
              </p:cNvPr>
              <p:cNvSpPr txBox="1"/>
              <p:nvPr/>
            </p:nvSpPr>
            <p:spPr>
              <a:xfrm>
                <a:off x="4911066" y="5316161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B6FC6684-777E-443E-9534-E452B8C82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066" y="5316161"/>
                <a:ext cx="668068" cy="5203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30EC825-5703-4F19-891C-5F38B111C58D}"/>
                  </a:ext>
                </a:extLst>
              </p:cNvPr>
              <p:cNvSpPr txBox="1"/>
              <p:nvPr/>
            </p:nvSpPr>
            <p:spPr>
              <a:xfrm>
                <a:off x="4405582" y="5969302"/>
                <a:ext cx="1667251" cy="626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30EC825-5703-4F19-891C-5F38B111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82" y="5969302"/>
                <a:ext cx="1667251" cy="6263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756F4697-898A-47BB-A899-843E4D8E1AFD}"/>
              </a:ext>
            </a:extLst>
          </p:cNvPr>
          <p:cNvSpPr txBox="1"/>
          <p:nvPr/>
        </p:nvSpPr>
        <p:spPr>
          <a:xfrm>
            <a:off x="8397437" y="2678916"/>
            <a:ext cx="58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2V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0566A91-C953-47CB-B53D-A187A633C077}"/>
              </a:ext>
            </a:extLst>
          </p:cNvPr>
          <p:cNvCxnSpPr>
            <a:cxnSpLocks/>
            <a:stCxn id="24" idx="3"/>
            <a:endCxn id="18" idx="2"/>
          </p:cNvCxnSpPr>
          <p:nvPr/>
        </p:nvCxnSpPr>
        <p:spPr>
          <a:xfrm flipV="1">
            <a:off x="7505700" y="3062494"/>
            <a:ext cx="744592" cy="141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A6AB62D-D76D-4E61-8D39-C282FF6114ED}"/>
              </a:ext>
            </a:extLst>
          </p:cNvPr>
          <p:cNvSpPr txBox="1"/>
          <p:nvPr/>
        </p:nvSpPr>
        <p:spPr>
          <a:xfrm>
            <a:off x="4769457" y="2166987"/>
            <a:ext cx="58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2V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A03077-4792-4581-918D-2DDE65CCDDFC}"/>
              </a:ext>
            </a:extLst>
          </p:cNvPr>
          <p:cNvSpPr txBox="1"/>
          <p:nvPr/>
        </p:nvSpPr>
        <p:spPr>
          <a:xfrm>
            <a:off x="3421777" y="2144769"/>
            <a:ext cx="587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2V</a:t>
            </a: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AD215D28-D9E7-43A0-B2A5-BCA9A5B1E3D8}"/>
              </a:ext>
            </a:extLst>
          </p:cNvPr>
          <p:cNvCxnSpPr/>
          <p:nvPr/>
        </p:nvCxnSpPr>
        <p:spPr>
          <a:xfrm rot="16200000" flipH="1">
            <a:off x="7372099" y="5138468"/>
            <a:ext cx="2464303" cy="238162"/>
          </a:xfrm>
          <a:prstGeom prst="bentConnector3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65E0FA9-5292-449B-B60A-CA3660678106}"/>
              </a:ext>
            </a:extLst>
          </p:cNvPr>
          <p:cNvSpPr txBox="1"/>
          <p:nvPr/>
        </p:nvSpPr>
        <p:spPr>
          <a:xfrm>
            <a:off x="8553042" y="3785309"/>
            <a:ext cx="343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circuito 1: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311C83B-22A0-4829-B14B-C723C7B41816}"/>
              </a:ext>
            </a:extLst>
          </p:cNvPr>
          <p:cNvSpPr txBox="1"/>
          <p:nvPr/>
        </p:nvSpPr>
        <p:spPr>
          <a:xfrm>
            <a:off x="8723332" y="4196942"/>
            <a:ext cx="30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1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tenemos C y V, con lo cual: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42C8AC5C-6AF7-4A4E-A501-60BCA515B0E3}"/>
                  </a:ext>
                </a:extLst>
              </p:cNvPr>
              <p:cNvSpPr txBox="1"/>
              <p:nvPr/>
            </p:nvSpPr>
            <p:spPr>
              <a:xfrm>
                <a:off x="8920789" y="4843273"/>
                <a:ext cx="258981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(2)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42C8AC5C-6AF7-4A4E-A501-60BCA515B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89" y="4843273"/>
                <a:ext cx="2589812" cy="518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D8139C1-BDFC-45DA-8375-43EAA1FFBBB0}"/>
                  </a:ext>
                </a:extLst>
              </p:cNvPr>
              <p:cNvSpPr txBox="1"/>
              <p:nvPr/>
            </p:nvSpPr>
            <p:spPr>
              <a:xfrm>
                <a:off x="8872394" y="5559561"/>
                <a:ext cx="2482796" cy="346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𝑼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es-PE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e>
                        <m:sup>
                          <m:r>
                            <a:rPr kumimoji="0" lang="es-PE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PE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sup>
                      </m:sSup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𝑱</m:t>
                      </m:r>
                    </m:oMath>
                  </m:oMathPara>
                </a14:m>
                <a:endParaRPr kumimoji="0" lang="es-PE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D8139C1-BDFC-45DA-8375-43EAA1FF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394" y="5559561"/>
                <a:ext cx="2482796" cy="346249"/>
              </a:xfrm>
              <a:prstGeom prst="rect">
                <a:avLst/>
              </a:prstGeom>
              <a:blipFill>
                <a:blip r:embed="rId13"/>
                <a:stretch>
                  <a:fillRect l="-2206" t="-1754" r="-3186" b="-3157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1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4" grpId="0"/>
      <p:bldP spid="25" grpId="0"/>
      <p:bldP spid="26" grpId="0"/>
      <p:bldP spid="27" grpId="0"/>
      <p:bldP spid="28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B8A3DF78-E751-4853-A49B-1CEE75BB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0" y="706520"/>
            <a:ext cx="9067800" cy="2034307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EJEMPLO </a:t>
            </a:r>
            <a:r>
              <a:rPr lang="es-PE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la capacidad equivalente del circuito mostrado y lo que indica un voltímetro colocado en 1/3 </a:t>
            </a:r>
            <a:r>
              <a:rPr lang="es-PE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uF</a:t>
            </a:r>
            <a:r>
              <a:rPr lang="es-PE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 el conjunto es conectado a 30 V</a:t>
            </a:r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BB6424-1A74-438A-BE4F-EB712B67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087" y="1838871"/>
            <a:ext cx="3863972" cy="203430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3C0957-CB53-41F9-A172-5B1D83803F70}"/>
              </a:ext>
            </a:extLst>
          </p:cNvPr>
          <p:cNvSpPr txBox="1"/>
          <p:nvPr/>
        </p:nvSpPr>
        <p:spPr>
          <a:xfrm>
            <a:off x="1110568" y="3388667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86C04D-08F4-490A-82CC-74694A95041B}"/>
              </a:ext>
            </a:extLst>
          </p:cNvPr>
          <p:cNvSpPr txBox="1"/>
          <p:nvPr/>
        </p:nvSpPr>
        <p:spPr>
          <a:xfrm>
            <a:off x="1110568" y="4103574"/>
            <a:ext cx="55823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.Se determinará la capacidad equivalente, luego en el circuito equivalente final calcularemos la carga total y luego los voltajes usando solamente C=Q/V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las propiedades de circuitos serie y paralelos: En serie la carga es la misma y en paralelo, los voltajes son iguales.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30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2D2203-5753-4F0B-8AD9-6367868C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415925"/>
            <a:ext cx="4324350" cy="2019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2262A6F-1EB7-4E11-8B7B-1402E3D2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428624"/>
            <a:ext cx="3990975" cy="2133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E3340FA-6DD7-4A40-A397-3DE7CFD0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2562224"/>
            <a:ext cx="2876550" cy="20859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26E7EA-0696-4E32-89C2-DE5D2B634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0" y="693737"/>
            <a:ext cx="3514725" cy="19907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5B9F55-7FC6-4A3C-A077-553FAD0F9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387" y="2471737"/>
            <a:ext cx="2352675" cy="191452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B772E367-067A-404D-BF8B-8E5FC069E664}"/>
              </a:ext>
            </a:extLst>
          </p:cNvPr>
          <p:cNvSpPr/>
          <p:nvPr/>
        </p:nvSpPr>
        <p:spPr>
          <a:xfrm>
            <a:off x="264954" y="2631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9339B01-534D-41EA-AC29-FEE9CE545A0F}"/>
              </a:ext>
            </a:extLst>
          </p:cNvPr>
          <p:cNvSpPr/>
          <p:nvPr/>
        </p:nvSpPr>
        <p:spPr>
          <a:xfrm>
            <a:off x="4730750" y="78526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9C63CBF-877F-4E73-85DF-B3111C1B27E6}"/>
              </a:ext>
            </a:extLst>
          </p:cNvPr>
          <p:cNvSpPr/>
          <p:nvPr/>
        </p:nvSpPr>
        <p:spPr>
          <a:xfrm>
            <a:off x="8893175" y="78526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4EABF9-A0D5-4BEA-8671-DD4B52693391}"/>
              </a:ext>
            </a:extLst>
          </p:cNvPr>
          <p:cNvSpPr/>
          <p:nvPr/>
        </p:nvSpPr>
        <p:spPr>
          <a:xfrm>
            <a:off x="530225" y="266242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1CEA67B-FFD7-43B1-82B7-C82E9BB89ED0}"/>
              </a:ext>
            </a:extLst>
          </p:cNvPr>
          <p:cNvSpPr/>
          <p:nvPr/>
        </p:nvSpPr>
        <p:spPr>
          <a:xfrm>
            <a:off x="4123531" y="247173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C3C726B-387D-414F-98BF-317DF04391D3}"/>
                  </a:ext>
                </a:extLst>
              </p:cNvPr>
              <p:cNvSpPr txBox="1"/>
              <p:nvPr/>
            </p:nvSpPr>
            <p:spPr>
              <a:xfrm>
                <a:off x="7755027" y="2652122"/>
                <a:ext cx="209127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C3C726B-387D-414F-98BF-317DF0439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27" y="2652122"/>
                <a:ext cx="2091277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4D2726-63AE-4135-A472-867E7D70926F}"/>
                  </a:ext>
                </a:extLst>
              </p:cNvPr>
              <p:cNvSpPr txBox="1"/>
              <p:nvPr/>
            </p:nvSpPr>
            <p:spPr>
              <a:xfrm>
                <a:off x="2639473" y="4775198"/>
                <a:ext cx="209127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den>
                          </m:f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14D2726-63AE-4135-A472-867E7D70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473" y="4775198"/>
                <a:ext cx="2091277" cy="5203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79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26128E3-631E-4002-8A23-48FED8B2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415925"/>
            <a:ext cx="4324350" cy="2019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44F3BB-A4A8-40E6-BC01-221038BC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428624"/>
            <a:ext cx="3990975" cy="2133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756FFA-81D8-4342-950E-B37A02E91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2562224"/>
            <a:ext cx="2876550" cy="2085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5A5B14-5CA1-43D9-AF1C-EB6F0C686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8050" y="632524"/>
            <a:ext cx="3514725" cy="19907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1371792-48A7-479F-8F6F-645A90307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387" y="2471737"/>
            <a:ext cx="2352675" cy="191452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D7B0CAF1-7CE6-45F3-85C0-29B8E6B97A30}"/>
              </a:ext>
            </a:extLst>
          </p:cNvPr>
          <p:cNvSpPr/>
          <p:nvPr/>
        </p:nvSpPr>
        <p:spPr>
          <a:xfrm>
            <a:off x="264954" y="263192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6B6F721-DBCF-48C3-97E1-21AC8CCC4F0F}"/>
              </a:ext>
            </a:extLst>
          </p:cNvPr>
          <p:cNvSpPr/>
          <p:nvPr/>
        </p:nvSpPr>
        <p:spPr>
          <a:xfrm>
            <a:off x="4730750" y="78526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BF8BE6C-BAD5-44BA-87BF-1098B9665AE6}"/>
              </a:ext>
            </a:extLst>
          </p:cNvPr>
          <p:cNvSpPr/>
          <p:nvPr/>
        </p:nvSpPr>
        <p:spPr>
          <a:xfrm>
            <a:off x="8893175" y="78526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031C0F5-9B2B-4A8D-BE12-7C060778A13F}"/>
              </a:ext>
            </a:extLst>
          </p:cNvPr>
          <p:cNvSpPr/>
          <p:nvPr/>
        </p:nvSpPr>
        <p:spPr>
          <a:xfrm>
            <a:off x="530225" y="2662420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ECE0CE5-4FFB-4607-B90A-5B169E037446}"/>
              </a:ext>
            </a:extLst>
          </p:cNvPr>
          <p:cNvSpPr/>
          <p:nvPr/>
        </p:nvSpPr>
        <p:spPr>
          <a:xfrm>
            <a:off x="4123531" y="2471737"/>
            <a:ext cx="342900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F6534E-13FD-4802-9D8A-96FFAE7EBCDD}"/>
              </a:ext>
            </a:extLst>
          </p:cNvPr>
          <p:cNvSpPr txBox="1"/>
          <p:nvPr/>
        </p:nvSpPr>
        <p:spPr>
          <a:xfrm>
            <a:off x="607854" y="4648199"/>
            <a:ext cx="46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circuito 5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BE35B29-C588-4B57-BA42-282091CD2B75}"/>
                  </a:ext>
                </a:extLst>
              </p:cNvPr>
              <p:cNvSpPr txBox="1"/>
              <p:nvPr/>
            </p:nvSpPr>
            <p:spPr>
              <a:xfrm>
                <a:off x="2147870" y="4533900"/>
                <a:ext cx="292578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Usamos </a:t>
                </a:r>
                <a14:m>
                  <m:oMath xmlns:m="http://schemas.openxmlformats.org/officeDocument/2006/math"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 donde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BE35B29-C588-4B57-BA42-282091CD2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70" y="4533900"/>
                <a:ext cx="2925780" cy="575157"/>
              </a:xfrm>
              <a:prstGeom prst="rect">
                <a:avLst/>
              </a:prstGeom>
              <a:blipFill>
                <a:blip r:embed="rId7"/>
                <a:stretch>
                  <a:fillRect l="-1667" b="-21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7533217-3E74-4909-9A6C-B27D6A9F148D}"/>
                  </a:ext>
                </a:extLst>
              </p:cNvPr>
              <p:cNvSpPr txBox="1"/>
              <p:nvPr/>
            </p:nvSpPr>
            <p:spPr>
              <a:xfrm>
                <a:off x="2376608" y="4989814"/>
                <a:ext cx="805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7533217-3E74-4909-9A6C-B27D6A9F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608" y="4989814"/>
                <a:ext cx="805926" cy="276999"/>
              </a:xfrm>
              <a:prstGeom prst="rect">
                <a:avLst/>
              </a:prstGeom>
              <a:blipFill>
                <a:blip r:embed="rId8"/>
                <a:stretch>
                  <a:fillRect l="-9091" r="-6061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E4B826-5328-4B54-9CC3-8FFF92B6BE4D}"/>
                  </a:ext>
                </a:extLst>
              </p:cNvPr>
              <p:cNvSpPr txBox="1"/>
              <p:nvPr/>
            </p:nvSpPr>
            <p:spPr>
              <a:xfrm>
                <a:off x="2378789" y="5444835"/>
                <a:ext cx="160845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.  30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4E4B826-5328-4B54-9CC3-8FFF92B6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789" y="5444835"/>
                <a:ext cx="1608454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945EDA-DF26-4A2A-BF63-D7D7D3A3DF88}"/>
                  </a:ext>
                </a:extLst>
              </p:cNvPr>
              <p:cNvSpPr txBox="1"/>
              <p:nvPr/>
            </p:nvSpPr>
            <p:spPr>
              <a:xfrm>
                <a:off x="2375679" y="5978830"/>
                <a:ext cx="1141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𝑸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𝟏𝟎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945EDA-DF26-4A2A-BF63-D7D7D3A3D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79" y="5978830"/>
                <a:ext cx="1141338" cy="276999"/>
              </a:xfrm>
              <a:prstGeom prst="rect">
                <a:avLst/>
              </a:prstGeom>
              <a:blipFill>
                <a:blip r:embed="rId10"/>
                <a:stretch>
                  <a:fillRect l="-6417" r="-6952"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AC3A139D-1C30-4139-BE2F-AE6923A2E5D2}"/>
              </a:ext>
            </a:extLst>
          </p:cNvPr>
          <p:cNvSpPr txBox="1"/>
          <p:nvPr/>
        </p:nvSpPr>
        <p:spPr>
          <a:xfrm>
            <a:off x="5635406" y="3567110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10uC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FEF3F4C-F8BA-4EC6-A401-1BAC6BD63B17}"/>
              </a:ext>
            </a:extLst>
          </p:cNvPr>
          <p:cNvSpPr txBox="1"/>
          <p:nvPr/>
        </p:nvSpPr>
        <p:spPr>
          <a:xfrm>
            <a:off x="2147870" y="3629022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10uC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527AD64-263C-485F-9D81-4FDB7B7BF9A4}"/>
              </a:ext>
            </a:extLst>
          </p:cNvPr>
          <p:cNvSpPr txBox="1"/>
          <p:nvPr/>
        </p:nvSpPr>
        <p:spPr>
          <a:xfrm>
            <a:off x="3202343" y="3567110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10uC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6D5DD8A-EE24-4E5F-8BBC-D69E804843DD}"/>
              </a:ext>
            </a:extLst>
          </p:cNvPr>
          <p:cNvSpPr txBox="1"/>
          <p:nvPr/>
        </p:nvSpPr>
        <p:spPr>
          <a:xfrm>
            <a:off x="2484933" y="2433546"/>
            <a:ext cx="92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10uC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14C8A0A-1C7D-41C1-AEAA-8A38117900CF}"/>
              </a:ext>
            </a:extLst>
          </p:cNvPr>
          <p:cNvSpPr txBox="1"/>
          <p:nvPr/>
        </p:nvSpPr>
        <p:spPr>
          <a:xfrm>
            <a:off x="5140046" y="4536817"/>
            <a:ext cx="467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el circuito 4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Elegimos al condensador del medio de 1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pues nos conduce a 1/3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B7EEA96-C765-4AC5-826E-82C5D539EA65}"/>
                  </a:ext>
                </a:extLst>
              </p:cNvPr>
              <p:cNvSpPr txBox="1"/>
              <p:nvPr/>
            </p:nvSpPr>
            <p:spPr>
              <a:xfrm>
                <a:off x="5188786" y="5155769"/>
                <a:ext cx="2925780" cy="5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Usamos </a:t>
                </a:r>
                <a14:m>
                  <m:oMath xmlns:m="http://schemas.openxmlformats.org/officeDocument/2006/math"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𝐶</m:t>
                    </m:r>
                    <m:r>
                      <a:rPr kumimoji="0" lang="es-PE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num>
                      <m:den>
                        <m:r>
                          <a:rPr kumimoji="0" lang="es-PE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den>
                    </m:f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de donde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B7EEA96-C765-4AC5-826E-82C5D539E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786" y="5155769"/>
                <a:ext cx="2925780" cy="575157"/>
              </a:xfrm>
              <a:prstGeom prst="rect">
                <a:avLst/>
              </a:prstGeom>
              <a:blipFill>
                <a:blip r:embed="rId11"/>
                <a:stretch>
                  <a:fillRect l="-1667" b="-21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40F285-7C38-4D10-A458-2F9C25309399}"/>
                  </a:ext>
                </a:extLst>
              </p:cNvPr>
              <p:cNvSpPr txBox="1"/>
              <p:nvPr/>
            </p:nvSpPr>
            <p:spPr>
              <a:xfrm>
                <a:off x="8225107" y="5183148"/>
                <a:ext cx="6680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AA40F285-7C38-4D10-A458-2F9C2530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107" y="5183148"/>
                <a:ext cx="668068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4A0DE53-CE65-4681-A054-C64269E0A219}"/>
                  </a:ext>
                </a:extLst>
              </p:cNvPr>
              <p:cNvSpPr txBox="1"/>
              <p:nvPr/>
            </p:nvSpPr>
            <p:spPr>
              <a:xfrm>
                <a:off x="5993495" y="5703547"/>
                <a:ext cx="1960280" cy="626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num>
                        <m:den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  <m:r>
                            <a:rPr kumimoji="0" lang="es-PE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den>
                      </m:f>
                      <m:r>
                        <a:rPr kumimoji="0" lang="es-PE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𝟏𝟎</m:t>
                      </m:r>
                      <m:r>
                        <a:rPr kumimoji="0" lang="es-PE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4A0DE53-CE65-4681-A054-C64269E0A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495" y="5703547"/>
                <a:ext cx="1960280" cy="6263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90C98BC9-0C19-48A2-98C9-344C87735100}"/>
              </a:ext>
            </a:extLst>
          </p:cNvPr>
          <p:cNvSpPr txBox="1"/>
          <p:nvPr/>
        </p:nvSpPr>
        <p:spPr>
          <a:xfrm>
            <a:off x="11270812" y="1629664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10V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F27B976-548F-4B39-B0AD-4D03F1EF54EA}"/>
              </a:ext>
            </a:extLst>
          </p:cNvPr>
          <p:cNvSpPr txBox="1"/>
          <p:nvPr/>
        </p:nvSpPr>
        <p:spPr>
          <a:xfrm>
            <a:off x="3162262" y="2984013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10V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933864C-F814-49AE-88C8-6D6DC16A03FE}"/>
              </a:ext>
            </a:extLst>
          </p:cNvPr>
          <p:cNvSpPr txBox="1"/>
          <p:nvPr/>
        </p:nvSpPr>
        <p:spPr>
          <a:xfrm>
            <a:off x="10200399" y="1629664"/>
            <a:ext cx="9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10V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C31E524-C4EA-4A59-BA0F-8981893A3EFC}"/>
              </a:ext>
            </a:extLst>
          </p:cNvPr>
          <p:cNvSpPr txBox="1"/>
          <p:nvPr/>
        </p:nvSpPr>
        <p:spPr>
          <a:xfrm>
            <a:off x="10020300" y="4648199"/>
            <a:ext cx="175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tanto, en C=1/3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uF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8C6435B-6BF7-4C47-AE9C-3570B3024A62}"/>
                  </a:ext>
                </a:extLst>
              </p:cNvPr>
              <p:cNvSpPr txBox="1"/>
              <p:nvPr/>
            </p:nvSpPr>
            <p:spPr>
              <a:xfrm>
                <a:off x="9916462" y="5294530"/>
                <a:ext cx="14468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PE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𝟏𝟎</m:t>
                      </m:r>
                      <m:r>
                        <a:rPr kumimoji="0" lang="es-PE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</m:oMath>
                  </m:oMathPara>
                </a14:m>
                <a:endParaRPr kumimoji="0" lang="es-PE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8C6435B-6BF7-4C47-AE9C-3570B3024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462" y="5294530"/>
                <a:ext cx="144687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1945400" y="365125"/>
            <a:ext cx="9408399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¿Qué aprendimos hoy?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838200" y="1490133"/>
            <a:ext cx="10515600" cy="468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y comprendimos los conceptos de trabajo y energía debido a la presencia de cargas eléctricas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y comprendimos conceptos de potencial eléctrico, diferencia de potencial, voltaje, trabajo y energía potencial eléctrica.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Aprendimos a calcular trabajo, energía, potenciales y voltajes en configuraciones de cargas discretas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Identificamos el concepto de condensador o capacitor y sus aplicaciones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PE" dirty="0">
                <a:latin typeface="Arial"/>
                <a:ea typeface="Arial"/>
                <a:cs typeface="Arial"/>
                <a:sym typeface="Arial"/>
              </a:rPr>
              <a:t>Aprendimos a calcular capacidad, voltaje, carga y energía almacenada en condensadores dispuestos en asociaciones circuitales serie-paralelo.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445E36E-E1C9-49AA-8AA9-5BCCBF32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330324"/>
            <a:ext cx="3405134" cy="36607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9DFA7037-2870-4338-9EB6-E40BB870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49" y="379413"/>
            <a:ext cx="42346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POTENCIAL ELÉCTRICO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523208-C042-422E-A9AB-83C4DDD0E5C4}"/>
              </a:ext>
            </a:extLst>
          </p:cNvPr>
          <p:cNvSpPr txBox="1"/>
          <p:nvPr/>
        </p:nvSpPr>
        <p:spPr>
          <a:xfrm>
            <a:off x="5525293" y="852144"/>
            <a:ext cx="5307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una carga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trasladada por algo (agente externo) desde la posición A hasta la B, realiza un trabajo dado por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757B42D-4EC4-4750-A766-0C8FD3150FFF}"/>
                  </a:ext>
                </a:extLst>
              </p:cNvPr>
              <p:cNvSpPr txBox="1"/>
              <p:nvPr/>
            </p:nvSpPr>
            <p:spPr>
              <a:xfrm>
                <a:off x="6467175" y="1584604"/>
                <a:ext cx="2121350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𝐴𝐵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𝐾𝑄</m:t>
                          </m:r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𝐾𝑄</m:t>
                          </m:r>
                        </m:num>
                        <m:den>
                          <m:sSub>
                            <m:sSubPr>
                              <m:ctrlP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s-PE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757B42D-4EC4-4750-A766-0C8FD3150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75" y="1584604"/>
                <a:ext cx="2121350" cy="565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2C5AF566-5C64-43D3-9D47-F92CB205BD83}"/>
              </a:ext>
            </a:extLst>
          </p:cNvPr>
          <p:cNvSpPr txBox="1"/>
          <p:nvPr/>
        </p:nvSpPr>
        <p:spPr>
          <a:xfrm>
            <a:off x="5751206" y="2157288"/>
            <a:ext cx="50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 cual se puede volver a escribir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5796C5B-3ACF-4E30-B5A7-ED01F10BE415}"/>
                  </a:ext>
                </a:extLst>
              </p:cNvPr>
              <p:cNvSpPr txBox="1"/>
              <p:nvPr/>
            </p:nvSpPr>
            <p:spPr>
              <a:xfrm>
                <a:off x="6467175" y="2539846"/>
                <a:ext cx="3010696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𝐴𝐵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0" lang="es-PE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P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5796C5B-3ACF-4E30-B5A7-ED01F10B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175" y="2539846"/>
                <a:ext cx="30106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A9441B22-E153-4DCE-B956-C5DB57CDDF70}"/>
              </a:ext>
            </a:extLst>
          </p:cNvPr>
          <p:cNvSpPr txBox="1"/>
          <p:nvPr/>
        </p:nvSpPr>
        <p:spPr>
          <a:xfrm>
            <a:off x="5651500" y="2832100"/>
            <a:ext cx="2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Donde: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96D820-81BE-40C0-8C16-C3DF8CB65569}"/>
              </a:ext>
            </a:extLst>
          </p:cNvPr>
          <p:cNvSpPr txBox="1"/>
          <p:nvPr/>
        </p:nvSpPr>
        <p:spPr>
          <a:xfrm>
            <a:off x="8112351" y="3114910"/>
            <a:ext cx="35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 llama diferencia de potencial entre A y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4898E07-27C3-4A92-A565-5482A69E27A0}"/>
                  </a:ext>
                </a:extLst>
              </p:cNvPr>
              <p:cNvSpPr txBox="1"/>
              <p:nvPr/>
            </p:nvSpPr>
            <p:spPr>
              <a:xfrm>
                <a:off x="6340306" y="3270991"/>
                <a:ext cx="1519519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𝑽</m:t>
                      </m:r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sub>
                      </m:sSub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4898E07-27C3-4A92-A565-5482A69E2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306" y="3270991"/>
                <a:ext cx="1519519" cy="276999"/>
              </a:xfrm>
              <a:prstGeom prst="rect">
                <a:avLst/>
              </a:prstGeom>
              <a:blipFill>
                <a:blip r:embed="rId5"/>
                <a:stretch>
                  <a:fillRect l="-3213" r="-1606" b="-1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E7C564F-9AEA-4FDA-B52C-071A4F88C18E}"/>
                  </a:ext>
                </a:extLst>
              </p:cNvPr>
              <p:cNvSpPr txBox="1"/>
              <p:nvPr/>
            </p:nvSpPr>
            <p:spPr>
              <a:xfrm>
                <a:off x="6425433" y="4001104"/>
                <a:ext cx="1434391" cy="8066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𝑽</m:t>
                      </m:r>
                      <m:r>
                        <a:rPr kumimoji="0" lang="es-PE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𝑲𝑸</m:t>
                          </m:r>
                        </m:num>
                        <m:den>
                          <m:r>
                            <a:rPr kumimoji="0" lang="es-PE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kumimoji="0" lang="es-PE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E7C564F-9AEA-4FDA-B52C-071A4F88C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433" y="4001104"/>
                <a:ext cx="1434391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AFAAB93-2B7F-4B59-AA47-E1927F97B70B}"/>
              </a:ext>
            </a:extLst>
          </p:cNvPr>
          <p:cNvSpPr txBox="1"/>
          <p:nvPr/>
        </p:nvSpPr>
        <p:spPr>
          <a:xfrm>
            <a:off x="8043638" y="3749971"/>
            <a:ext cx="37292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le llama </a:t>
            </a:r>
            <a:r>
              <a:rPr kumimoji="0" lang="es-PE" sz="2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potencial eléctrico </a:t>
            </a: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un punto situado a una distancia r de la carga Q que origina el campo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DB2838-9FC7-4731-92D0-23BDBEA0D0FC}"/>
              </a:ext>
            </a:extLst>
          </p:cNvPr>
          <p:cNvSpPr txBox="1"/>
          <p:nvPr/>
        </p:nvSpPr>
        <p:spPr>
          <a:xfrm>
            <a:off x="5634562" y="4700199"/>
            <a:ext cx="2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2C87C33-DC5C-47F3-B758-AF4506A005E0}"/>
                  </a:ext>
                </a:extLst>
              </p:cNvPr>
              <p:cNvSpPr txBox="1"/>
              <p:nvPr/>
            </p:nvSpPr>
            <p:spPr>
              <a:xfrm>
                <a:off x="6582337" y="4949645"/>
                <a:ext cx="902235" cy="27699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2C87C33-DC5C-47F3-B758-AF4506A0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37" y="4949645"/>
                <a:ext cx="902235" cy="276999"/>
              </a:xfrm>
              <a:prstGeom prst="rect">
                <a:avLst/>
              </a:prstGeom>
              <a:blipFill>
                <a:blip r:embed="rId7"/>
                <a:stretch>
                  <a:fillRect l="-6081" r="-4730" b="-26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69A94-A62D-416C-9F57-655D46CFCB72}"/>
              </a:ext>
            </a:extLst>
          </p:cNvPr>
          <p:cNvSpPr txBox="1"/>
          <p:nvPr/>
        </p:nvSpPr>
        <p:spPr>
          <a:xfrm>
            <a:off x="8112351" y="4848721"/>
            <a:ext cx="33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 la energía potencial entre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Q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0257A92-8E89-42D4-B39F-A63E25405628}"/>
              </a:ext>
            </a:extLst>
          </p:cNvPr>
          <p:cNvSpPr txBox="1"/>
          <p:nvPr/>
        </p:nvSpPr>
        <p:spPr>
          <a:xfrm>
            <a:off x="5651500" y="3579418"/>
            <a:ext cx="268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Donde: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D93AA20-18D5-447D-A30B-84BF802A0E1E}"/>
              </a:ext>
            </a:extLst>
          </p:cNvPr>
          <p:cNvSpPr txBox="1"/>
          <p:nvPr/>
        </p:nvSpPr>
        <p:spPr>
          <a:xfrm>
            <a:off x="5634562" y="5273396"/>
            <a:ext cx="268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general, la energía potencial de un sistema de cargas puede calcularse usando: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160646-A264-4CA3-9F72-77A4B60F8C1C}"/>
                  </a:ext>
                </a:extLst>
              </p:cNvPr>
              <p:cNvSpPr txBox="1"/>
              <p:nvPr/>
            </p:nvSpPr>
            <p:spPr>
              <a:xfrm>
                <a:off x="8546418" y="5735060"/>
                <a:ext cx="1410451" cy="56387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𝑼</m:t>
                          </m:r>
                        </m:e>
                        <m:sub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</m:sub>
                      </m:sSub>
                      <m:r>
                        <a:rPr kumimoji="0" lang="es-PE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0" lang="es-PE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1160646-A264-4CA3-9F72-77A4B60F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418" y="5735060"/>
                <a:ext cx="1410451" cy="563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uadroTexto 25">
            <a:extLst>
              <a:ext uri="{FF2B5EF4-FFF2-40B4-BE49-F238E27FC236}">
                <a16:creationId xmlns:a16="http://schemas.microsoft.com/office/drawing/2014/main" id="{4AE306AC-CCBB-4837-A903-9DD7BB83B257}"/>
              </a:ext>
            </a:extLst>
          </p:cNvPr>
          <p:cNvSpPr txBox="1"/>
          <p:nvPr/>
        </p:nvSpPr>
        <p:spPr>
          <a:xfrm>
            <a:off x="473529" y="5273396"/>
            <a:ext cx="5051763" cy="8925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del potencial eléctrico=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Voltio=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de la energía = Joule= </a:t>
            </a:r>
            <a:r>
              <a:rPr kumimoji="0" 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568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945400" y="365125"/>
            <a:ext cx="9408399" cy="69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PE" sz="4000">
                <a:latin typeface="Arial"/>
                <a:ea typeface="Arial"/>
                <a:cs typeface="Arial"/>
                <a:sym typeface="Arial"/>
              </a:rPr>
              <a:t>Referencias Bibliográficas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buSzPts val="2800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Serway, R., &amp; Jewett, J. (2012). </a:t>
            </a:r>
            <a:r>
              <a:rPr lang="es-PE" b="0" i="1" dirty="0">
                <a:solidFill>
                  <a:srgbClr val="374151"/>
                </a:solidFill>
                <a:effectLst/>
                <a:latin typeface="Söhne"/>
              </a:rPr>
              <a:t>Física para ciencias e ingenierías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 (8a ed., Vol. 2). Editorial Thomson.</a:t>
            </a:r>
          </a:p>
          <a:p>
            <a:pPr marL="635000" indent="-457200">
              <a:buSzPts val="2800"/>
            </a:pP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Young, H. D., Freedman, R. A., &amp; Lewis, A. L. (2013). </a:t>
            </a:r>
            <a:r>
              <a:rPr lang="es-PE" b="0" i="1" dirty="0">
                <a:solidFill>
                  <a:srgbClr val="374151"/>
                </a:solidFill>
                <a:effectLst/>
                <a:latin typeface="Söhne"/>
              </a:rPr>
              <a:t>Física universitaria</a:t>
            </a:r>
            <a:r>
              <a:rPr lang="es-PE" b="0" i="0" dirty="0">
                <a:solidFill>
                  <a:srgbClr val="374151"/>
                </a:solidFill>
                <a:effectLst/>
                <a:latin typeface="Söhne"/>
              </a:rPr>
              <a:t>. Sears y Zemansky.</a:t>
            </a:r>
          </a:p>
          <a:p>
            <a:pPr marL="177800" indent="0">
              <a:buSzPts val="2800"/>
              <a:buNone/>
            </a:pPr>
            <a:r>
              <a:rPr lang="es-PE" dirty="0">
                <a:solidFill>
                  <a:srgbClr val="374151"/>
                </a:solidFill>
                <a:latin typeface="Söhne"/>
              </a:rPr>
              <a:t>Complementarios</a:t>
            </a:r>
          </a:p>
          <a:p>
            <a:pPr marL="635000" indent="-457200">
              <a:buSzPts val="2800"/>
            </a:pPr>
            <a:r>
              <a:rPr lang="es-PE" dirty="0" err="1">
                <a:solidFill>
                  <a:srgbClr val="374151"/>
                </a:solidFill>
                <a:latin typeface="Söhne"/>
              </a:rPr>
              <a:t>Giancoli</a:t>
            </a:r>
            <a:r>
              <a:rPr lang="es-PE" dirty="0">
                <a:solidFill>
                  <a:srgbClr val="374151"/>
                </a:solidFill>
                <a:latin typeface="Söhne"/>
              </a:rPr>
              <a:t>, D.C (2009). Física para ciencias e ingenierías (4ª ed., vol. 2.). Pearson </a:t>
            </a:r>
            <a:r>
              <a:rPr lang="es-PE" dirty="0" err="1">
                <a:solidFill>
                  <a:srgbClr val="374151"/>
                </a:solidFill>
                <a:latin typeface="Söhne"/>
              </a:rPr>
              <a:t>Education</a:t>
            </a:r>
            <a:endParaRPr dirty="0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2BC2DE6-AAC2-4971-A01B-A01091037884}"/>
              </a:ext>
            </a:extLst>
          </p:cNvPr>
          <p:cNvSpPr txBox="1"/>
          <p:nvPr/>
        </p:nvSpPr>
        <p:spPr>
          <a:xfrm>
            <a:off x="2151736" y="234143"/>
            <a:ext cx="83566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cargas puntuales q1=12 x 10</a:t>
            </a:r>
            <a:r>
              <a:rPr kumimoji="0" lang="es-P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y q2=-12 x 10</a:t>
            </a:r>
            <a:r>
              <a:rPr kumimoji="0" lang="es-P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están separadas 10 cm. como muestra la figura. Calcular el trabajo para llevar una carga de -300uC desde ´a´ hasta ´c´.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C34D-F90F-4100-BFCE-8D610508190A}"/>
              </a:ext>
            </a:extLst>
          </p:cNvPr>
          <p:cNvSpPr txBox="1"/>
          <p:nvPr/>
        </p:nvSpPr>
        <p:spPr>
          <a:xfrm>
            <a:off x="2036531" y="4209055"/>
            <a:ext cx="1943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A59785-7087-4592-9077-432F67CD6066}"/>
              </a:ext>
            </a:extLst>
          </p:cNvPr>
          <p:cNvSpPr txBox="1"/>
          <p:nvPr/>
        </p:nvSpPr>
        <p:spPr>
          <a:xfrm>
            <a:off x="5952702" y="4209055"/>
            <a:ext cx="55915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ESTRATEGIA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calcular el trabajo, haremos uso de W=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-Va), para ello: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1: Calculamos los potenciales en a y en c: Va y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2: Luego calculamos el trabajo W=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qo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DA10C5-B92F-4DDD-BDEC-DE5CE85DD417}"/>
              </a:ext>
            </a:extLst>
          </p:cNvPr>
          <p:cNvSpPr txBox="1"/>
          <p:nvPr/>
        </p:nvSpPr>
        <p:spPr>
          <a:xfrm>
            <a:off x="2520948" y="4686109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 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 = -12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=-300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822AE4-67B4-47E7-A1A8-719CFB72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12" y="1838574"/>
            <a:ext cx="3339964" cy="21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DA10C5-B92F-4DDD-BDEC-DE5CE85DD417}"/>
              </a:ext>
            </a:extLst>
          </p:cNvPr>
          <p:cNvSpPr txBox="1"/>
          <p:nvPr/>
        </p:nvSpPr>
        <p:spPr>
          <a:xfrm>
            <a:off x="1481288" y="3082777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 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 = -12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=-300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822AE4-67B4-47E7-A1A8-719CFB72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44" y="450937"/>
            <a:ext cx="3339964" cy="213195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325644" y="450937"/>
            <a:ext cx="58058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1: Calculamos los potenciales en a y en c: Va y </a:t>
            </a:r>
            <a:r>
              <a:rPr kumimoji="0" lang="es-PE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endParaRPr kumimoji="0" lang="es-PE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83939" y="1203327"/>
            <a:ext cx="454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Hallando Va</a:t>
            </a:r>
            <a:endParaRPr kumimoji="0" lang="es-PE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/>
              <p:nvPr/>
            </p:nvSpPr>
            <p:spPr>
              <a:xfrm>
                <a:off x="6223000" y="1975500"/>
                <a:ext cx="1320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0" y="1975500"/>
                <a:ext cx="1320169" cy="276999"/>
              </a:xfrm>
              <a:prstGeom prst="rect">
                <a:avLst/>
              </a:prstGeom>
              <a:blipFill>
                <a:blip r:embed="rId3"/>
                <a:stretch>
                  <a:fillRect l="-4167" r="-1389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C7D6629-13CD-4D3A-9804-7355E8CD96B7}"/>
              </a:ext>
            </a:extLst>
          </p:cNvPr>
          <p:cNvSpPr txBox="1"/>
          <p:nvPr/>
        </p:nvSpPr>
        <p:spPr>
          <a:xfrm>
            <a:off x="8483540" y="1918855"/>
            <a:ext cx="3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dos cargas influyen en ’a’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26E74FF-CEA3-48AB-9DDC-21A28FFC63A5}"/>
                  </a:ext>
                </a:extLst>
              </p:cNvPr>
              <p:cNvSpPr txBox="1"/>
              <p:nvPr/>
            </p:nvSpPr>
            <p:spPr>
              <a:xfrm>
                <a:off x="6798771" y="3186844"/>
                <a:ext cx="1676228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26E74FF-CEA3-48AB-9DDC-21A28FFC6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771" y="3186844"/>
                <a:ext cx="1676228" cy="5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483580-07C2-4C54-9DE6-0DD46A838FCA}"/>
                  </a:ext>
                </a:extLst>
              </p:cNvPr>
              <p:cNvSpPr txBox="1"/>
              <p:nvPr/>
            </p:nvSpPr>
            <p:spPr>
              <a:xfrm>
                <a:off x="4951997" y="3970039"/>
                <a:ext cx="4801956" cy="562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𝟗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sSup>
                            <m:sSupPr>
                              <m:ctrlP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𝟎𝟔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𝟗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(−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sSup>
                            <m:sSup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s-E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s-E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𝟎𝟒</m:t>
                          </m:r>
                        </m:den>
                      </m:f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7483580-07C2-4C54-9DE6-0DD46A83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97" y="3970039"/>
                <a:ext cx="4801956" cy="562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999138" y="5155945"/>
                <a:ext cx="1324593" cy="27699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138" y="5155945"/>
                <a:ext cx="1324593" cy="276999"/>
              </a:xfrm>
              <a:prstGeom prst="rect">
                <a:avLst/>
              </a:prstGeom>
              <a:blipFill>
                <a:blip r:embed="rId6"/>
                <a:stretch>
                  <a:fillRect l="-3687" r="-3687" b="-1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/>
              <p:nvPr/>
            </p:nvSpPr>
            <p:spPr>
              <a:xfrm>
                <a:off x="6837244" y="2688850"/>
                <a:ext cx="1320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244" y="2688850"/>
                <a:ext cx="1320169" cy="276999"/>
              </a:xfrm>
              <a:prstGeom prst="rect">
                <a:avLst/>
              </a:prstGeom>
              <a:blipFill>
                <a:blip r:embed="rId7"/>
                <a:stretch>
                  <a:fillRect l="-4167" r="-1389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3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DA10C5-B92F-4DDD-BDEC-DE5CE85DD417}"/>
              </a:ext>
            </a:extLst>
          </p:cNvPr>
          <p:cNvSpPr txBox="1"/>
          <p:nvPr/>
        </p:nvSpPr>
        <p:spPr>
          <a:xfrm>
            <a:off x="376273" y="2283995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 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 = -12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=-300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822AE4-67B4-47E7-A1A8-719CFB72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44" y="450937"/>
            <a:ext cx="3339964" cy="2131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/>
              <p:nvPr/>
            </p:nvSpPr>
            <p:spPr>
              <a:xfrm>
                <a:off x="6299274" y="884896"/>
                <a:ext cx="1300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274" y="884896"/>
                <a:ext cx="1300549" cy="276999"/>
              </a:xfrm>
              <a:prstGeom prst="rect">
                <a:avLst/>
              </a:prstGeom>
              <a:blipFill>
                <a:blip r:embed="rId3"/>
                <a:stretch>
                  <a:fillRect l="-3738" r="-1402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C7D6629-13CD-4D3A-9804-7355E8CD96B7}"/>
              </a:ext>
            </a:extLst>
          </p:cNvPr>
          <p:cNvSpPr txBox="1"/>
          <p:nvPr/>
        </p:nvSpPr>
        <p:spPr>
          <a:xfrm>
            <a:off x="8400876" y="838729"/>
            <a:ext cx="314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dos cargas influyen en ’c’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26E74FF-CEA3-48AB-9DDC-21A28FFC63A5}"/>
                  </a:ext>
                </a:extLst>
              </p:cNvPr>
              <p:cNvSpPr txBox="1"/>
              <p:nvPr/>
            </p:nvSpPr>
            <p:spPr>
              <a:xfrm>
                <a:off x="7185579" y="1896641"/>
                <a:ext cx="1602105" cy="571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kumimoji="0" lang="es-E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  <m:sub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26E74FF-CEA3-48AB-9DDC-21A28FFC6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579" y="1896641"/>
                <a:ext cx="1602105" cy="5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7483580-07C2-4C54-9DE6-0DD46A838FCA}"/>
                  </a:ext>
                </a:extLst>
              </p:cNvPr>
              <p:cNvSpPr txBox="1"/>
              <p:nvPr/>
            </p:nvSpPr>
            <p:spPr>
              <a:xfrm>
                <a:off x="5871886" y="2597970"/>
                <a:ext cx="4782335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𝟗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sSup>
                            <m:sSupPr>
                              <m:ctrlP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den>
                      </m:f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𝟗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(−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𝟏𝟐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  <m:sSup>
                            <m:sSupPr>
                              <m:ctrlP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0" lang="es-PE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E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𝟗</m:t>
                              </m:r>
                            </m:sup>
                          </m:sSup>
                          <m:r>
                            <a:rPr kumimoji="0" lang="es-PE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s-E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s-E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7483580-07C2-4C54-9DE6-0DD46A83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886" y="2597970"/>
                <a:ext cx="4782335" cy="562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6949548" y="3580989"/>
                <a:ext cx="875368" cy="27699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48" y="3580989"/>
                <a:ext cx="875368" cy="276999"/>
              </a:xfrm>
              <a:prstGeom prst="rect">
                <a:avLst/>
              </a:prstGeom>
              <a:blipFill>
                <a:blip r:embed="rId6"/>
                <a:stretch>
                  <a:fillRect l="-5556" r="-5556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/>
              <p:nvPr/>
            </p:nvSpPr>
            <p:spPr>
              <a:xfrm>
                <a:off x="7219519" y="1390768"/>
                <a:ext cx="1300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𝑽</m:t>
                          </m:r>
                        </m:e>
                        <m:sub>
                          <m:r>
                            <a:rPr kumimoji="0" lang="es-E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s-PE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s-P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31B6AB5-83A5-468D-B68B-6E3A7D6D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19" y="1390768"/>
                <a:ext cx="1300549" cy="276999"/>
              </a:xfrm>
              <a:prstGeom prst="rect">
                <a:avLst/>
              </a:prstGeom>
              <a:blipFill>
                <a:blip r:embed="rId7"/>
                <a:stretch>
                  <a:fillRect l="-3738" r="-1402" b="-1521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/>
          <p:cNvSpPr/>
          <p:nvPr/>
        </p:nvSpPr>
        <p:spPr>
          <a:xfrm>
            <a:off x="5871886" y="303807"/>
            <a:ext cx="13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Hallando </a:t>
            </a:r>
            <a:r>
              <a:rPr kumimoji="0" lang="es-E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endParaRPr kumimoji="0" lang="es-PE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76273" y="3761323"/>
            <a:ext cx="430846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2: Ahora calculamos el trabajo W=</a:t>
            </a:r>
            <a:r>
              <a:rPr kumimoji="0" lang="es-PE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22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PE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796C5B-3ACF-4E30-B5A7-ED01F10BE415}"/>
                  </a:ext>
                </a:extLst>
              </p:cNvPr>
              <p:cNvSpPr txBox="1"/>
              <p:nvPr/>
            </p:nvSpPr>
            <p:spPr>
              <a:xfrm>
                <a:off x="753142" y="4724311"/>
                <a:ext cx="2435282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𝑎𝑐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796C5B-3ACF-4E30-B5A7-ED01F10B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42" y="4724311"/>
                <a:ext cx="2435282" cy="369332"/>
              </a:xfrm>
              <a:prstGeom prst="rect">
                <a:avLst/>
              </a:prstGeom>
              <a:blipFill>
                <a:blip r:embed="rId8"/>
                <a:stretch>
                  <a:fillRect l="-2506" r="-4010" b="-3278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856216" y="5317382"/>
                <a:ext cx="3011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(0−(−900))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16" y="5317382"/>
                <a:ext cx="3011530" cy="276999"/>
              </a:xfrm>
              <a:prstGeom prst="rect">
                <a:avLst/>
              </a:prstGeom>
              <a:blipFill>
                <a:blip r:embed="rId9"/>
                <a:stretch>
                  <a:fillRect l="-1215" t="-2174" r="-2429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856216" y="5709196"/>
                <a:ext cx="2242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𝑎𝑐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(900)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16" y="5709196"/>
                <a:ext cx="2242089" cy="276999"/>
              </a:xfrm>
              <a:prstGeom prst="rect">
                <a:avLst/>
              </a:prstGeom>
              <a:blipFill>
                <a:blip r:embed="rId10"/>
                <a:stretch>
                  <a:fillRect l="-1902" t="-4444" r="-3533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856216" y="6101010"/>
                <a:ext cx="4555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𝒂𝒄</m:t>
                          </m:r>
                        </m:sub>
                      </m:sSub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𝟑𝟎𝟎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𝟗𝟎𝟎</m:t>
                          </m:r>
                        </m:e>
                      </m:d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𝟐𝟕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𝑱𝒐𝒖𝒍𝒆𝒔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16" y="6101010"/>
                <a:ext cx="4555542" cy="307777"/>
              </a:xfrm>
              <a:prstGeom prst="rect">
                <a:avLst/>
              </a:prstGeom>
              <a:blipFill>
                <a:blip r:embed="rId11"/>
                <a:stretch>
                  <a:fillRect l="-802" t="-2000" r="-1604" b="-32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66FCDD5-2A71-AC1D-CD6C-C19537C12AD4}"/>
              </a:ext>
            </a:extLst>
          </p:cNvPr>
          <p:cNvSpPr txBox="1"/>
          <p:nvPr/>
        </p:nvSpPr>
        <p:spPr>
          <a:xfrm>
            <a:off x="6556075" y="4807763"/>
            <a:ext cx="4166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obtenerse un trabajo hecho por un agente externo negativo, significa que para el campo E ese trabajo es positivo, y por ello, ese trabajo lo puede hacer el campo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41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4" grpId="0"/>
      <p:bldP spid="15" grpId="0" animBg="1"/>
      <p:bldP spid="16" grpId="0"/>
      <p:bldP spid="17" grpId="0"/>
      <p:bldP spid="18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5E3042-30BB-175E-1310-A9E4E5D28AEB}"/>
              </a:ext>
            </a:extLst>
          </p:cNvPr>
          <p:cNvSpPr txBox="1"/>
          <p:nvPr/>
        </p:nvSpPr>
        <p:spPr>
          <a:xfrm>
            <a:off x="2151736" y="234143"/>
            <a:ext cx="83566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cargas puntuales q1=12 x 10</a:t>
            </a:r>
            <a:r>
              <a:rPr kumimoji="0" lang="es-P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y q2=-12 x 10</a:t>
            </a:r>
            <a:r>
              <a:rPr kumimoji="0" lang="es-PE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 están separadas 10 cm. como muestra la figura. Calcular el trabajo para arrancar una carga de -300uC desde ´a´ al infinito.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35D50C-8789-A826-913D-DA902E3AA279}"/>
              </a:ext>
            </a:extLst>
          </p:cNvPr>
          <p:cNvSpPr txBox="1"/>
          <p:nvPr/>
        </p:nvSpPr>
        <p:spPr>
          <a:xfrm>
            <a:off x="1784348" y="4300145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DATOS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q1= 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 = -12 x 10</a:t>
            </a:r>
            <a:r>
              <a:rPr kumimoji="0" lang="es-PE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-9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r>
              <a:rPr kumimoji="0" lang="es-PE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s-P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=-300 </a:t>
            </a:r>
            <a:r>
              <a:rPr kumimoji="0" lang="es-P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D183D9-4426-9F30-BC84-A62BB9ED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12" y="1838574"/>
            <a:ext cx="3339964" cy="2131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77FB71E-9787-F827-684B-A94404A5A875}"/>
                  </a:ext>
                </a:extLst>
              </p:cNvPr>
              <p:cNvSpPr txBox="1"/>
              <p:nvPr/>
            </p:nvSpPr>
            <p:spPr>
              <a:xfrm>
                <a:off x="5952701" y="4209055"/>
                <a:ext cx="58159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ESTRATEGIA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 calcular el trabajo, haremos uso de </a:t>
                </a:r>
                <a14:m>
                  <m:oMath xmlns:m="http://schemas.openxmlformats.org/officeDocument/2006/math"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𝑊</m:t>
                    </m:r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s-MX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sub>
                    </m:sSub>
                    <m:r>
                      <a:rPr kumimoji="0" lang="es-MX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para ello: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Paso 1: Calculamos los potenciales en a y en infinito: Va 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Paso 2: Luego calculamos el trabajo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MX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MX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s-MX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77FB71E-9787-F827-684B-A94404A5A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01" y="4209055"/>
                <a:ext cx="5815965" cy="1754326"/>
              </a:xfrm>
              <a:prstGeom prst="rect">
                <a:avLst/>
              </a:prstGeom>
              <a:blipFill>
                <a:blip r:embed="rId3"/>
                <a:stretch>
                  <a:fillRect l="-838" t="-1736" b="-451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152521-C52A-977B-7A02-E9B24464AFE2}"/>
              </a:ext>
            </a:extLst>
          </p:cNvPr>
          <p:cNvSpPr txBox="1"/>
          <p:nvPr/>
        </p:nvSpPr>
        <p:spPr>
          <a:xfrm>
            <a:off x="2176977" y="400137"/>
            <a:ext cx="58058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1: Calculamos los potenciales en a y en c: Va y </a:t>
            </a:r>
            <a:r>
              <a:rPr kumimoji="0" lang="es-PE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Vc</a:t>
            </a:r>
            <a:endParaRPr kumimoji="0" lang="es-PE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25036C1-550E-9808-6637-E505DD80409D}"/>
                  </a:ext>
                </a:extLst>
              </p:cNvPr>
              <p:cNvSpPr txBox="1"/>
              <p:nvPr/>
            </p:nvSpPr>
            <p:spPr>
              <a:xfrm>
                <a:off x="3189138" y="1446577"/>
                <a:ext cx="1324593" cy="27699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25036C1-550E-9808-6637-E505DD804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138" y="1446577"/>
                <a:ext cx="1324593" cy="276999"/>
              </a:xfrm>
              <a:prstGeom prst="rect">
                <a:avLst/>
              </a:prstGeom>
              <a:blipFill>
                <a:blip r:embed="rId2"/>
                <a:stretch>
                  <a:fillRect l="-3687" r="-3687" b="-1087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E45D51-6D6C-8765-DD6B-B10D7266CE93}"/>
                  </a:ext>
                </a:extLst>
              </p:cNvPr>
              <p:cNvSpPr txBox="1"/>
              <p:nvPr/>
            </p:nvSpPr>
            <p:spPr>
              <a:xfrm>
                <a:off x="3048000" y="189813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0" lang="es-P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=0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2E45D51-6D6C-8765-DD6B-B10D7266C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98134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64A0EAB-F94E-5EC0-2D10-049117B2182B}"/>
              </a:ext>
            </a:extLst>
          </p:cNvPr>
          <p:cNvSpPr txBox="1"/>
          <p:nvPr/>
        </p:nvSpPr>
        <p:spPr>
          <a:xfrm>
            <a:off x="893769" y="2442024"/>
            <a:ext cx="430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Paso 2: Ahora calculamos el trabajo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9EE3E3-E6C6-716C-7F7A-47454E8FFE3C}"/>
                  </a:ext>
                </a:extLst>
              </p:cNvPr>
              <p:cNvSpPr txBox="1"/>
              <p:nvPr/>
            </p:nvSpPr>
            <p:spPr>
              <a:xfrm>
                <a:off x="1659075" y="3244334"/>
                <a:ext cx="2831288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P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s-E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s-PE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P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9EE3E3-E6C6-716C-7F7A-47454E8FF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075" y="3244334"/>
                <a:ext cx="2831288" cy="369332"/>
              </a:xfrm>
              <a:prstGeom prst="rect">
                <a:avLst/>
              </a:prstGeom>
              <a:blipFill>
                <a:blip r:embed="rId4"/>
                <a:stretch>
                  <a:fillRect l="-1505" r="-2796" b="-344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B0CCADA-1C50-7C34-F728-C8DC1B16840B}"/>
                  </a:ext>
                </a:extLst>
              </p:cNvPr>
              <p:cNvSpPr txBox="1"/>
              <p:nvPr/>
            </p:nvSpPr>
            <p:spPr>
              <a:xfrm>
                <a:off x="1762149" y="3837405"/>
                <a:ext cx="3221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PE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(0−(−900))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B0CCADA-1C50-7C34-F728-C8DC1B16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49" y="3837405"/>
                <a:ext cx="3221908" cy="276999"/>
              </a:xfrm>
              <a:prstGeom prst="rect">
                <a:avLst/>
              </a:prstGeom>
              <a:blipFill>
                <a:blip r:embed="rId5"/>
                <a:stretch>
                  <a:fillRect l="-1134" t="-2174" r="-2268" b="-326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EAD3B18-FC40-30E9-36B1-9A000B1C2D7F}"/>
                  </a:ext>
                </a:extLst>
              </p:cNvPr>
              <p:cNvSpPr txBox="1"/>
              <p:nvPr/>
            </p:nvSpPr>
            <p:spPr>
              <a:xfrm>
                <a:off x="1762149" y="4229219"/>
                <a:ext cx="2452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=−300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(900)</m:t>
                      </m:r>
                    </m:oMath>
                  </m:oMathPara>
                </a14:m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EAD3B18-FC40-30E9-36B1-9A000B1C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49" y="4229219"/>
                <a:ext cx="2452466" cy="276999"/>
              </a:xfrm>
              <a:prstGeom prst="rect">
                <a:avLst/>
              </a:prstGeom>
              <a:blipFill>
                <a:blip r:embed="rId6"/>
                <a:stretch>
                  <a:fillRect l="-1741" t="-2222" r="-3234" b="-3555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363C5CA-8716-44CC-6549-7E70AF47D7E0}"/>
                  </a:ext>
                </a:extLst>
              </p:cNvPr>
              <p:cNvSpPr txBox="1"/>
              <p:nvPr/>
            </p:nvSpPr>
            <p:spPr>
              <a:xfrm>
                <a:off x="1762149" y="4621033"/>
                <a:ext cx="47911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E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𝟑𝟎𝟎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𝝁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𝑪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𝟗𝟎𝟎</m:t>
                          </m:r>
                        </m:e>
                      </m:d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𝟎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𝟐𝟕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s-E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𝑱𝒐𝒖𝒍𝒆𝒔</m:t>
                      </m:r>
                    </m:oMath>
                  </m:oMathPara>
                </a14:m>
                <a:endParaRPr kumimoji="0" lang="es-PE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363C5CA-8716-44CC-6549-7E70AF47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49" y="4621033"/>
                <a:ext cx="4791183" cy="307777"/>
              </a:xfrm>
              <a:prstGeom prst="rect">
                <a:avLst/>
              </a:prstGeom>
              <a:blipFill>
                <a:blip r:embed="rId7"/>
                <a:stretch>
                  <a:fillRect l="-763" t="-1961" r="-1527" b="-3137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6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>
            <a:extLst>
              <a:ext uri="{FF2B5EF4-FFF2-40B4-BE49-F238E27FC236}">
                <a16:creationId xmlns:a16="http://schemas.microsoft.com/office/drawing/2014/main" id="{2D85D310-B9B6-4C1D-88C1-A0D0B373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857" y="273493"/>
            <a:ext cx="8229600" cy="539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LOS CONDENSADORES</a:t>
            </a:r>
            <a:endParaRPr lang="es-CL" sz="2200" b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4F2B8-7F6E-427F-9D30-EBB7A4F0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8" y="1185713"/>
            <a:ext cx="3600400" cy="31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7 CuadroTexto">
            <a:extLst>
              <a:ext uri="{FF2B5EF4-FFF2-40B4-BE49-F238E27FC236}">
                <a16:creationId xmlns:a16="http://schemas.microsoft.com/office/drawing/2014/main" id="{0DFFB6CE-C205-4E11-99C6-3410CACEE7A2}"/>
              </a:ext>
            </a:extLst>
          </p:cNvPr>
          <p:cNvSpPr txBox="1"/>
          <p:nvPr/>
        </p:nvSpPr>
        <p:spPr>
          <a:xfrm>
            <a:off x="6387406" y="770422"/>
            <a:ext cx="4896544" cy="769441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Dispositivos que almacenan energía potencial eléctrica</a:t>
            </a:r>
            <a:endParaRPr kumimoji="0" lang="es-CL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818BE1-DF50-4786-A1C0-28E44239B8D2}"/>
              </a:ext>
            </a:extLst>
          </p:cNvPr>
          <p:cNvSpPr txBox="1"/>
          <p:nvPr/>
        </p:nvSpPr>
        <p:spPr>
          <a:xfrm>
            <a:off x="6352900" y="1758952"/>
            <a:ext cx="5194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usan para almacenar energía, memorizar información, filtrar información, rectificación de señales.</a:t>
            </a: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9AB73093-131F-4C30-BBED-064567908E6F}"/>
              </a:ext>
            </a:extLst>
          </p:cNvPr>
          <p:cNvSpPr txBox="1"/>
          <p:nvPr/>
        </p:nvSpPr>
        <p:spPr>
          <a:xfrm>
            <a:off x="6352900" y="2993704"/>
            <a:ext cx="4896544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Los condensadores son dispositivos formados por dos placas conductoras, muy cercas entre sí, ambas placas poseen cargas iguales y opuestas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8A44D6-A108-492D-8096-44F5799A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4" y="4996160"/>
            <a:ext cx="5473193" cy="85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67E82DD-E506-415A-94A9-520BCBE6D6A1}"/>
              </a:ext>
            </a:extLst>
          </p:cNvPr>
          <p:cNvSpPr txBox="1"/>
          <p:nvPr/>
        </p:nvSpPr>
        <p:spPr>
          <a:xfrm>
            <a:off x="771514" y="4483100"/>
            <a:ext cx="321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Definición:</a:t>
            </a:r>
          </a:p>
        </p:txBody>
      </p:sp>
    </p:spTree>
    <p:extLst>
      <p:ext uri="{BB962C8B-B14F-4D97-AF65-F5344CB8AC3E}">
        <p14:creationId xmlns:p14="http://schemas.microsoft.com/office/powerpoint/2010/main" val="2469255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resentación UC - Distancia 2016" id="{454C4D40-895B-4962-A215-1C9F25F759AC}" vid="{FEF40664-E4C2-4A71-AAA3-77AF8BE9C170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webextension1.xml><?xml version="1.0" encoding="utf-8"?>
<we:webextension xmlns:we="http://schemas.microsoft.com/office/webextensions/webextension/2010/11" id="{AA6DB28C-8F20-4C14-9A4D-6FFCE16230BA}">
  <we:reference id="wa104323558" version="1.0.1.0" store="es-ES" storeType="OMEX"/>
  <we:alternateReferences>
    <we:reference id="WA104323558" version="1.0.1.0" store="WA104323558" storeType="OMEX"/>
  </we:alternateReferences>
  <we:properties>
    <we:property name="__labs__" value="{&quot;configuration&quot;:{&quot;appVersion&quot;:{&quot;major&quot;:1,&quot;minor&quot;:1},&quot;components&quot;:[{&quot;type&quot;:&quot;Labs.Components.ActivityComponent&quot;,&quot;name&quot;:&quot;Capacitor Lab: Basics&quot;,&quot;values&quot;:{},&quot;data&quot;:{&quot;id&quot;:&quot;phet-https://phet.colorado.edu/sims/html/capacitor-lab-basics/latest/capacitor-lab-basics_en.html&quot;},&quot;secure&quot;:false}],&quot;name&quot;:&quot;Capacitor Lab: Basic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1937</Words>
  <Application>Microsoft Office PowerPoint</Application>
  <PresentationFormat>Panorámica</PresentationFormat>
  <Paragraphs>310</Paragraphs>
  <Slides>31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GTWalsheim-Light</vt:lpstr>
      <vt:lpstr>Söhne</vt:lpstr>
      <vt:lpstr>Times New Roman</vt:lpstr>
      <vt:lpstr>Verdana</vt:lpstr>
      <vt:lpstr>Wingdings</vt:lpstr>
      <vt:lpstr>Tema de Office</vt:lpstr>
      <vt:lpstr>1_Tema de Office</vt:lpstr>
      <vt:lpstr>2_Tema de Office</vt:lpstr>
      <vt:lpstr>Equation</vt:lpstr>
      <vt:lpstr>Potencial eléctrico–Condensadores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aprendimos hoy?</vt:lpstr>
      <vt:lpstr>Referencias Bibliográficas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Naydú Lorena Hayen Recuay</dc:creator>
  <cp:lastModifiedBy>Erik Maldonado</cp:lastModifiedBy>
  <cp:revision>153</cp:revision>
  <dcterms:created xsi:type="dcterms:W3CDTF">2019-03-08T15:31:06Z</dcterms:created>
  <dcterms:modified xsi:type="dcterms:W3CDTF">2024-09-25T22:56:43Z</dcterms:modified>
</cp:coreProperties>
</file>