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63EEA-1015-EB14-D979-E2B599188981}" v="34" dt="2024-03-29T16:07:49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2E63EEA-1015-EB14-D979-E2B599188981}"/>
    <pc:docChg chg="addSld modSld">
      <pc:chgData name="" userId="" providerId="" clId="Web-{32E63EEA-1015-EB14-D979-E2B599188981}" dt="2024-03-29T16:01:32.008" v="2"/>
      <pc:docMkLst>
        <pc:docMk/>
      </pc:docMkLst>
      <pc:sldChg chg="modSp">
        <pc:chgData name="" userId="" providerId="" clId="Web-{32E63EEA-1015-EB14-D979-E2B599188981}" dt="2024-03-29T16:01:26.805" v="1" actId="20577"/>
        <pc:sldMkLst>
          <pc:docMk/>
          <pc:sldMk cId="109857222" sldId="256"/>
        </pc:sldMkLst>
        <pc:spChg chg="mod">
          <ac:chgData name="" userId="" providerId="" clId="Web-{32E63EEA-1015-EB14-D979-E2B599188981}" dt="2024-03-29T16:01:26.805" v="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new">
        <pc:chgData name="" userId="" providerId="" clId="Web-{32E63EEA-1015-EB14-D979-E2B599188981}" dt="2024-03-29T16:01:32.008" v="2"/>
        <pc:sldMkLst>
          <pc:docMk/>
          <pc:sldMk cId="3885397153" sldId="257"/>
        </pc:sldMkLst>
      </pc:sldChg>
    </pc:docChg>
  </pc:docChgLst>
  <pc:docChgLst>
    <pc:chgData name="Camayo Pesas Fabian Andres" userId="S::fabian.camayo@carvajal.com::6c665825-f6d8-4921-b3fb-5149d9fbe4be" providerId="AD" clId="Web-{32E63EEA-1015-EB14-D979-E2B599188981}"/>
    <pc:docChg chg="addSld modSld">
      <pc:chgData name="Camayo Pesas Fabian Andres" userId="S::fabian.camayo@carvajal.com::6c665825-f6d8-4921-b3fb-5149d9fbe4be" providerId="AD" clId="Web-{32E63EEA-1015-EB14-D979-E2B599188981}" dt="2024-03-29T16:07:49.703" v="26" actId="14100"/>
      <pc:docMkLst>
        <pc:docMk/>
      </pc:docMkLst>
      <pc:sldChg chg="modSp">
        <pc:chgData name="Camayo Pesas Fabian Andres" userId="S::fabian.camayo@carvajal.com::6c665825-f6d8-4921-b3fb-5149d9fbe4be" providerId="AD" clId="Web-{32E63EEA-1015-EB14-D979-E2B599188981}" dt="2024-03-29T16:02:09.134" v="1" actId="20577"/>
        <pc:sldMkLst>
          <pc:docMk/>
          <pc:sldMk cId="109857222" sldId="256"/>
        </pc:sldMkLst>
        <pc:spChg chg="mod">
          <ac:chgData name="Camayo Pesas Fabian Andres" userId="S::fabian.camayo@carvajal.com::6c665825-f6d8-4921-b3fb-5149d9fbe4be" providerId="AD" clId="Web-{32E63EEA-1015-EB14-D979-E2B599188981}" dt="2024-03-29T16:02:09.134" v="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Camayo Pesas Fabian Andres" userId="S::fabian.camayo@carvajal.com::6c665825-f6d8-4921-b3fb-5149d9fbe4be" providerId="AD" clId="Web-{32E63EEA-1015-EB14-D979-E2B599188981}" dt="2024-03-29T16:06:40.608" v="23" actId="14100"/>
        <pc:sldMkLst>
          <pc:docMk/>
          <pc:sldMk cId="3885397153" sldId="257"/>
        </pc:sldMkLst>
        <pc:spChg chg="mod">
          <ac:chgData name="Camayo Pesas Fabian Andres" userId="S::fabian.camayo@carvajal.com::6c665825-f6d8-4921-b3fb-5149d9fbe4be" providerId="AD" clId="Web-{32E63EEA-1015-EB14-D979-E2B599188981}" dt="2024-03-29T16:02:24.400" v="16" actId="20577"/>
          <ac:spMkLst>
            <pc:docMk/>
            <pc:sldMk cId="3885397153" sldId="257"/>
            <ac:spMk id="2" creationId="{307773A7-16DB-38A5-556A-768F8AA0FD4C}"/>
          </ac:spMkLst>
        </pc:spChg>
        <pc:spChg chg="del">
          <ac:chgData name="Camayo Pesas Fabian Andres" userId="S::fabian.camayo@carvajal.com::6c665825-f6d8-4921-b3fb-5149d9fbe4be" providerId="AD" clId="Web-{32E63EEA-1015-EB14-D979-E2B599188981}" dt="2024-03-29T16:02:27.322" v="17"/>
          <ac:spMkLst>
            <pc:docMk/>
            <pc:sldMk cId="3885397153" sldId="257"/>
            <ac:spMk id="3" creationId="{48332EA8-FFBE-3DDE-FC19-543E768DC590}"/>
          </ac:spMkLst>
        </pc:spChg>
        <pc:picChg chg="add mod">
          <ac:chgData name="Camayo Pesas Fabian Andres" userId="S::fabian.camayo@carvajal.com::6c665825-f6d8-4921-b3fb-5149d9fbe4be" providerId="AD" clId="Web-{32E63EEA-1015-EB14-D979-E2B599188981}" dt="2024-03-29T16:06:40.608" v="23" actId="14100"/>
          <ac:picMkLst>
            <pc:docMk/>
            <pc:sldMk cId="3885397153" sldId="257"/>
            <ac:picMk id="4" creationId="{3A3DCE0D-89C2-A46B-455F-32B9F1F73B58}"/>
          </ac:picMkLst>
        </pc:picChg>
      </pc:sldChg>
      <pc:sldChg chg="addSp delSp modSp new">
        <pc:chgData name="Camayo Pesas Fabian Andres" userId="S::fabian.camayo@carvajal.com::6c665825-f6d8-4921-b3fb-5149d9fbe4be" providerId="AD" clId="Web-{32E63EEA-1015-EB14-D979-E2B599188981}" dt="2024-03-29T16:07:49.703" v="26" actId="14100"/>
        <pc:sldMkLst>
          <pc:docMk/>
          <pc:sldMk cId="1403377521" sldId="258"/>
        </pc:sldMkLst>
        <pc:spChg chg="del">
          <ac:chgData name="Camayo Pesas Fabian Andres" userId="S::fabian.camayo@carvajal.com::6c665825-f6d8-4921-b3fb-5149d9fbe4be" providerId="AD" clId="Web-{32E63EEA-1015-EB14-D979-E2B599188981}" dt="2024-03-29T16:03:39.698" v="19"/>
          <ac:spMkLst>
            <pc:docMk/>
            <pc:sldMk cId="1403377521" sldId="258"/>
            <ac:spMk id="2" creationId="{C399BC4F-5444-57FC-46C6-EE91EF8B6312}"/>
          </ac:spMkLst>
        </pc:spChg>
        <pc:spChg chg="del">
          <ac:chgData name="Camayo Pesas Fabian Andres" userId="S::fabian.camayo@carvajal.com::6c665825-f6d8-4921-b3fb-5149d9fbe4be" providerId="AD" clId="Web-{32E63EEA-1015-EB14-D979-E2B599188981}" dt="2024-03-29T16:03:41.745" v="20"/>
          <ac:spMkLst>
            <pc:docMk/>
            <pc:sldMk cId="1403377521" sldId="258"/>
            <ac:spMk id="3" creationId="{398AB25E-04A4-AFF6-1C25-63A35A7269D3}"/>
          </ac:spMkLst>
        </pc:spChg>
        <pc:picChg chg="add mod">
          <ac:chgData name="Camayo Pesas Fabian Andres" userId="S::fabian.camayo@carvajal.com::6c665825-f6d8-4921-b3fb-5149d9fbe4be" providerId="AD" clId="Web-{32E63EEA-1015-EB14-D979-E2B599188981}" dt="2024-03-29T16:07:49.703" v="26" actId="14100"/>
          <ac:picMkLst>
            <pc:docMk/>
            <pc:sldMk cId="1403377521" sldId="258"/>
            <ac:picMk id="4" creationId="{CDE4B95F-E3A4-8A9E-A25E-F1DBBE4F90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API de Microsoft Graph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73A7-16DB-38A5-556A-768F8AA0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CONEXIÓN CUENTA CORPORATIVA PRIVATE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DCE0D-89C2-A46B-455F-32B9F1F73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92" y="1710511"/>
            <a:ext cx="10939220" cy="514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9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E4B95F-E3A4-8A9E-A25E-F1DBBE4F9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61" y="644858"/>
            <a:ext cx="9893084" cy="5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7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API </vt:lpstr>
      <vt:lpstr>CONEXIÓN CUENTA CORPORATIVA PRIVATE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 </dc:title>
  <dc:creator/>
  <cp:lastModifiedBy/>
  <cp:revision>18</cp:revision>
  <dcterms:created xsi:type="dcterms:W3CDTF">2024-03-29T16:01:08Z</dcterms:created>
  <dcterms:modified xsi:type="dcterms:W3CDTF">2024-03-29T16:07:58Z</dcterms:modified>
</cp:coreProperties>
</file>