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E24971-6076-4762-B41E-5F171CF92651}" v="130" dt="2024-05-23T12:50:39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ayo Pesas Fabian Andres" userId="6c665825-f6d8-4921-b3fb-5149d9fbe4be" providerId="ADAL" clId="{EB67B040-A39D-4402-9F5E-834F4C95C035}"/>
    <pc:docChg chg="modSld">
      <pc:chgData name="Camayo Pesas Fabian Andres" userId="6c665825-f6d8-4921-b3fb-5149d9fbe4be" providerId="ADAL" clId="{EB67B040-A39D-4402-9F5E-834F4C95C035}" dt="2023-04-26T13:24:57.114" v="1" actId="20577"/>
      <pc:docMkLst>
        <pc:docMk/>
      </pc:docMkLst>
      <pc:sldChg chg="modSp mod">
        <pc:chgData name="Camayo Pesas Fabian Andres" userId="6c665825-f6d8-4921-b3fb-5149d9fbe4be" providerId="ADAL" clId="{EB67B040-A39D-4402-9F5E-834F4C95C035}" dt="2023-04-26T13:24:57.114" v="1" actId="20577"/>
        <pc:sldMkLst>
          <pc:docMk/>
          <pc:sldMk cId="2595328760" sldId="256"/>
        </pc:sldMkLst>
        <pc:spChg chg="mod">
          <ac:chgData name="Camayo Pesas Fabian Andres" userId="6c665825-f6d8-4921-b3fb-5149d9fbe4be" providerId="ADAL" clId="{EB67B040-A39D-4402-9F5E-834F4C95C035}" dt="2023-04-26T13:24:57.114" v="1" actId="20577"/>
          <ac:spMkLst>
            <pc:docMk/>
            <pc:sldMk cId="2595328760" sldId="256"/>
            <ac:spMk id="34" creationId="{5874987C-42DD-F4EF-C658-C231E0DB2930}"/>
          </ac:spMkLst>
        </pc:spChg>
      </pc:sldChg>
    </pc:docChg>
  </pc:docChgLst>
  <pc:docChgLst>
    <pc:chgData name="Camayo Pesas Fabian Andres" userId="6c665825-f6d8-4921-b3fb-5149d9fbe4be" providerId="ADAL" clId="{E701A1DC-4E04-4AEE-A617-BC540227FCE6}"/>
    <pc:docChg chg="undo custSel addSld modSld">
      <pc:chgData name="Camayo Pesas Fabian Andres" userId="6c665825-f6d8-4921-b3fb-5149d9fbe4be" providerId="ADAL" clId="{E701A1DC-4E04-4AEE-A617-BC540227FCE6}" dt="2023-03-09T16:21:32.265" v="840" actId="164"/>
      <pc:docMkLst>
        <pc:docMk/>
      </pc:docMkLst>
      <pc:sldChg chg="addSp delSp modSp mod">
        <pc:chgData name="Camayo Pesas Fabian Andres" userId="6c665825-f6d8-4921-b3fb-5149d9fbe4be" providerId="ADAL" clId="{E701A1DC-4E04-4AEE-A617-BC540227FCE6}" dt="2023-03-01T21:37:05.643" v="815" actId="1035"/>
        <pc:sldMkLst>
          <pc:docMk/>
          <pc:sldMk cId="2595328760" sldId="256"/>
        </pc:sldMkLst>
        <pc:spChg chg="add mod">
          <ac:chgData name="Camayo Pesas Fabian Andres" userId="6c665825-f6d8-4921-b3fb-5149d9fbe4be" providerId="ADAL" clId="{E701A1DC-4E04-4AEE-A617-BC540227FCE6}" dt="2023-03-01T21:14:07.309" v="485" actId="6549"/>
          <ac:spMkLst>
            <pc:docMk/>
            <pc:sldMk cId="2595328760" sldId="256"/>
            <ac:spMk id="16" creationId="{672CDD1B-671A-4EBD-F828-EB56C9749BFE}"/>
          </ac:spMkLst>
        </pc:spChg>
        <pc:spChg chg="add mod ord">
          <ac:chgData name="Camayo Pesas Fabian Andres" userId="6c665825-f6d8-4921-b3fb-5149d9fbe4be" providerId="ADAL" clId="{E701A1DC-4E04-4AEE-A617-BC540227FCE6}" dt="2023-03-01T21:15:03.348" v="541" actId="14100"/>
          <ac:spMkLst>
            <pc:docMk/>
            <pc:sldMk cId="2595328760" sldId="256"/>
            <ac:spMk id="18" creationId="{16D34A6D-CAC7-E211-ED35-59D2CCEF7EFC}"/>
          </ac:spMkLst>
        </pc:spChg>
        <pc:spChg chg="add mod ord">
          <ac:chgData name="Camayo Pesas Fabian Andres" userId="6c665825-f6d8-4921-b3fb-5149d9fbe4be" providerId="ADAL" clId="{E701A1DC-4E04-4AEE-A617-BC540227FCE6}" dt="2023-03-01T21:15:56.252" v="556" actId="20577"/>
          <ac:spMkLst>
            <pc:docMk/>
            <pc:sldMk cId="2595328760" sldId="256"/>
            <ac:spMk id="22" creationId="{91791F4D-BAC7-6711-676B-75ED54FF1EFE}"/>
          </ac:spMkLst>
        </pc:spChg>
        <pc:spChg chg="add mod ord">
          <ac:chgData name="Camayo Pesas Fabian Andres" userId="6c665825-f6d8-4921-b3fb-5149d9fbe4be" providerId="ADAL" clId="{E701A1DC-4E04-4AEE-A617-BC540227FCE6}" dt="2023-03-01T21:17:48.207" v="579" actId="20577"/>
          <ac:spMkLst>
            <pc:docMk/>
            <pc:sldMk cId="2595328760" sldId="256"/>
            <ac:spMk id="27" creationId="{E12F70A6-47FE-7A36-DEBE-8CC56E0DE1BF}"/>
          </ac:spMkLst>
        </pc:spChg>
        <pc:spChg chg="add mod ord">
          <ac:chgData name="Camayo Pesas Fabian Andres" userId="6c665825-f6d8-4921-b3fb-5149d9fbe4be" providerId="ADAL" clId="{E701A1DC-4E04-4AEE-A617-BC540227FCE6}" dt="2023-03-01T21:19:05.598" v="592" actId="20577"/>
          <ac:spMkLst>
            <pc:docMk/>
            <pc:sldMk cId="2595328760" sldId="256"/>
            <ac:spMk id="30" creationId="{CADE405D-5741-A753-FF5B-E606AF1B6159}"/>
          </ac:spMkLst>
        </pc:spChg>
        <pc:spChg chg="add mod ord">
          <ac:chgData name="Camayo Pesas Fabian Andres" userId="6c665825-f6d8-4921-b3fb-5149d9fbe4be" providerId="ADAL" clId="{E701A1DC-4E04-4AEE-A617-BC540227FCE6}" dt="2023-03-01T21:22:35.582" v="640" actId="20577"/>
          <ac:spMkLst>
            <pc:docMk/>
            <pc:sldMk cId="2595328760" sldId="256"/>
            <ac:spMk id="34" creationId="{5874987C-42DD-F4EF-C658-C231E0DB2930}"/>
          </ac:spMkLst>
        </pc:spChg>
        <pc:spChg chg="ord">
          <ac:chgData name="Camayo Pesas Fabian Andres" userId="6c665825-f6d8-4921-b3fb-5149d9fbe4be" providerId="ADAL" clId="{E701A1DC-4E04-4AEE-A617-BC540227FCE6}" dt="2023-03-01T21:19:16.159" v="593" actId="166"/>
          <ac:spMkLst>
            <pc:docMk/>
            <pc:sldMk cId="2595328760" sldId="256"/>
            <ac:spMk id="163" creationId="{60639000-D759-B5B8-D890-2536CED21033}"/>
          </ac:spMkLst>
        </pc:spChg>
        <pc:spChg chg="add mod ord">
          <ac:chgData name="Camayo Pesas Fabian Andres" userId="6c665825-f6d8-4921-b3fb-5149d9fbe4be" providerId="ADAL" clId="{E701A1DC-4E04-4AEE-A617-BC540227FCE6}" dt="2023-03-01T21:20:14.445" v="607" actId="20577"/>
          <ac:spMkLst>
            <pc:docMk/>
            <pc:sldMk cId="2595328760" sldId="256"/>
            <ac:spMk id="231" creationId="{939B164D-C823-416D-DCC9-3F582EB07376}"/>
          </ac:spMkLst>
        </pc:spChg>
        <pc:spChg chg="add mod ord">
          <ac:chgData name="Camayo Pesas Fabian Andres" userId="6c665825-f6d8-4921-b3fb-5149d9fbe4be" providerId="ADAL" clId="{E701A1DC-4E04-4AEE-A617-BC540227FCE6}" dt="2023-03-01T21:21:20.452" v="625" actId="20577"/>
          <ac:spMkLst>
            <pc:docMk/>
            <pc:sldMk cId="2595328760" sldId="256"/>
            <ac:spMk id="253" creationId="{C10FA81F-D012-DC49-CA25-A7B96785B89B}"/>
          </ac:spMkLst>
        </pc:spChg>
        <pc:spChg chg="add mod">
          <ac:chgData name="Camayo Pesas Fabian Andres" userId="6c665825-f6d8-4921-b3fb-5149d9fbe4be" providerId="ADAL" clId="{E701A1DC-4E04-4AEE-A617-BC540227FCE6}" dt="2023-03-01T21:31:01.938" v="737" actId="14100"/>
          <ac:spMkLst>
            <pc:docMk/>
            <pc:sldMk cId="2595328760" sldId="256"/>
            <ac:spMk id="272" creationId="{F5835A38-4C96-91A3-EDBF-AB890FEA669A}"/>
          </ac:spMkLst>
        </pc:spChg>
        <pc:picChg chg="mod">
          <ac:chgData name="Camayo Pesas Fabian Andres" userId="6c665825-f6d8-4921-b3fb-5149d9fbe4be" providerId="ADAL" clId="{E701A1DC-4E04-4AEE-A617-BC540227FCE6}" dt="2023-03-01T21:35:43.938" v="778" actId="1036"/>
          <ac:picMkLst>
            <pc:docMk/>
            <pc:sldMk cId="2595328760" sldId="256"/>
            <ac:picMk id="350" creationId="{4B71F63D-8143-CEF9-6632-1C193FDF1E25}"/>
          </ac:picMkLst>
        </pc:picChg>
        <pc:picChg chg="mod">
          <ac:chgData name="Camayo Pesas Fabian Andres" userId="6c665825-f6d8-4921-b3fb-5149d9fbe4be" providerId="ADAL" clId="{E701A1DC-4E04-4AEE-A617-BC540227FCE6}" dt="2023-03-01T21:35:43.938" v="778" actId="1036"/>
          <ac:picMkLst>
            <pc:docMk/>
            <pc:sldMk cId="2595328760" sldId="256"/>
            <ac:picMk id="351" creationId="{0BB92451-5B75-6B3E-3DC6-DA77DD6A873F}"/>
          </ac:picMkLst>
        </pc:picChg>
        <pc:picChg chg="mod">
          <ac:chgData name="Camayo Pesas Fabian Andres" userId="6c665825-f6d8-4921-b3fb-5149d9fbe4be" providerId="ADAL" clId="{E701A1DC-4E04-4AEE-A617-BC540227FCE6}" dt="2023-03-01T21:35:43.938" v="778" actId="1036"/>
          <ac:picMkLst>
            <pc:docMk/>
            <pc:sldMk cId="2595328760" sldId="256"/>
            <ac:picMk id="1024" creationId="{810E1E09-B045-9428-62C7-0DFC94A81577}"/>
          </ac:picMkLst>
        </pc:picChg>
        <pc:picChg chg="mod">
          <ac:chgData name="Camayo Pesas Fabian Andres" userId="6c665825-f6d8-4921-b3fb-5149d9fbe4be" providerId="ADAL" clId="{E701A1DC-4E04-4AEE-A617-BC540227FCE6}" dt="2023-03-01T21:35:43.938" v="778" actId="1036"/>
          <ac:picMkLst>
            <pc:docMk/>
            <pc:sldMk cId="2595328760" sldId="256"/>
            <ac:picMk id="1025" creationId="{F89439D8-B3DC-24C9-1662-34F0F0E521A5}"/>
          </ac:picMkLst>
        </pc:picChg>
        <pc:picChg chg="mod">
          <ac:chgData name="Camayo Pesas Fabian Andres" userId="6c665825-f6d8-4921-b3fb-5149d9fbe4be" providerId="ADAL" clId="{E701A1DC-4E04-4AEE-A617-BC540227FCE6}" dt="2023-03-01T21:35:43.938" v="778" actId="1036"/>
          <ac:picMkLst>
            <pc:docMk/>
            <pc:sldMk cId="2595328760" sldId="256"/>
            <ac:picMk id="1027" creationId="{C0538195-16A8-3940-75EA-0A8A6CD5A817}"/>
          </ac:picMkLst>
        </pc:picChg>
        <pc:picChg chg="mod">
          <ac:chgData name="Camayo Pesas Fabian Andres" userId="6c665825-f6d8-4921-b3fb-5149d9fbe4be" providerId="ADAL" clId="{E701A1DC-4E04-4AEE-A617-BC540227FCE6}" dt="2023-03-01T21:35:43.938" v="778" actId="1036"/>
          <ac:picMkLst>
            <pc:docMk/>
            <pc:sldMk cId="2595328760" sldId="256"/>
            <ac:picMk id="1028" creationId="{9E49A47D-595C-8247-B572-65840AC4C10E}"/>
          </ac:picMkLst>
        </pc:picChg>
        <pc:picChg chg="mod">
          <ac:chgData name="Camayo Pesas Fabian Andres" userId="6c665825-f6d8-4921-b3fb-5149d9fbe4be" providerId="ADAL" clId="{E701A1DC-4E04-4AEE-A617-BC540227FCE6}" dt="2023-03-01T21:35:43.938" v="778" actId="1036"/>
          <ac:picMkLst>
            <pc:docMk/>
            <pc:sldMk cId="2595328760" sldId="256"/>
            <ac:picMk id="1029" creationId="{BD608D81-68DF-A82A-1519-D0F033CE4EA2}"/>
          </ac:picMkLst>
        </pc:picChg>
        <pc:cxnChg chg="add del">
          <ac:chgData name="Camayo Pesas Fabian Andres" userId="6c665825-f6d8-4921-b3fb-5149d9fbe4be" providerId="ADAL" clId="{E701A1DC-4E04-4AEE-A617-BC540227FCE6}" dt="2023-03-01T21:11:35.820" v="431" actId="478"/>
          <ac:cxnSpMkLst>
            <pc:docMk/>
            <pc:sldMk cId="2595328760" sldId="256"/>
            <ac:cxnSpMk id="3" creationId="{1E92DDAE-632D-A5A1-1B01-8623DCB40B7C}"/>
          </ac:cxnSpMkLst>
        </pc:cxnChg>
        <pc:cxnChg chg="add mod">
          <ac:chgData name="Camayo Pesas Fabian Andres" userId="6c665825-f6d8-4921-b3fb-5149d9fbe4be" providerId="ADAL" clId="{E701A1DC-4E04-4AEE-A617-BC540227FCE6}" dt="2023-03-01T21:12:08.253" v="440" actId="14100"/>
          <ac:cxnSpMkLst>
            <pc:docMk/>
            <pc:sldMk cId="2595328760" sldId="256"/>
            <ac:cxnSpMk id="6" creationId="{065891E2-865F-7A70-01BA-66E71CB8D0D2}"/>
          </ac:cxnSpMkLst>
        </pc:cxnChg>
        <pc:cxnChg chg="add mod">
          <ac:chgData name="Camayo Pesas Fabian Andres" userId="6c665825-f6d8-4921-b3fb-5149d9fbe4be" providerId="ADAL" clId="{E701A1DC-4E04-4AEE-A617-BC540227FCE6}" dt="2023-03-01T21:12:02.580" v="438" actId="14100"/>
          <ac:cxnSpMkLst>
            <pc:docMk/>
            <pc:sldMk cId="2595328760" sldId="256"/>
            <ac:cxnSpMk id="7" creationId="{037B0278-2D8A-7635-17A1-486B7B71B322}"/>
          </ac:cxnSpMkLst>
        </pc:cxnChg>
        <pc:cxnChg chg="add del">
          <ac:chgData name="Camayo Pesas Fabian Andres" userId="6c665825-f6d8-4921-b3fb-5149d9fbe4be" providerId="ADAL" clId="{E701A1DC-4E04-4AEE-A617-BC540227FCE6}" dt="2023-03-01T21:12:24.863" v="442" actId="478"/>
          <ac:cxnSpMkLst>
            <pc:docMk/>
            <pc:sldMk cId="2595328760" sldId="256"/>
            <ac:cxnSpMk id="15" creationId="{FA5C200D-852B-685E-A9FD-CA3D10A49445}"/>
          </ac:cxnSpMkLst>
        </pc:cxnChg>
        <pc:cxnChg chg="add mod">
          <ac:chgData name="Camayo Pesas Fabian Andres" userId="6c665825-f6d8-4921-b3fb-5149d9fbe4be" providerId="ADAL" clId="{E701A1DC-4E04-4AEE-A617-BC540227FCE6}" dt="2023-03-01T21:15:20.900" v="545" actId="14100"/>
          <ac:cxnSpMkLst>
            <pc:docMk/>
            <pc:sldMk cId="2595328760" sldId="256"/>
            <ac:cxnSpMk id="19" creationId="{87688D9E-C940-4C8B-49CD-737CD4D21A27}"/>
          </ac:cxnSpMkLst>
        </pc:cxnChg>
        <pc:cxnChg chg="add mod">
          <ac:chgData name="Camayo Pesas Fabian Andres" userId="6c665825-f6d8-4921-b3fb-5149d9fbe4be" providerId="ADAL" clId="{E701A1DC-4E04-4AEE-A617-BC540227FCE6}" dt="2023-03-01T21:16:11.308" v="559" actId="14100"/>
          <ac:cxnSpMkLst>
            <pc:docMk/>
            <pc:sldMk cId="2595328760" sldId="256"/>
            <ac:cxnSpMk id="23" creationId="{AE8EEE39-ECEF-B680-616C-4008ADC55393}"/>
          </ac:cxnSpMkLst>
        </pc:cxnChg>
        <pc:cxnChg chg="mod">
          <ac:chgData name="Camayo Pesas Fabian Andres" userId="6c665825-f6d8-4921-b3fb-5149d9fbe4be" providerId="ADAL" clId="{E701A1DC-4E04-4AEE-A617-BC540227FCE6}" dt="2023-03-01T21:35:51.138" v="779" actId="14100"/>
          <ac:cxnSpMkLst>
            <pc:docMk/>
            <pc:sldMk cId="2595328760" sldId="256"/>
            <ac:cxnSpMk id="24" creationId="{C88ADC69-BE63-68A6-01C4-53AA8B2E98AF}"/>
          </ac:cxnSpMkLst>
        </pc:cxnChg>
        <pc:cxnChg chg="add mod">
          <ac:chgData name="Camayo Pesas Fabian Andres" userId="6c665825-f6d8-4921-b3fb-5149d9fbe4be" providerId="ADAL" clId="{E701A1DC-4E04-4AEE-A617-BC540227FCE6}" dt="2023-03-01T21:17:59.556" v="582" actId="14100"/>
          <ac:cxnSpMkLst>
            <pc:docMk/>
            <pc:sldMk cId="2595328760" sldId="256"/>
            <ac:cxnSpMk id="28" creationId="{BEC59BA0-3987-7A27-9B15-8BDC787A7BDB}"/>
          </ac:cxnSpMkLst>
        </pc:cxnChg>
        <pc:cxnChg chg="add mod">
          <ac:chgData name="Camayo Pesas Fabian Andres" userId="6c665825-f6d8-4921-b3fb-5149d9fbe4be" providerId="ADAL" clId="{E701A1DC-4E04-4AEE-A617-BC540227FCE6}" dt="2023-03-01T21:28:39.850" v="681" actId="14100"/>
          <ac:cxnSpMkLst>
            <pc:docMk/>
            <pc:sldMk cId="2595328760" sldId="256"/>
            <ac:cxnSpMk id="39" creationId="{045244A7-4702-B20A-C189-35CC0FC84BE8}"/>
          </ac:cxnSpMkLst>
        </pc:cxnChg>
        <pc:cxnChg chg="add mod">
          <ac:chgData name="Camayo Pesas Fabian Andres" userId="6c665825-f6d8-4921-b3fb-5149d9fbe4be" providerId="ADAL" clId="{E701A1DC-4E04-4AEE-A617-BC540227FCE6}" dt="2023-03-01T21:29:00.459" v="687" actId="14100"/>
          <ac:cxnSpMkLst>
            <pc:docMk/>
            <pc:sldMk cId="2595328760" sldId="256"/>
            <ac:cxnSpMk id="41" creationId="{A0F4BFD5-82F2-240E-A31D-778FBA264D51}"/>
          </ac:cxnSpMkLst>
        </pc:cxnChg>
        <pc:cxnChg chg="add mod">
          <ac:chgData name="Camayo Pesas Fabian Andres" userId="6c665825-f6d8-4921-b3fb-5149d9fbe4be" providerId="ADAL" clId="{E701A1DC-4E04-4AEE-A617-BC540227FCE6}" dt="2023-03-01T21:29:23.922" v="692" actId="14100"/>
          <ac:cxnSpMkLst>
            <pc:docMk/>
            <pc:sldMk cId="2595328760" sldId="256"/>
            <ac:cxnSpMk id="46" creationId="{40D56D7F-7289-2098-1782-463517A3E211}"/>
          </ac:cxnSpMkLst>
        </pc:cxnChg>
        <pc:cxnChg chg="add mod">
          <ac:chgData name="Camayo Pesas Fabian Andres" userId="6c665825-f6d8-4921-b3fb-5149d9fbe4be" providerId="ADAL" clId="{E701A1DC-4E04-4AEE-A617-BC540227FCE6}" dt="2023-03-01T21:29:54.627" v="699" actId="14100"/>
          <ac:cxnSpMkLst>
            <pc:docMk/>
            <pc:sldMk cId="2595328760" sldId="256"/>
            <ac:cxnSpMk id="53" creationId="{05236DD7-C7DE-B25B-C33A-4E1C0FF742BF}"/>
          </ac:cxnSpMkLst>
        </pc:cxnChg>
        <pc:cxnChg chg="add mod">
          <ac:chgData name="Camayo Pesas Fabian Andres" userId="6c665825-f6d8-4921-b3fb-5149d9fbe4be" providerId="ADAL" clId="{E701A1DC-4E04-4AEE-A617-BC540227FCE6}" dt="2023-03-01T21:36:32.522" v="795" actId="1076"/>
          <ac:cxnSpMkLst>
            <pc:docMk/>
            <pc:sldMk cId="2595328760" sldId="256"/>
            <ac:cxnSpMk id="68" creationId="{4C2B03EA-DD16-DC33-1418-D5FEFCE84396}"/>
          </ac:cxnSpMkLst>
        </pc:cxnChg>
        <pc:cxnChg chg="add mod">
          <ac:chgData name="Camayo Pesas Fabian Andres" userId="6c665825-f6d8-4921-b3fb-5149d9fbe4be" providerId="ADAL" clId="{E701A1DC-4E04-4AEE-A617-BC540227FCE6}" dt="2023-03-01T21:36:45.486" v="802" actId="1038"/>
          <ac:cxnSpMkLst>
            <pc:docMk/>
            <pc:sldMk cId="2595328760" sldId="256"/>
            <ac:cxnSpMk id="69" creationId="{DB71DAF3-E276-718A-E41A-F7F26AB60F72}"/>
          </ac:cxnSpMkLst>
        </pc:cxnChg>
        <pc:cxnChg chg="mod">
          <ac:chgData name="Camayo Pesas Fabian Andres" userId="6c665825-f6d8-4921-b3fb-5149d9fbe4be" providerId="ADAL" clId="{E701A1DC-4E04-4AEE-A617-BC540227FCE6}" dt="2023-03-01T21:31:05.091" v="738" actId="14100"/>
          <ac:cxnSpMkLst>
            <pc:docMk/>
            <pc:sldMk cId="2595328760" sldId="256"/>
            <ac:cxnSpMk id="155" creationId="{DDFADEA0-CC80-A7D6-C709-D0223F048527}"/>
          </ac:cxnSpMkLst>
        </pc:cxnChg>
        <pc:cxnChg chg="add mod">
          <ac:chgData name="Camayo Pesas Fabian Andres" userId="6c665825-f6d8-4921-b3fb-5149d9fbe4be" providerId="ADAL" clId="{E701A1DC-4E04-4AEE-A617-BC540227FCE6}" dt="2023-03-01T21:20:19.651" v="608" actId="14100"/>
          <ac:cxnSpMkLst>
            <pc:docMk/>
            <pc:sldMk cId="2595328760" sldId="256"/>
            <ac:cxnSpMk id="224" creationId="{68969E6D-C9F2-5A6E-1D0C-D6C7FD28930B}"/>
          </ac:cxnSpMkLst>
        </pc:cxnChg>
        <pc:cxnChg chg="add mod ord">
          <ac:chgData name="Camayo Pesas Fabian Andres" userId="6c665825-f6d8-4921-b3fb-5149d9fbe4be" providerId="ADAL" clId="{E701A1DC-4E04-4AEE-A617-BC540227FCE6}" dt="2023-03-01T21:23:41.716" v="642" actId="14100"/>
          <ac:cxnSpMkLst>
            <pc:docMk/>
            <pc:sldMk cId="2595328760" sldId="256"/>
            <ac:cxnSpMk id="248" creationId="{62C9674F-E011-B60B-C79D-F6C363F4A3EE}"/>
          </ac:cxnSpMkLst>
        </pc:cxnChg>
        <pc:cxnChg chg="add mod">
          <ac:chgData name="Camayo Pesas Fabian Andres" userId="6c665825-f6d8-4921-b3fb-5149d9fbe4be" providerId="ADAL" clId="{E701A1DC-4E04-4AEE-A617-BC540227FCE6}" dt="2023-03-01T21:21:51.258" v="632" actId="14100"/>
          <ac:cxnSpMkLst>
            <pc:docMk/>
            <pc:sldMk cId="2595328760" sldId="256"/>
            <ac:cxnSpMk id="255" creationId="{B578AE86-6E6F-0A40-494D-B4C167103C9C}"/>
          </ac:cxnSpMkLst>
        </pc:cxnChg>
        <pc:cxnChg chg="add mod">
          <ac:chgData name="Camayo Pesas Fabian Andres" userId="6c665825-f6d8-4921-b3fb-5149d9fbe4be" providerId="ADAL" clId="{E701A1DC-4E04-4AEE-A617-BC540227FCE6}" dt="2023-03-01T21:31:56.139" v="741" actId="1036"/>
          <ac:cxnSpMkLst>
            <pc:docMk/>
            <pc:sldMk cId="2595328760" sldId="256"/>
            <ac:cxnSpMk id="257" creationId="{EFD5B785-772A-4D22-32A1-DD749010F415}"/>
          </ac:cxnSpMkLst>
        </pc:cxnChg>
        <pc:cxnChg chg="add mod">
          <ac:chgData name="Camayo Pesas Fabian Andres" userId="6c665825-f6d8-4921-b3fb-5149d9fbe4be" providerId="ADAL" clId="{E701A1DC-4E04-4AEE-A617-BC540227FCE6}" dt="2023-03-01T21:30:28.987" v="725" actId="14100"/>
          <ac:cxnSpMkLst>
            <pc:docMk/>
            <pc:sldMk cId="2595328760" sldId="256"/>
            <ac:cxnSpMk id="259" creationId="{EDDA9AC6-5AC7-4887-BBF0-35DC2C06776B}"/>
          </ac:cxnSpMkLst>
        </pc:cxnChg>
        <pc:cxnChg chg="add mod">
          <ac:chgData name="Camayo Pesas Fabian Andres" userId="6c665825-f6d8-4921-b3fb-5149d9fbe4be" providerId="ADAL" clId="{E701A1DC-4E04-4AEE-A617-BC540227FCE6}" dt="2023-03-01T21:37:05.643" v="815" actId="1035"/>
          <ac:cxnSpMkLst>
            <pc:docMk/>
            <pc:sldMk cId="2595328760" sldId="256"/>
            <ac:cxnSpMk id="280" creationId="{9EE79CB6-6F1C-9711-0B49-18B9655EBBC3}"/>
          </ac:cxnSpMkLst>
        </pc:cxnChg>
        <pc:cxnChg chg="add mod">
          <ac:chgData name="Camayo Pesas Fabian Andres" userId="6c665825-f6d8-4921-b3fb-5149d9fbe4be" providerId="ADAL" clId="{E701A1DC-4E04-4AEE-A617-BC540227FCE6}" dt="2023-03-01T21:37:00.906" v="810" actId="14100"/>
          <ac:cxnSpMkLst>
            <pc:docMk/>
            <pc:sldMk cId="2595328760" sldId="256"/>
            <ac:cxnSpMk id="284" creationId="{46257311-EEAA-0988-EFFA-FDD4956E7A81}"/>
          </ac:cxnSpMkLst>
        </pc:cxnChg>
        <pc:cxnChg chg="add mod">
          <ac:chgData name="Camayo Pesas Fabian Andres" userId="6c665825-f6d8-4921-b3fb-5149d9fbe4be" providerId="ADAL" clId="{E701A1DC-4E04-4AEE-A617-BC540227FCE6}" dt="2023-03-01T21:37:03.002" v="811" actId="14100"/>
          <ac:cxnSpMkLst>
            <pc:docMk/>
            <pc:sldMk cId="2595328760" sldId="256"/>
            <ac:cxnSpMk id="285" creationId="{7B566E40-DDDC-0453-9865-56242FA871FF}"/>
          </ac:cxnSpMkLst>
        </pc:cxnChg>
        <pc:cxnChg chg="add mod">
          <ac:chgData name="Camayo Pesas Fabian Andres" userId="6c665825-f6d8-4921-b3fb-5149d9fbe4be" providerId="ADAL" clId="{E701A1DC-4E04-4AEE-A617-BC540227FCE6}" dt="2023-03-01T21:36:25.672" v="793" actId="1035"/>
          <ac:cxnSpMkLst>
            <pc:docMk/>
            <pc:sldMk cId="2595328760" sldId="256"/>
            <ac:cxnSpMk id="287" creationId="{49305A85-07DF-04F4-FC0B-DDA3650D9F76}"/>
          </ac:cxnSpMkLst>
        </pc:cxnChg>
        <pc:cxnChg chg="add mod">
          <ac:chgData name="Camayo Pesas Fabian Andres" userId="6c665825-f6d8-4921-b3fb-5149d9fbe4be" providerId="ADAL" clId="{E701A1DC-4E04-4AEE-A617-BC540227FCE6}" dt="2023-02-27T21:37:02.691" v="1" actId="1076"/>
          <ac:cxnSpMkLst>
            <pc:docMk/>
            <pc:sldMk cId="2595328760" sldId="256"/>
            <ac:cxnSpMk id="1031" creationId="{6F4D63EF-C453-FFF6-05A1-2D3E4EE4350B}"/>
          </ac:cxnSpMkLst>
        </pc:cxnChg>
        <pc:cxnChg chg="add mod">
          <ac:chgData name="Camayo Pesas Fabian Andres" userId="6c665825-f6d8-4921-b3fb-5149d9fbe4be" providerId="ADAL" clId="{E701A1DC-4E04-4AEE-A617-BC540227FCE6}" dt="2023-02-27T21:37:55.661" v="28" actId="14100"/>
          <ac:cxnSpMkLst>
            <pc:docMk/>
            <pc:sldMk cId="2595328760" sldId="256"/>
            <ac:cxnSpMk id="1032" creationId="{350077C2-5E0B-D1E3-A64A-F292D467DBC1}"/>
          </ac:cxnSpMkLst>
        </pc:cxnChg>
        <pc:cxnChg chg="add mod">
          <ac:chgData name="Camayo Pesas Fabian Andres" userId="6c665825-f6d8-4921-b3fb-5149d9fbe4be" providerId="ADAL" clId="{E701A1DC-4E04-4AEE-A617-BC540227FCE6}" dt="2023-02-27T21:37:53.551" v="27" actId="14100"/>
          <ac:cxnSpMkLst>
            <pc:docMk/>
            <pc:sldMk cId="2595328760" sldId="256"/>
            <ac:cxnSpMk id="1033" creationId="{D7FDCE81-C26A-BCFD-846F-13555E690041}"/>
          </ac:cxnSpMkLst>
        </pc:cxnChg>
        <pc:cxnChg chg="add mod">
          <ac:chgData name="Camayo Pesas Fabian Andres" userId="6c665825-f6d8-4921-b3fb-5149d9fbe4be" providerId="ADAL" clId="{E701A1DC-4E04-4AEE-A617-BC540227FCE6}" dt="2023-02-27T21:37:51.102" v="26" actId="14100"/>
          <ac:cxnSpMkLst>
            <pc:docMk/>
            <pc:sldMk cId="2595328760" sldId="256"/>
            <ac:cxnSpMk id="1034" creationId="{30CC0E26-F38B-9FD1-2F86-F044B63DFA99}"/>
          </ac:cxnSpMkLst>
        </pc:cxnChg>
        <pc:cxnChg chg="add mod">
          <ac:chgData name="Camayo Pesas Fabian Andres" userId="6c665825-f6d8-4921-b3fb-5149d9fbe4be" providerId="ADAL" clId="{E701A1DC-4E04-4AEE-A617-BC540227FCE6}" dt="2023-02-27T21:38:53.685" v="57" actId="14100"/>
          <ac:cxnSpMkLst>
            <pc:docMk/>
            <pc:sldMk cId="2595328760" sldId="256"/>
            <ac:cxnSpMk id="1035" creationId="{AAABBFA9-A29B-7B23-E255-66930895705B}"/>
          </ac:cxnSpMkLst>
        </pc:cxnChg>
        <pc:cxnChg chg="add mod">
          <ac:chgData name="Camayo Pesas Fabian Andres" userId="6c665825-f6d8-4921-b3fb-5149d9fbe4be" providerId="ADAL" clId="{E701A1DC-4E04-4AEE-A617-BC540227FCE6}" dt="2023-02-27T21:38:53.277" v="56" actId="14100"/>
          <ac:cxnSpMkLst>
            <pc:docMk/>
            <pc:sldMk cId="2595328760" sldId="256"/>
            <ac:cxnSpMk id="1036" creationId="{BAC25DDD-2618-02F4-1ED6-E08AB69547E9}"/>
          </ac:cxnSpMkLst>
        </pc:cxnChg>
        <pc:cxnChg chg="add mod">
          <ac:chgData name="Camayo Pesas Fabian Andres" userId="6c665825-f6d8-4921-b3fb-5149d9fbe4be" providerId="ADAL" clId="{E701A1DC-4E04-4AEE-A617-BC540227FCE6}" dt="2023-02-27T21:38:04.454" v="31" actId="14100"/>
          <ac:cxnSpMkLst>
            <pc:docMk/>
            <pc:sldMk cId="2595328760" sldId="256"/>
            <ac:cxnSpMk id="1037" creationId="{9B84EBC5-BC9A-9183-34FD-B73FE19C53C5}"/>
          </ac:cxnSpMkLst>
        </pc:cxnChg>
        <pc:cxnChg chg="add mod">
          <ac:chgData name="Camayo Pesas Fabian Andres" userId="6c665825-f6d8-4921-b3fb-5149d9fbe4be" providerId="ADAL" clId="{E701A1DC-4E04-4AEE-A617-BC540227FCE6}" dt="2023-02-27T21:38:12.446" v="35" actId="14100"/>
          <ac:cxnSpMkLst>
            <pc:docMk/>
            <pc:sldMk cId="2595328760" sldId="256"/>
            <ac:cxnSpMk id="1046" creationId="{4C6B6CA1-0813-ADD6-85C7-77580C8A3759}"/>
          </ac:cxnSpMkLst>
        </pc:cxnChg>
        <pc:cxnChg chg="add mod">
          <ac:chgData name="Camayo Pesas Fabian Andres" userId="6c665825-f6d8-4921-b3fb-5149d9fbe4be" providerId="ADAL" clId="{E701A1DC-4E04-4AEE-A617-BC540227FCE6}" dt="2023-02-27T21:38:23.494" v="39" actId="14100"/>
          <ac:cxnSpMkLst>
            <pc:docMk/>
            <pc:sldMk cId="2595328760" sldId="256"/>
            <ac:cxnSpMk id="1049" creationId="{08A1F716-B2E1-D690-761D-11A08068722B}"/>
          </ac:cxnSpMkLst>
        </pc:cxnChg>
        <pc:cxnChg chg="add mod">
          <ac:chgData name="Camayo Pesas Fabian Andres" userId="6c665825-f6d8-4921-b3fb-5149d9fbe4be" providerId="ADAL" clId="{E701A1DC-4E04-4AEE-A617-BC540227FCE6}" dt="2023-02-27T21:38:36.798" v="45" actId="14100"/>
          <ac:cxnSpMkLst>
            <pc:docMk/>
            <pc:sldMk cId="2595328760" sldId="256"/>
            <ac:cxnSpMk id="1052" creationId="{2B7B4741-02BA-5674-2EE8-FCCF22417AC4}"/>
          </ac:cxnSpMkLst>
        </pc:cxnChg>
      </pc:sldChg>
      <pc:sldChg chg="addSp delSp modSp new mod">
        <pc:chgData name="Camayo Pesas Fabian Andres" userId="6c665825-f6d8-4921-b3fb-5149d9fbe4be" providerId="ADAL" clId="{E701A1DC-4E04-4AEE-A617-BC540227FCE6}" dt="2023-03-01T21:34:08.786" v="761" actId="1076"/>
        <pc:sldMkLst>
          <pc:docMk/>
          <pc:sldMk cId="821329841" sldId="257"/>
        </pc:sldMkLst>
        <pc:spChg chg="del">
          <ac:chgData name="Camayo Pesas Fabian Andres" userId="6c665825-f6d8-4921-b3fb-5149d9fbe4be" providerId="ADAL" clId="{E701A1DC-4E04-4AEE-A617-BC540227FCE6}" dt="2023-02-27T21:57:50.613" v="59" actId="478"/>
          <ac:spMkLst>
            <pc:docMk/>
            <pc:sldMk cId="821329841" sldId="257"/>
            <ac:spMk id="2" creationId="{860FEC9C-2F82-4C22-0A23-36A9100C6975}"/>
          </ac:spMkLst>
        </pc:spChg>
        <pc:spChg chg="del">
          <ac:chgData name="Camayo Pesas Fabian Andres" userId="6c665825-f6d8-4921-b3fb-5149d9fbe4be" providerId="ADAL" clId="{E701A1DC-4E04-4AEE-A617-BC540227FCE6}" dt="2023-02-27T21:57:51.429" v="60" actId="478"/>
          <ac:spMkLst>
            <pc:docMk/>
            <pc:sldMk cId="821329841" sldId="257"/>
            <ac:spMk id="3" creationId="{C462AFF4-B53A-1970-A4EA-512B40C14779}"/>
          </ac:spMkLst>
        </pc:spChg>
        <pc:spChg chg="add mod">
          <ac:chgData name="Camayo Pesas Fabian Andres" userId="6c665825-f6d8-4921-b3fb-5149d9fbe4be" providerId="ADAL" clId="{E701A1DC-4E04-4AEE-A617-BC540227FCE6}" dt="2023-02-27T21:57:58.992" v="61"/>
          <ac:spMkLst>
            <pc:docMk/>
            <pc:sldMk cId="821329841" sldId="257"/>
            <ac:spMk id="4" creationId="{F3F54B16-0426-81BE-0E21-11BBAEE5143C}"/>
          </ac:spMkLst>
        </pc:spChg>
        <pc:spChg chg="add del mod">
          <ac:chgData name="Camayo Pesas Fabian Andres" userId="6c665825-f6d8-4921-b3fb-5149d9fbe4be" providerId="ADAL" clId="{E701A1DC-4E04-4AEE-A617-BC540227FCE6}" dt="2023-03-01T21:03:28.798" v="122" actId="478"/>
          <ac:spMkLst>
            <pc:docMk/>
            <pc:sldMk cId="821329841" sldId="257"/>
            <ac:spMk id="11" creationId="{55DE6B68-0829-BF32-00F1-F8854F7FDC6D}"/>
          </ac:spMkLst>
        </pc:spChg>
        <pc:spChg chg="add del mod">
          <ac:chgData name="Camayo Pesas Fabian Andres" userId="6c665825-f6d8-4921-b3fb-5149d9fbe4be" providerId="ADAL" clId="{E701A1DC-4E04-4AEE-A617-BC540227FCE6}" dt="2023-03-01T21:03:28.798" v="122" actId="478"/>
          <ac:spMkLst>
            <pc:docMk/>
            <pc:sldMk cId="821329841" sldId="257"/>
            <ac:spMk id="12" creationId="{22769EB2-2A21-34E9-6773-46E3625EB64F}"/>
          </ac:spMkLst>
        </pc:spChg>
        <pc:spChg chg="add del mod">
          <ac:chgData name="Camayo Pesas Fabian Andres" userId="6c665825-f6d8-4921-b3fb-5149d9fbe4be" providerId="ADAL" clId="{E701A1DC-4E04-4AEE-A617-BC540227FCE6}" dt="2023-03-01T21:03:32.851" v="126" actId="478"/>
          <ac:spMkLst>
            <pc:docMk/>
            <pc:sldMk cId="821329841" sldId="257"/>
            <ac:spMk id="17" creationId="{88D28D79-D4C6-8EB7-4F0A-7FBFD20EA265}"/>
          </ac:spMkLst>
        </pc:spChg>
        <pc:spChg chg="add del mod">
          <ac:chgData name="Camayo Pesas Fabian Andres" userId="6c665825-f6d8-4921-b3fb-5149d9fbe4be" providerId="ADAL" clId="{E701A1DC-4E04-4AEE-A617-BC540227FCE6}" dt="2023-03-01T21:03:31.385" v="124" actId="478"/>
          <ac:spMkLst>
            <pc:docMk/>
            <pc:sldMk cId="821329841" sldId="257"/>
            <ac:spMk id="18" creationId="{5E69EBC1-F728-C40B-BABA-6BD2903DDE03}"/>
          </ac:spMkLst>
        </pc:spChg>
        <pc:spChg chg="add del mod">
          <ac:chgData name="Camayo Pesas Fabian Andres" userId="6c665825-f6d8-4921-b3fb-5149d9fbe4be" providerId="ADAL" clId="{E701A1DC-4E04-4AEE-A617-BC540227FCE6}" dt="2023-03-01T21:03:44.602" v="137" actId="478"/>
          <ac:spMkLst>
            <pc:docMk/>
            <pc:sldMk cId="821329841" sldId="257"/>
            <ac:spMk id="21" creationId="{87C47EAE-9BBB-4C57-D564-90D7C6AFD822}"/>
          </ac:spMkLst>
        </pc:spChg>
        <pc:spChg chg="add del mod">
          <ac:chgData name="Camayo Pesas Fabian Andres" userId="6c665825-f6d8-4921-b3fb-5149d9fbe4be" providerId="ADAL" clId="{E701A1DC-4E04-4AEE-A617-BC540227FCE6}" dt="2023-03-01T21:03:33.642" v="127" actId="478"/>
          <ac:spMkLst>
            <pc:docMk/>
            <pc:sldMk cId="821329841" sldId="257"/>
            <ac:spMk id="22" creationId="{0E74B302-36C9-02E1-5DE2-5334BCC423A6}"/>
          </ac:spMkLst>
        </pc:spChg>
        <pc:spChg chg="add del mod">
          <ac:chgData name="Camayo Pesas Fabian Andres" userId="6c665825-f6d8-4921-b3fb-5149d9fbe4be" providerId="ADAL" clId="{E701A1DC-4E04-4AEE-A617-BC540227FCE6}" dt="2023-03-01T21:03:28.798" v="122" actId="478"/>
          <ac:spMkLst>
            <pc:docMk/>
            <pc:sldMk cId="821329841" sldId="257"/>
            <ac:spMk id="26" creationId="{20FBF8CF-8F7D-035E-09F9-DABF03E701D4}"/>
          </ac:spMkLst>
        </pc:spChg>
        <pc:spChg chg="add mod">
          <ac:chgData name="Camayo Pesas Fabian Andres" userId="6c665825-f6d8-4921-b3fb-5149d9fbe4be" providerId="ADAL" clId="{E701A1DC-4E04-4AEE-A617-BC540227FCE6}" dt="2023-03-01T21:26:56.694" v="678" actId="20577"/>
          <ac:spMkLst>
            <pc:docMk/>
            <pc:sldMk cId="821329841" sldId="257"/>
            <ac:spMk id="33" creationId="{E41F532E-2EB9-F580-4AF5-5C8BC35C64B1}"/>
          </ac:spMkLst>
        </pc:spChg>
        <pc:spChg chg="add del mod">
          <ac:chgData name="Camayo Pesas Fabian Andres" userId="6c665825-f6d8-4921-b3fb-5149d9fbe4be" providerId="ADAL" clId="{E701A1DC-4E04-4AEE-A617-BC540227FCE6}" dt="2023-02-27T22:00:29.480" v="110" actId="478"/>
          <ac:spMkLst>
            <pc:docMk/>
            <pc:sldMk cId="821329841" sldId="257"/>
            <ac:spMk id="34" creationId="{8E130D5A-B86B-9436-3728-5305DD1EF3DC}"/>
          </ac:spMkLst>
        </pc:spChg>
        <pc:spChg chg="add del mod">
          <ac:chgData name="Camayo Pesas Fabian Andres" userId="6c665825-f6d8-4921-b3fb-5149d9fbe4be" providerId="ADAL" clId="{E701A1DC-4E04-4AEE-A617-BC540227FCE6}" dt="2023-02-27T22:00:08.361" v="100" actId="478"/>
          <ac:spMkLst>
            <pc:docMk/>
            <pc:sldMk cId="821329841" sldId="257"/>
            <ac:spMk id="38" creationId="{AF4E65A6-A67C-BFEC-9670-E16304C633FC}"/>
          </ac:spMkLst>
        </pc:spChg>
        <pc:spChg chg="add mod">
          <ac:chgData name="Camayo Pesas Fabian Andres" userId="6c665825-f6d8-4921-b3fb-5149d9fbe4be" providerId="ADAL" clId="{E701A1DC-4E04-4AEE-A617-BC540227FCE6}" dt="2023-03-01T21:26:33.460" v="671" actId="20577"/>
          <ac:spMkLst>
            <pc:docMk/>
            <pc:sldMk cId="821329841" sldId="257"/>
            <ac:spMk id="40" creationId="{A9F5F123-E22B-32C3-31A7-5C8E685E1B4B}"/>
          </ac:spMkLst>
        </pc:spChg>
        <pc:spChg chg="add del mod">
          <ac:chgData name="Camayo Pesas Fabian Andres" userId="6c665825-f6d8-4921-b3fb-5149d9fbe4be" providerId="ADAL" clId="{E701A1DC-4E04-4AEE-A617-BC540227FCE6}" dt="2023-02-27T22:00:05.069" v="99" actId="478"/>
          <ac:spMkLst>
            <pc:docMk/>
            <pc:sldMk cId="821329841" sldId="257"/>
            <ac:spMk id="40" creationId="{B15FFAD0-CA15-4FC7-3F25-ECEF7A0E620E}"/>
          </ac:spMkLst>
        </pc:spChg>
        <pc:spChg chg="add del mod">
          <ac:chgData name="Camayo Pesas Fabian Andres" userId="6c665825-f6d8-4921-b3fb-5149d9fbe4be" providerId="ADAL" clId="{E701A1DC-4E04-4AEE-A617-BC540227FCE6}" dt="2023-02-27T22:00:08.361" v="100" actId="478"/>
          <ac:spMkLst>
            <pc:docMk/>
            <pc:sldMk cId="821329841" sldId="257"/>
            <ac:spMk id="41" creationId="{7AC6F745-EBD5-E311-9063-2CDD66AD9600}"/>
          </ac:spMkLst>
        </pc:spChg>
        <pc:spChg chg="add del mod">
          <ac:chgData name="Camayo Pesas Fabian Andres" userId="6c665825-f6d8-4921-b3fb-5149d9fbe4be" providerId="ADAL" clId="{E701A1DC-4E04-4AEE-A617-BC540227FCE6}" dt="2023-02-27T22:00:05.069" v="99" actId="478"/>
          <ac:spMkLst>
            <pc:docMk/>
            <pc:sldMk cId="821329841" sldId="257"/>
            <ac:spMk id="44" creationId="{B152EE6A-4D5E-E0B8-9B42-8DD025626C3D}"/>
          </ac:spMkLst>
        </pc:spChg>
        <pc:spChg chg="add del mod">
          <ac:chgData name="Camayo Pesas Fabian Andres" userId="6c665825-f6d8-4921-b3fb-5149d9fbe4be" providerId="ADAL" clId="{E701A1DC-4E04-4AEE-A617-BC540227FCE6}" dt="2023-02-27T22:00:05.069" v="99" actId="478"/>
          <ac:spMkLst>
            <pc:docMk/>
            <pc:sldMk cId="821329841" sldId="257"/>
            <ac:spMk id="45" creationId="{2FBD187F-D5D8-5AA7-C9C2-274C6B94D3FA}"/>
          </ac:spMkLst>
        </pc:spChg>
        <pc:spChg chg="add mod">
          <ac:chgData name="Camayo Pesas Fabian Andres" userId="6c665825-f6d8-4921-b3fb-5149d9fbe4be" providerId="ADAL" clId="{E701A1DC-4E04-4AEE-A617-BC540227FCE6}" dt="2023-03-01T21:34:08.786" v="761" actId="1076"/>
          <ac:spMkLst>
            <pc:docMk/>
            <pc:sldMk cId="821329841" sldId="257"/>
            <ac:spMk id="54" creationId="{0508E510-223F-0E30-C5C9-1A28E12234CF}"/>
          </ac:spMkLst>
        </pc:spChg>
        <pc:spChg chg="add del mod">
          <ac:chgData name="Camayo Pesas Fabian Andres" userId="6c665825-f6d8-4921-b3fb-5149d9fbe4be" providerId="ADAL" clId="{E701A1DC-4E04-4AEE-A617-BC540227FCE6}" dt="2023-02-27T21:59:24.576" v="89" actId="478"/>
          <ac:spMkLst>
            <pc:docMk/>
            <pc:sldMk cId="821329841" sldId="257"/>
            <ac:spMk id="63" creationId="{7645BA05-76DA-B7B1-91DD-E5F990DB50EF}"/>
          </ac:spMkLst>
        </pc:spChg>
        <pc:spChg chg="add del mod">
          <ac:chgData name="Camayo Pesas Fabian Andres" userId="6c665825-f6d8-4921-b3fb-5149d9fbe4be" providerId="ADAL" clId="{E701A1DC-4E04-4AEE-A617-BC540227FCE6}" dt="2023-02-27T21:59:02.917" v="77" actId="478"/>
          <ac:spMkLst>
            <pc:docMk/>
            <pc:sldMk cId="821329841" sldId="257"/>
            <ac:spMk id="70" creationId="{39F1B6EA-0E42-0936-F952-545769CB299B}"/>
          </ac:spMkLst>
        </pc:spChg>
        <pc:spChg chg="add del mod">
          <ac:chgData name="Camayo Pesas Fabian Andres" userId="6c665825-f6d8-4921-b3fb-5149d9fbe4be" providerId="ADAL" clId="{E701A1DC-4E04-4AEE-A617-BC540227FCE6}" dt="2023-02-27T21:59:03.694" v="78" actId="478"/>
          <ac:spMkLst>
            <pc:docMk/>
            <pc:sldMk cId="821329841" sldId="257"/>
            <ac:spMk id="71" creationId="{0816E4BD-C728-13AB-B9B5-A41C9FE618AA}"/>
          </ac:spMkLst>
        </pc:spChg>
        <pc:spChg chg="add del mod">
          <ac:chgData name="Camayo Pesas Fabian Andres" userId="6c665825-f6d8-4921-b3fb-5149d9fbe4be" providerId="ADAL" clId="{E701A1DC-4E04-4AEE-A617-BC540227FCE6}" dt="2023-02-27T21:59:01.487" v="75" actId="478"/>
          <ac:spMkLst>
            <pc:docMk/>
            <pc:sldMk cId="821329841" sldId="257"/>
            <ac:spMk id="72" creationId="{0EF7A8D4-8D3D-6024-0D2E-79C9740DAFA5}"/>
          </ac:spMkLst>
        </pc:spChg>
        <pc:spChg chg="add del mod">
          <ac:chgData name="Camayo Pesas Fabian Andres" userId="6c665825-f6d8-4921-b3fb-5149d9fbe4be" providerId="ADAL" clId="{E701A1DC-4E04-4AEE-A617-BC540227FCE6}" dt="2023-02-27T22:00:44.049" v="117" actId="478"/>
          <ac:spMkLst>
            <pc:docMk/>
            <pc:sldMk cId="821329841" sldId="257"/>
            <ac:spMk id="97" creationId="{E8F90E0B-BA15-E533-57E2-F9CBB0971903}"/>
          </ac:spMkLst>
        </pc:spChg>
        <pc:spChg chg="add del mod">
          <ac:chgData name="Camayo Pesas Fabian Andres" userId="6c665825-f6d8-4921-b3fb-5149d9fbe4be" providerId="ADAL" clId="{E701A1DC-4E04-4AEE-A617-BC540227FCE6}" dt="2023-02-27T22:00:30.926" v="112" actId="478"/>
          <ac:spMkLst>
            <pc:docMk/>
            <pc:sldMk cId="821329841" sldId="257"/>
            <ac:spMk id="98" creationId="{A30939AE-A8E3-B839-CF1C-A32C08FDA4A4}"/>
          </ac:spMkLst>
        </pc:spChg>
        <pc:spChg chg="add del mod">
          <ac:chgData name="Camayo Pesas Fabian Andres" userId="6c665825-f6d8-4921-b3fb-5149d9fbe4be" providerId="ADAL" clId="{E701A1DC-4E04-4AEE-A617-BC540227FCE6}" dt="2023-02-27T22:00:30.456" v="111" actId="478"/>
          <ac:spMkLst>
            <pc:docMk/>
            <pc:sldMk cId="821329841" sldId="257"/>
            <ac:spMk id="99" creationId="{9E815992-920E-37F9-CB56-442476D1B566}"/>
          </ac:spMkLst>
        </pc:spChg>
        <pc:spChg chg="add mod">
          <ac:chgData name="Camayo Pesas Fabian Andres" userId="6c665825-f6d8-4921-b3fb-5149d9fbe4be" providerId="ADAL" clId="{E701A1DC-4E04-4AEE-A617-BC540227FCE6}" dt="2023-03-01T21:04:33.429" v="146" actId="20577"/>
          <ac:spMkLst>
            <pc:docMk/>
            <pc:sldMk cId="821329841" sldId="257"/>
            <ac:spMk id="138" creationId="{8926E02A-858D-AB4A-825F-CE42CC858625}"/>
          </ac:spMkLst>
        </pc:spChg>
        <pc:spChg chg="add mod">
          <ac:chgData name="Camayo Pesas Fabian Andres" userId="6c665825-f6d8-4921-b3fb-5149d9fbe4be" providerId="ADAL" clId="{E701A1DC-4E04-4AEE-A617-BC540227FCE6}" dt="2023-02-27T21:58:41.924" v="65" actId="1076"/>
          <ac:spMkLst>
            <pc:docMk/>
            <pc:sldMk cId="821329841" sldId="257"/>
            <ac:spMk id="149" creationId="{7443EDB0-FBD8-E91F-CFEA-8BA7BF0B1094}"/>
          </ac:spMkLst>
        </pc:spChg>
        <pc:spChg chg="add del mod">
          <ac:chgData name="Camayo Pesas Fabian Andres" userId="6c665825-f6d8-4921-b3fb-5149d9fbe4be" providerId="ADAL" clId="{E701A1DC-4E04-4AEE-A617-BC540227FCE6}" dt="2023-03-01T21:03:50.657" v="139" actId="478"/>
          <ac:spMkLst>
            <pc:docMk/>
            <pc:sldMk cId="821329841" sldId="257"/>
            <ac:spMk id="150" creationId="{56884CCF-83E2-D1B9-3B21-9172FCDF8B8E}"/>
          </ac:spMkLst>
        </pc:spChg>
        <pc:spChg chg="add mod">
          <ac:chgData name="Camayo Pesas Fabian Andres" userId="6c665825-f6d8-4921-b3fb-5149d9fbe4be" providerId="ADAL" clId="{E701A1DC-4E04-4AEE-A617-BC540227FCE6}" dt="2023-02-27T21:59:50.106" v="97" actId="14100"/>
          <ac:spMkLst>
            <pc:docMk/>
            <pc:sldMk cId="821329841" sldId="257"/>
            <ac:spMk id="152" creationId="{9206434B-19FB-6297-FFEF-369DB3D65C73}"/>
          </ac:spMkLst>
        </pc:spChg>
        <pc:spChg chg="add mod">
          <ac:chgData name="Camayo Pesas Fabian Andres" userId="6c665825-f6d8-4921-b3fb-5149d9fbe4be" providerId="ADAL" clId="{E701A1DC-4E04-4AEE-A617-BC540227FCE6}" dt="2023-02-27T22:00:24.868" v="108" actId="14100"/>
          <ac:spMkLst>
            <pc:docMk/>
            <pc:sldMk cId="821329841" sldId="257"/>
            <ac:spMk id="153" creationId="{BB54C1AA-E9F8-7611-55EF-8EE1969C9903}"/>
          </ac:spMkLst>
        </pc:spChg>
        <pc:spChg chg="add mod">
          <ac:chgData name="Camayo Pesas Fabian Andres" userId="6c665825-f6d8-4921-b3fb-5149d9fbe4be" providerId="ADAL" clId="{E701A1DC-4E04-4AEE-A617-BC540227FCE6}" dt="2023-02-27T22:00:52.452" v="119" actId="1076"/>
          <ac:spMkLst>
            <pc:docMk/>
            <pc:sldMk cId="821329841" sldId="257"/>
            <ac:spMk id="156" creationId="{C10FA9EC-28FD-AD2C-BD3F-4F2A05109B82}"/>
          </ac:spMkLst>
        </pc:spChg>
        <pc:grpChg chg="add del mod">
          <ac:chgData name="Camayo Pesas Fabian Andres" userId="6c665825-f6d8-4921-b3fb-5149d9fbe4be" providerId="ADAL" clId="{E701A1DC-4E04-4AEE-A617-BC540227FCE6}" dt="2023-02-27T22:00:08.361" v="100" actId="478"/>
          <ac:grpSpMkLst>
            <pc:docMk/>
            <pc:sldMk cId="821329841" sldId="257"/>
            <ac:grpSpMk id="46" creationId="{CC6B0CE3-FD43-4D3C-83A3-D1B69E349111}"/>
          </ac:grpSpMkLst>
        </pc:grpChg>
        <pc:grpChg chg="add del mod">
          <ac:chgData name="Camayo Pesas Fabian Andres" userId="6c665825-f6d8-4921-b3fb-5149d9fbe4be" providerId="ADAL" clId="{E701A1DC-4E04-4AEE-A617-BC540227FCE6}" dt="2023-02-27T22:00:08.361" v="100" actId="478"/>
          <ac:grpSpMkLst>
            <pc:docMk/>
            <pc:sldMk cId="821329841" sldId="257"/>
            <ac:grpSpMk id="52" creationId="{67BAAE97-E747-6F72-0E42-8765118EF790}"/>
          </ac:grpSpMkLst>
        </pc:grpChg>
        <pc:grpChg chg="add del mod">
          <ac:chgData name="Camayo Pesas Fabian Andres" userId="6c665825-f6d8-4921-b3fb-5149d9fbe4be" providerId="ADAL" clId="{E701A1DC-4E04-4AEE-A617-BC540227FCE6}" dt="2023-02-27T21:58:55.680" v="69" actId="478"/>
          <ac:grpSpMkLst>
            <pc:docMk/>
            <pc:sldMk cId="821329841" sldId="257"/>
            <ac:grpSpMk id="73" creationId="{A9060FDB-8152-A5CB-1AB3-11B24583387E}"/>
          </ac:grpSpMkLst>
        </pc:grpChg>
        <pc:grpChg chg="add del mod">
          <ac:chgData name="Camayo Pesas Fabian Andres" userId="6c665825-f6d8-4921-b3fb-5149d9fbe4be" providerId="ADAL" clId="{E701A1DC-4E04-4AEE-A617-BC540227FCE6}" dt="2023-02-27T21:58:56.273" v="70" actId="478"/>
          <ac:grpSpMkLst>
            <pc:docMk/>
            <pc:sldMk cId="821329841" sldId="257"/>
            <ac:grpSpMk id="79" creationId="{C27EF5CA-DD2E-18CA-23B0-70E7560B15A1}"/>
          </ac:grpSpMkLst>
        </pc:grpChg>
        <pc:grpChg chg="add del mod">
          <ac:chgData name="Camayo Pesas Fabian Andres" userId="6c665825-f6d8-4921-b3fb-5149d9fbe4be" providerId="ADAL" clId="{E701A1DC-4E04-4AEE-A617-BC540227FCE6}" dt="2023-02-27T21:58:58.233" v="71" actId="478"/>
          <ac:grpSpMkLst>
            <pc:docMk/>
            <pc:sldMk cId="821329841" sldId="257"/>
            <ac:grpSpMk id="88" creationId="{C2676132-5152-3953-1A0E-4CDFBAD64835}"/>
          </ac:grpSpMkLst>
        </pc:grpChg>
        <pc:picChg chg="add del mod">
          <ac:chgData name="Camayo Pesas Fabian Andres" userId="6c665825-f6d8-4921-b3fb-5149d9fbe4be" providerId="ADAL" clId="{E701A1DC-4E04-4AEE-A617-BC540227FCE6}" dt="2023-03-01T21:03:59.772" v="141" actId="478"/>
          <ac:picMkLst>
            <pc:docMk/>
            <pc:sldMk cId="821329841" sldId="257"/>
            <ac:picMk id="124" creationId="{A01C1C47-6723-9472-E201-82FAF88D8D04}"/>
          </ac:picMkLst>
        </pc:picChg>
        <pc:picChg chg="add del mod">
          <ac:chgData name="Camayo Pesas Fabian Andres" userId="6c665825-f6d8-4921-b3fb-5149d9fbe4be" providerId="ADAL" clId="{E701A1DC-4E04-4AEE-A617-BC540227FCE6}" dt="2023-03-01T21:03:59.772" v="141" actId="478"/>
          <ac:picMkLst>
            <pc:docMk/>
            <pc:sldMk cId="821329841" sldId="257"/>
            <ac:picMk id="125" creationId="{08FFA290-AEF6-7393-8AAB-51FE199D85EA}"/>
          </ac:picMkLst>
        </pc:picChg>
        <pc:picChg chg="add del mod">
          <ac:chgData name="Camayo Pesas Fabian Andres" userId="6c665825-f6d8-4921-b3fb-5149d9fbe4be" providerId="ADAL" clId="{E701A1DC-4E04-4AEE-A617-BC540227FCE6}" dt="2023-03-01T21:03:55.278" v="140" actId="478"/>
          <ac:picMkLst>
            <pc:docMk/>
            <pc:sldMk cId="821329841" sldId="257"/>
            <ac:picMk id="126" creationId="{515B4864-E47B-88E1-34D2-9BB2DB709B87}"/>
          </ac:picMkLst>
        </pc:picChg>
        <pc:picChg chg="add del mod">
          <ac:chgData name="Camayo Pesas Fabian Andres" userId="6c665825-f6d8-4921-b3fb-5149d9fbe4be" providerId="ADAL" clId="{E701A1DC-4E04-4AEE-A617-BC540227FCE6}" dt="2023-03-01T21:03:55.278" v="140" actId="478"/>
          <ac:picMkLst>
            <pc:docMk/>
            <pc:sldMk cId="821329841" sldId="257"/>
            <ac:picMk id="127" creationId="{A7045C0E-4691-9C36-2D95-71F003AF3942}"/>
          </ac:picMkLst>
        </pc:picChg>
        <pc:picChg chg="add del mod">
          <ac:chgData name="Camayo Pesas Fabian Andres" userId="6c665825-f6d8-4921-b3fb-5149d9fbe4be" providerId="ADAL" clId="{E701A1DC-4E04-4AEE-A617-BC540227FCE6}" dt="2023-03-01T21:03:55.278" v="140" actId="478"/>
          <ac:picMkLst>
            <pc:docMk/>
            <pc:sldMk cId="821329841" sldId="257"/>
            <ac:picMk id="128" creationId="{26AF88CA-8572-E4D3-C405-3FC4FF90BE69}"/>
          </ac:picMkLst>
        </pc:picChg>
        <pc:picChg chg="add del mod">
          <ac:chgData name="Camayo Pesas Fabian Andres" userId="6c665825-f6d8-4921-b3fb-5149d9fbe4be" providerId="ADAL" clId="{E701A1DC-4E04-4AEE-A617-BC540227FCE6}" dt="2023-03-01T21:03:55.278" v="140" actId="478"/>
          <ac:picMkLst>
            <pc:docMk/>
            <pc:sldMk cId="821329841" sldId="257"/>
            <ac:picMk id="129" creationId="{75DA1916-FE6B-87BA-60AE-FF56F1394ABB}"/>
          </ac:picMkLst>
        </pc:picChg>
        <pc:picChg chg="add del mod">
          <ac:chgData name="Camayo Pesas Fabian Andres" userId="6c665825-f6d8-4921-b3fb-5149d9fbe4be" providerId="ADAL" clId="{E701A1DC-4E04-4AEE-A617-BC540227FCE6}" dt="2023-03-01T21:03:55.278" v="140" actId="478"/>
          <ac:picMkLst>
            <pc:docMk/>
            <pc:sldMk cId="821329841" sldId="257"/>
            <ac:picMk id="130" creationId="{2D7084F0-0B5B-CD1B-F703-F62510F91448}"/>
          </ac:picMkLst>
        </pc:picChg>
        <pc:picChg chg="add del mod">
          <ac:chgData name="Camayo Pesas Fabian Andres" userId="6c665825-f6d8-4921-b3fb-5149d9fbe4be" providerId="ADAL" clId="{E701A1DC-4E04-4AEE-A617-BC540227FCE6}" dt="2023-03-01T21:03:40.537" v="133" actId="478"/>
          <ac:picMkLst>
            <pc:docMk/>
            <pc:sldMk cId="821329841" sldId="257"/>
            <ac:picMk id="131" creationId="{F7CFCE2E-257C-2BEC-9F95-64D1733C5938}"/>
          </ac:picMkLst>
        </pc:picChg>
        <pc:picChg chg="add del mod">
          <ac:chgData name="Camayo Pesas Fabian Andres" userId="6c665825-f6d8-4921-b3fb-5149d9fbe4be" providerId="ADAL" clId="{E701A1DC-4E04-4AEE-A617-BC540227FCE6}" dt="2023-03-01T21:03:40.537" v="133" actId="478"/>
          <ac:picMkLst>
            <pc:docMk/>
            <pc:sldMk cId="821329841" sldId="257"/>
            <ac:picMk id="132" creationId="{15F076CE-EF29-C330-1982-82D425EAE3F2}"/>
          </ac:picMkLst>
        </pc:picChg>
        <pc:picChg chg="add del mod">
          <ac:chgData name="Camayo Pesas Fabian Andres" userId="6c665825-f6d8-4921-b3fb-5149d9fbe4be" providerId="ADAL" clId="{E701A1DC-4E04-4AEE-A617-BC540227FCE6}" dt="2023-03-01T21:03:55.278" v="140" actId="478"/>
          <ac:picMkLst>
            <pc:docMk/>
            <pc:sldMk cId="821329841" sldId="257"/>
            <ac:picMk id="133" creationId="{FEFB0A74-4857-4F68-4065-FF1EB1AE69E3}"/>
          </ac:picMkLst>
        </pc:picChg>
        <pc:picChg chg="add del mod">
          <ac:chgData name="Camayo Pesas Fabian Andres" userId="6c665825-f6d8-4921-b3fb-5149d9fbe4be" providerId="ADAL" clId="{E701A1DC-4E04-4AEE-A617-BC540227FCE6}" dt="2023-03-01T21:03:55.278" v="140" actId="478"/>
          <ac:picMkLst>
            <pc:docMk/>
            <pc:sldMk cId="821329841" sldId="257"/>
            <ac:picMk id="134" creationId="{2FAEDD9D-C79E-7E20-11DA-669BEA728FEE}"/>
          </ac:picMkLst>
        </pc:picChg>
        <pc:picChg chg="add del mod">
          <ac:chgData name="Camayo Pesas Fabian Andres" userId="6c665825-f6d8-4921-b3fb-5149d9fbe4be" providerId="ADAL" clId="{E701A1DC-4E04-4AEE-A617-BC540227FCE6}" dt="2023-03-01T21:03:55.278" v="140" actId="478"/>
          <ac:picMkLst>
            <pc:docMk/>
            <pc:sldMk cId="821329841" sldId="257"/>
            <ac:picMk id="135" creationId="{C4965B2A-7615-E8A7-5C7A-D52221790359}"/>
          </ac:picMkLst>
        </pc:picChg>
        <pc:picChg chg="add del mod">
          <ac:chgData name="Camayo Pesas Fabian Andres" userId="6c665825-f6d8-4921-b3fb-5149d9fbe4be" providerId="ADAL" clId="{E701A1DC-4E04-4AEE-A617-BC540227FCE6}" dt="2023-03-01T21:03:55.278" v="140" actId="478"/>
          <ac:picMkLst>
            <pc:docMk/>
            <pc:sldMk cId="821329841" sldId="257"/>
            <ac:picMk id="136" creationId="{EDBDA775-46CC-059E-8013-3DE4EFCE2A92}"/>
          </ac:picMkLst>
        </pc:picChg>
        <pc:picChg chg="add del mod">
          <ac:chgData name="Camayo Pesas Fabian Andres" userId="6c665825-f6d8-4921-b3fb-5149d9fbe4be" providerId="ADAL" clId="{E701A1DC-4E04-4AEE-A617-BC540227FCE6}" dt="2023-03-01T21:03:55.278" v="140" actId="478"/>
          <ac:picMkLst>
            <pc:docMk/>
            <pc:sldMk cId="821329841" sldId="257"/>
            <ac:picMk id="137" creationId="{841992FA-FD7E-F9FA-7633-7BAA76E2A405}"/>
          </ac:picMkLst>
        </pc:picChg>
        <pc:cxnChg chg="add del mod">
          <ac:chgData name="Camayo Pesas Fabian Andres" userId="6c665825-f6d8-4921-b3fb-5149d9fbe4be" providerId="ADAL" clId="{E701A1DC-4E04-4AEE-A617-BC540227FCE6}" dt="2023-03-01T21:03:59.772" v="141" actId="478"/>
          <ac:cxnSpMkLst>
            <pc:docMk/>
            <pc:sldMk cId="821329841" sldId="257"/>
            <ac:cxnSpMk id="5" creationId="{FFC76D2F-F464-28A9-DB48-41FACAB7A3B7}"/>
          </ac:cxnSpMkLst>
        </pc:cxnChg>
        <pc:cxnChg chg="add del mod">
          <ac:chgData name="Camayo Pesas Fabian Andres" userId="6c665825-f6d8-4921-b3fb-5149d9fbe4be" providerId="ADAL" clId="{E701A1DC-4E04-4AEE-A617-BC540227FCE6}" dt="2023-03-01T21:03:40.537" v="133" actId="478"/>
          <ac:cxnSpMkLst>
            <pc:docMk/>
            <pc:sldMk cId="821329841" sldId="257"/>
            <ac:cxnSpMk id="6" creationId="{6C407898-E616-D4F8-CA08-D1A9A2652DAF}"/>
          </ac:cxnSpMkLst>
        </pc:cxnChg>
        <pc:cxnChg chg="add del mod">
          <ac:chgData name="Camayo Pesas Fabian Andres" userId="6c665825-f6d8-4921-b3fb-5149d9fbe4be" providerId="ADAL" clId="{E701A1DC-4E04-4AEE-A617-BC540227FCE6}" dt="2023-03-01T21:03:40.537" v="133" actId="478"/>
          <ac:cxnSpMkLst>
            <pc:docMk/>
            <pc:sldMk cId="821329841" sldId="257"/>
            <ac:cxnSpMk id="7" creationId="{27130402-06C5-9E47-3F5E-6726534BD5D3}"/>
          </ac:cxnSpMkLst>
        </pc:cxnChg>
        <pc:cxnChg chg="add del mod">
          <ac:chgData name="Camayo Pesas Fabian Andres" userId="6c665825-f6d8-4921-b3fb-5149d9fbe4be" providerId="ADAL" clId="{E701A1DC-4E04-4AEE-A617-BC540227FCE6}" dt="2023-03-01T21:03:25.692" v="120" actId="478"/>
          <ac:cxnSpMkLst>
            <pc:docMk/>
            <pc:sldMk cId="821329841" sldId="257"/>
            <ac:cxnSpMk id="8" creationId="{E553B09A-2FD0-1178-D83C-A7798C481708}"/>
          </ac:cxnSpMkLst>
        </pc:cxnChg>
        <pc:cxnChg chg="add del mod">
          <ac:chgData name="Camayo Pesas Fabian Andres" userId="6c665825-f6d8-4921-b3fb-5149d9fbe4be" providerId="ADAL" clId="{E701A1DC-4E04-4AEE-A617-BC540227FCE6}" dt="2023-03-01T21:03:43.086" v="136" actId="478"/>
          <ac:cxnSpMkLst>
            <pc:docMk/>
            <pc:sldMk cId="821329841" sldId="257"/>
            <ac:cxnSpMk id="9" creationId="{90D9A691-24C5-881F-D41C-D098205CE1F2}"/>
          </ac:cxnSpMkLst>
        </pc:cxnChg>
        <pc:cxnChg chg="add del mod">
          <ac:chgData name="Camayo Pesas Fabian Andres" userId="6c665825-f6d8-4921-b3fb-5149d9fbe4be" providerId="ADAL" clId="{E701A1DC-4E04-4AEE-A617-BC540227FCE6}" dt="2023-03-01T21:03:42.559" v="135" actId="478"/>
          <ac:cxnSpMkLst>
            <pc:docMk/>
            <pc:sldMk cId="821329841" sldId="257"/>
            <ac:cxnSpMk id="10" creationId="{199B3A07-F161-E939-720C-D8C31C8997D1}"/>
          </ac:cxnSpMkLst>
        </pc:cxnChg>
        <pc:cxnChg chg="add del mod">
          <ac:chgData name="Camayo Pesas Fabian Andres" userId="6c665825-f6d8-4921-b3fb-5149d9fbe4be" providerId="ADAL" clId="{E701A1DC-4E04-4AEE-A617-BC540227FCE6}" dt="2023-03-01T21:03:28.798" v="122" actId="478"/>
          <ac:cxnSpMkLst>
            <pc:docMk/>
            <pc:sldMk cId="821329841" sldId="257"/>
            <ac:cxnSpMk id="13" creationId="{612B5146-3257-D1D4-164E-349045649936}"/>
          </ac:cxnSpMkLst>
        </pc:cxnChg>
        <pc:cxnChg chg="add del mod">
          <ac:chgData name="Camayo Pesas Fabian Andres" userId="6c665825-f6d8-4921-b3fb-5149d9fbe4be" providerId="ADAL" clId="{E701A1DC-4E04-4AEE-A617-BC540227FCE6}" dt="2023-03-01T21:03:38.650" v="132" actId="478"/>
          <ac:cxnSpMkLst>
            <pc:docMk/>
            <pc:sldMk cId="821329841" sldId="257"/>
            <ac:cxnSpMk id="14" creationId="{9415E0CE-E870-EFB0-3B3E-83D000662AC2}"/>
          </ac:cxnSpMkLst>
        </pc:cxnChg>
        <pc:cxnChg chg="add del mod">
          <ac:chgData name="Camayo Pesas Fabian Andres" userId="6c665825-f6d8-4921-b3fb-5149d9fbe4be" providerId="ADAL" clId="{E701A1DC-4E04-4AEE-A617-BC540227FCE6}" dt="2023-03-01T21:03:38.650" v="132" actId="478"/>
          <ac:cxnSpMkLst>
            <pc:docMk/>
            <pc:sldMk cId="821329841" sldId="257"/>
            <ac:cxnSpMk id="15" creationId="{0F413886-C9C0-8E3D-7237-AF6CABD47D42}"/>
          </ac:cxnSpMkLst>
        </pc:cxnChg>
        <pc:cxnChg chg="add del mod">
          <ac:chgData name="Camayo Pesas Fabian Andres" userId="6c665825-f6d8-4921-b3fb-5149d9fbe4be" providerId="ADAL" clId="{E701A1DC-4E04-4AEE-A617-BC540227FCE6}" dt="2023-03-01T21:03:38.650" v="132" actId="478"/>
          <ac:cxnSpMkLst>
            <pc:docMk/>
            <pc:sldMk cId="821329841" sldId="257"/>
            <ac:cxnSpMk id="16" creationId="{73C562D0-6FF5-EABE-6AB9-3C893F110C37}"/>
          </ac:cxnSpMkLst>
        </pc:cxnChg>
        <pc:cxnChg chg="add del mod">
          <ac:chgData name="Camayo Pesas Fabian Andres" userId="6c665825-f6d8-4921-b3fb-5149d9fbe4be" providerId="ADAL" clId="{E701A1DC-4E04-4AEE-A617-BC540227FCE6}" dt="2023-03-01T21:03:38.650" v="132" actId="478"/>
          <ac:cxnSpMkLst>
            <pc:docMk/>
            <pc:sldMk cId="821329841" sldId="257"/>
            <ac:cxnSpMk id="19" creationId="{318647E2-9A70-C706-4416-E2EBADB3BF8B}"/>
          </ac:cxnSpMkLst>
        </pc:cxnChg>
        <pc:cxnChg chg="add del mod">
          <ac:chgData name="Camayo Pesas Fabian Andres" userId="6c665825-f6d8-4921-b3fb-5149d9fbe4be" providerId="ADAL" clId="{E701A1DC-4E04-4AEE-A617-BC540227FCE6}" dt="2023-03-01T21:03:59.772" v="141" actId="478"/>
          <ac:cxnSpMkLst>
            <pc:docMk/>
            <pc:sldMk cId="821329841" sldId="257"/>
            <ac:cxnSpMk id="20" creationId="{3B56CE61-FA88-7B37-2B6B-540186D7DBF4}"/>
          </ac:cxnSpMkLst>
        </pc:cxnChg>
        <pc:cxnChg chg="add del mod">
          <ac:chgData name="Camayo Pesas Fabian Andres" userId="6c665825-f6d8-4921-b3fb-5149d9fbe4be" providerId="ADAL" clId="{E701A1DC-4E04-4AEE-A617-BC540227FCE6}" dt="2023-03-01T21:03:41.785" v="134" actId="478"/>
          <ac:cxnSpMkLst>
            <pc:docMk/>
            <pc:sldMk cId="821329841" sldId="257"/>
            <ac:cxnSpMk id="23" creationId="{3A89C615-F1F3-F37D-7AA5-B9B2CE098BDB}"/>
          </ac:cxnSpMkLst>
        </pc:cxnChg>
        <pc:cxnChg chg="add del mod">
          <ac:chgData name="Camayo Pesas Fabian Andres" userId="6c665825-f6d8-4921-b3fb-5149d9fbe4be" providerId="ADAL" clId="{E701A1DC-4E04-4AEE-A617-BC540227FCE6}" dt="2023-03-01T21:03:32.344" v="125" actId="478"/>
          <ac:cxnSpMkLst>
            <pc:docMk/>
            <pc:sldMk cId="821329841" sldId="257"/>
            <ac:cxnSpMk id="24" creationId="{24215ACD-C052-1276-B6A7-65A26765EB73}"/>
          </ac:cxnSpMkLst>
        </pc:cxnChg>
        <pc:cxnChg chg="add del mod">
          <ac:chgData name="Camayo Pesas Fabian Andres" userId="6c665825-f6d8-4921-b3fb-5149d9fbe4be" providerId="ADAL" clId="{E701A1DC-4E04-4AEE-A617-BC540227FCE6}" dt="2023-03-01T21:03:30.717" v="123" actId="478"/>
          <ac:cxnSpMkLst>
            <pc:docMk/>
            <pc:sldMk cId="821329841" sldId="257"/>
            <ac:cxnSpMk id="25" creationId="{3CDF4303-76BA-81B3-F0A3-15E7B794BA73}"/>
          </ac:cxnSpMkLst>
        </pc:cxnChg>
        <pc:cxnChg chg="add del mod">
          <ac:chgData name="Camayo Pesas Fabian Andres" userId="6c665825-f6d8-4921-b3fb-5149d9fbe4be" providerId="ADAL" clId="{E701A1DC-4E04-4AEE-A617-BC540227FCE6}" dt="2023-03-01T21:03:28.798" v="122" actId="478"/>
          <ac:cxnSpMkLst>
            <pc:docMk/>
            <pc:sldMk cId="821329841" sldId="257"/>
            <ac:cxnSpMk id="27" creationId="{9B39B36D-6AF1-E52D-4ABC-0638261CDE6D}"/>
          </ac:cxnSpMkLst>
        </pc:cxnChg>
        <pc:cxnChg chg="add del mod">
          <ac:chgData name="Camayo Pesas Fabian Andres" userId="6c665825-f6d8-4921-b3fb-5149d9fbe4be" providerId="ADAL" clId="{E701A1DC-4E04-4AEE-A617-BC540227FCE6}" dt="2023-03-01T21:03:26.353" v="121" actId="478"/>
          <ac:cxnSpMkLst>
            <pc:docMk/>
            <pc:sldMk cId="821329841" sldId="257"/>
            <ac:cxnSpMk id="28" creationId="{0E6A6A98-7C4B-2ED7-6417-FF1AEA8C35A9}"/>
          </ac:cxnSpMkLst>
        </pc:cxnChg>
        <pc:cxnChg chg="add del mod">
          <ac:chgData name="Camayo Pesas Fabian Andres" userId="6c665825-f6d8-4921-b3fb-5149d9fbe4be" providerId="ADAL" clId="{E701A1DC-4E04-4AEE-A617-BC540227FCE6}" dt="2023-03-01T21:03:28.798" v="122" actId="478"/>
          <ac:cxnSpMkLst>
            <pc:docMk/>
            <pc:sldMk cId="821329841" sldId="257"/>
            <ac:cxnSpMk id="29" creationId="{73F3E9D7-352C-296A-B061-A29DE73F6E10}"/>
          </ac:cxnSpMkLst>
        </pc:cxnChg>
        <pc:cxnChg chg="add del mod">
          <ac:chgData name="Camayo Pesas Fabian Andres" userId="6c665825-f6d8-4921-b3fb-5149d9fbe4be" providerId="ADAL" clId="{E701A1DC-4E04-4AEE-A617-BC540227FCE6}" dt="2023-03-01T21:03:28.798" v="122" actId="478"/>
          <ac:cxnSpMkLst>
            <pc:docMk/>
            <pc:sldMk cId="821329841" sldId="257"/>
            <ac:cxnSpMk id="30" creationId="{E11B77AC-3B2A-C1A8-CE9B-D1712BDB353F}"/>
          </ac:cxnSpMkLst>
        </pc:cxnChg>
        <pc:cxnChg chg="add del mod">
          <ac:chgData name="Camayo Pesas Fabian Andres" userId="6c665825-f6d8-4921-b3fb-5149d9fbe4be" providerId="ADAL" clId="{E701A1DC-4E04-4AEE-A617-BC540227FCE6}" dt="2023-03-01T21:03:28.798" v="122" actId="478"/>
          <ac:cxnSpMkLst>
            <pc:docMk/>
            <pc:sldMk cId="821329841" sldId="257"/>
            <ac:cxnSpMk id="31" creationId="{2C46F868-BDC7-05FE-971F-DB76773D31A7}"/>
          </ac:cxnSpMkLst>
        </pc:cxnChg>
        <pc:cxnChg chg="add del mod">
          <ac:chgData name="Camayo Pesas Fabian Andres" userId="6c665825-f6d8-4921-b3fb-5149d9fbe4be" providerId="ADAL" clId="{E701A1DC-4E04-4AEE-A617-BC540227FCE6}" dt="2023-03-01T21:03:35.070" v="129" actId="478"/>
          <ac:cxnSpMkLst>
            <pc:docMk/>
            <pc:sldMk cId="821329841" sldId="257"/>
            <ac:cxnSpMk id="32" creationId="{32AE3A13-3EC0-BC09-FF05-00E42C6CE1D0}"/>
          </ac:cxnSpMkLst>
        </pc:cxnChg>
        <pc:cxnChg chg="add del mod">
          <ac:chgData name="Camayo Pesas Fabian Andres" userId="6c665825-f6d8-4921-b3fb-5149d9fbe4be" providerId="ADAL" clId="{E701A1DC-4E04-4AEE-A617-BC540227FCE6}" dt="2023-02-27T22:00:28.562" v="109" actId="478"/>
          <ac:cxnSpMkLst>
            <pc:docMk/>
            <pc:sldMk cId="821329841" sldId="257"/>
            <ac:cxnSpMk id="33" creationId="{1BC89A5D-D123-9999-83F5-2F83E703EA8E}"/>
          </ac:cxnSpMkLst>
        </pc:cxnChg>
        <pc:cxnChg chg="add mod">
          <ac:chgData name="Camayo Pesas Fabian Andres" userId="6c665825-f6d8-4921-b3fb-5149d9fbe4be" providerId="ADAL" clId="{E701A1DC-4E04-4AEE-A617-BC540227FCE6}" dt="2023-03-01T21:24:21.739" v="646" actId="14100"/>
          <ac:cxnSpMkLst>
            <pc:docMk/>
            <pc:sldMk cId="821329841" sldId="257"/>
            <ac:cxnSpMk id="34" creationId="{C2E49FB8-BBD1-39B0-3AE9-6506B4ED3079}"/>
          </ac:cxnSpMkLst>
        </pc:cxnChg>
        <pc:cxnChg chg="add del mod">
          <ac:chgData name="Camayo Pesas Fabian Andres" userId="6c665825-f6d8-4921-b3fb-5149d9fbe4be" providerId="ADAL" clId="{E701A1DC-4E04-4AEE-A617-BC540227FCE6}" dt="2023-02-27T22:00:14.610" v="105" actId="478"/>
          <ac:cxnSpMkLst>
            <pc:docMk/>
            <pc:sldMk cId="821329841" sldId="257"/>
            <ac:cxnSpMk id="35" creationId="{866BDFCD-BF91-F0A5-5C93-8BEBD374EB8E}"/>
          </ac:cxnSpMkLst>
        </pc:cxnChg>
        <pc:cxnChg chg="add del mod">
          <ac:chgData name="Camayo Pesas Fabian Andres" userId="6c665825-f6d8-4921-b3fb-5149d9fbe4be" providerId="ADAL" clId="{E701A1DC-4E04-4AEE-A617-BC540227FCE6}" dt="2023-02-27T22:00:10.259" v="102" actId="478"/>
          <ac:cxnSpMkLst>
            <pc:docMk/>
            <pc:sldMk cId="821329841" sldId="257"/>
            <ac:cxnSpMk id="36" creationId="{8BDEB4E2-A534-DF2B-FDFB-12F35B284FD1}"/>
          </ac:cxnSpMkLst>
        </pc:cxnChg>
        <pc:cxnChg chg="add mod ord">
          <ac:chgData name="Camayo Pesas Fabian Andres" userId="6c665825-f6d8-4921-b3fb-5149d9fbe4be" providerId="ADAL" clId="{E701A1DC-4E04-4AEE-A617-BC540227FCE6}" dt="2023-03-01T21:24:54.179" v="656" actId="166"/>
          <ac:cxnSpMkLst>
            <pc:docMk/>
            <pc:sldMk cId="821329841" sldId="257"/>
            <ac:cxnSpMk id="36" creationId="{C42CAE36-6F8F-92D8-DA5F-EA5644FF9BCE}"/>
          </ac:cxnSpMkLst>
        </pc:cxnChg>
        <pc:cxnChg chg="add del mod">
          <ac:chgData name="Camayo Pesas Fabian Andres" userId="6c665825-f6d8-4921-b3fb-5149d9fbe4be" providerId="ADAL" clId="{E701A1DC-4E04-4AEE-A617-BC540227FCE6}" dt="2023-02-27T22:00:09.416" v="101" actId="478"/>
          <ac:cxnSpMkLst>
            <pc:docMk/>
            <pc:sldMk cId="821329841" sldId="257"/>
            <ac:cxnSpMk id="37" creationId="{19F616B7-774D-0650-2890-56B5965133B5}"/>
          </ac:cxnSpMkLst>
        </pc:cxnChg>
        <pc:cxnChg chg="add del mod">
          <ac:chgData name="Camayo Pesas Fabian Andres" userId="6c665825-f6d8-4921-b3fb-5149d9fbe4be" providerId="ADAL" clId="{E701A1DC-4E04-4AEE-A617-BC540227FCE6}" dt="2023-02-27T22:00:03.153" v="98" actId="478"/>
          <ac:cxnSpMkLst>
            <pc:docMk/>
            <pc:sldMk cId="821329841" sldId="257"/>
            <ac:cxnSpMk id="39" creationId="{77689DC1-F053-3459-B5E0-FC5A8B8A1A23}"/>
          </ac:cxnSpMkLst>
        </pc:cxnChg>
        <pc:cxnChg chg="add mod">
          <ac:chgData name="Camayo Pesas Fabian Andres" userId="6c665825-f6d8-4921-b3fb-5149d9fbe4be" providerId="ADAL" clId="{E701A1DC-4E04-4AEE-A617-BC540227FCE6}" dt="2023-03-01T21:32:45.946" v="750" actId="14100"/>
          <ac:cxnSpMkLst>
            <pc:docMk/>
            <pc:sldMk cId="821329841" sldId="257"/>
            <ac:cxnSpMk id="41" creationId="{C6D967FE-ADFE-C980-B536-E525739784CB}"/>
          </ac:cxnSpMkLst>
        </pc:cxnChg>
        <pc:cxnChg chg="add del mod">
          <ac:chgData name="Camayo Pesas Fabian Andres" userId="6c665825-f6d8-4921-b3fb-5149d9fbe4be" providerId="ADAL" clId="{E701A1DC-4E04-4AEE-A617-BC540227FCE6}" dt="2023-02-27T22:00:05.069" v="99" actId="478"/>
          <ac:cxnSpMkLst>
            <pc:docMk/>
            <pc:sldMk cId="821329841" sldId="257"/>
            <ac:cxnSpMk id="42" creationId="{5A39117C-B9D8-2466-08F9-1C01628C6667}"/>
          </ac:cxnSpMkLst>
        </pc:cxnChg>
        <pc:cxnChg chg="add mod">
          <ac:chgData name="Camayo Pesas Fabian Andres" userId="6c665825-f6d8-4921-b3fb-5149d9fbe4be" providerId="ADAL" clId="{E701A1DC-4E04-4AEE-A617-BC540227FCE6}" dt="2023-03-01T21:33:23.922" v="756" actId="14100"/>
          <ac:cxnSpMkLst>
            <pc:docMk/>
            <pc:sldMk cId="821329841" sldId="257"/>
            <ac:cxnSpMk id="43" creationId="{4DC765AE-BF9C-358A-57B5-850CE4FF6D8B}"/>
          </ac:cxnSpMkLst>
        </pc:cxnChg>
        <pc:cxnChg chg="add del mod">
          <ac:chgData name="Camayo Pesas Fabian Andres" userId="6c665825-f6d8-4921-b3fb-5149d9fbe4be" providerId="ADAL" clId="{E701A1DC-4E04-4AEE-A617-BC540227FCE6}" dt="2023-02-27T22:00:05.069" v="99" actId="478"/>
          <ac:cxnSpMkLst>
            <pc:docMk/>
            <pc:sldMk cId="821329841" sldId="257"/>
            <ac:cxnSpMk id="43" creationId="{80FC46DD-155B-BC85-FB2E-679927F2389C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47" creationId="{EBBC6994-565C-0017-A239-498694EAFAFF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48" creationId="{3DE1234C-4244-4D0E-1B48-2A5323369184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49" creationId="{0F230EB8-4D0B-8A7C-D756-11C281A484F9}"/>
          </ac:cxnSpMkLst>
        </pc:cxnChg>
        <pc:cxnChg chg="add del mod">
          <ac:chgData name="Camayo Pesas Fabian Andres" userId="6c665825-f6d8-4921-b3fb-5149d9fbe4be" providerId="ADAL" clId="{E701A1DC-4E04-4AEE-A617-BC540227FCE6}" dt="2023-03-01T21:33:18.565" v="754" actId="478"/>
          <ac:cxnSpMkLst>
            <pc:docMk/>
            <pc:sldMk cId="821329841" sldId="257"/>
            <ac:cxnSpMk id="49" creationId="{6BF06F75-11EE-BAD6-12CC-199351E35318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50" creationId="{B32F75FC-A137-C3DA-AEEF-1E2FF026C249}"/>
          </ac:cxnSpMkLst>
        </pc:cxnChg>
        <pc:cxnChg chg="add mod">
          <ac:chgData name="Camayo Pesas Fabian Andres" userId="6c665825-f6d8-4921-b3fb-5149d9fbe4be" providerId="ADAL" clId="{E701A1DC-4E04-4AEE-A617-BC540227FCE6}" dt="2023-03-01T21:33:21.346" v="755" actId="14100"/>
          <ac:cxnSpMkLst>
            <pc:docMk/>
            <pc:sldMk cId="821329841" sldId="257"/>
            <ac:cxnSpMk id="50" creationId="{CB71093B-2904-06F4-12FE-9E2A4F2E19E1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51" creationId="{9A64E98F-7808-E90D-6A85-23F12AF5435E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53" creationId="{77F751BF-058D-53F2-EFEC-3A611778F9EA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54" creationId="{FC0AA26A-46C5-C4FF-3FD8-874BC8E86BE3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55" creationId="{895CA92F-B096-B980-1490-03185CC5575B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56" creationId="{EE73C81E-D68A-2998-5B67-22B425E85E40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57" creationId="{4FBF597F-DF66-4A57-37F1-BB937B632B39}"/>
          </ac:cxnSpMkLst>
        </pc:cxnChg>
        <pc:cxnChg chg="add del mod">
          <ac:chgData name="Camayo Pesas Fabian Andres" userId="6c665825-f6d8-4921-b3fb-5149d9fbe4be" providerId="ADAL" clId="{E701A1DC-4E04-4AEE-A617-BC540227FCE6}" dt="2023-03-01T21:03:28.798" v="122" actId="478"/>
          <ac:cxnSpMkLst>
            <pc:docMk/>
            <pc:sldMk cId="821329841" sldId="257"/>
            <ac:cxnSpMk id="58" creationId="{ABE748CE-0CED-2A9E-4D04-4FBFF27A1E08}"/>
          </ac:cxnSpMkLst>
        </pc:cxnChg>
        <pc:cxnChg chg="add del mod">
          <ac:chgData name="Camayo Pesas Fabian Andres" userId="6c665825-f6d8-4921-b3fb-5149d9fbe4be" providerId="ADAL" clId="{E701A1DC-4E04-4AEE-A617-BC540227FCE6}" dt="2023-03-01T21:03:38.650" v="132" actId="478"/>
          <ac:cxnSpMkLst>
            <pc:docMk/>
            <pc:sldMk cId="821329841" sldId="257"/>
            <ac:cxnSpMk id="59" creationId="{3CD6CECD-8A90-F005-BDC6-700CC03FB7E4}"/>
          </ac:cxnSpMkLst>
        </pc:cxnChg>
        <pc:cxnChg chg="add del mod">
          <ac:chgData name="Camayo Pesas Fabian Andres" userId="6c665825-f6d8-4921-b3fb-5149d9fbe4be" providerId="ADAL" clId="{E701A1DC-4E04-4AEE-A617-BC540227FCE6}" dt="2023-03-01T21:03:44.602" v="137" actId="478"/>
          <ac:cxnSpMkLst>
            <pc:docMk/>
            <pc:sldMk cId="821329841" sldId="257"/>
            <ac:cxnSpMk id="60" creationId="{E7D13736-1919-63A4-9B48-0DAD9B36D0EC}"/>
          </ac:cxnSpMkLst>
        </pc:cxnChg>
        <pc:cxnChg chg="add del mod">
          <ac:chgData name="Camayo Pesas Fabian Andres" userId="6c665825-f6d8-4921-b3fb-5149d9fbe4be" providerId="ADAL" clId="{E701A1DC-4E04-4AEE-A617-BC540227FCE6}" dt="2023-03-01T21:03:44.602" v="137" actId="478"/>
          <ac:cxnSpMkLst>
            <pc:docMk/>
            <pc:sldMk cId="821329841" sldId="257"/>
            <ac:cxnSpMk id="61" creationId="{71631600-0D1F-652B-C7A1-ACD4EE1E0F12}"/>
          </ac:cxnSpMkLst>
        </pc:cxnChg>
        <pc:cxnChg chg="add del mod">
          <ac:chgData name="Camayo Pesas Fabian Andres" userId="6c665825-f6d8-4921-b3fb-5149d9fbe4be" providerId="ADAL" clId="{E701A1DC-4E04-4AEE-A617-BC540227FCE6}" dt="2023-03-01T21:03:44.602" v="137" actId="478"/>
          <ac:cxnSpMkLst>
            <pc:docMk/>
            <pc:sldMk cId="821329841" sldId="257"/>
            <ac:cxnSpMk id="62" creationId="{8302DC64-A85F-7C4B-6D58-509F22F5F89F}"/>
          </ac:cxnSpMkLst>
        </pc:cxnChg>
        <pc:cxnChg chg="add del mod">
          <ac:chgData name="Camayo Pesas Fabian Andres" userId="6c665825-f6d8-4921-b3fb-5149d9fbe4be" providerId="ADAL" clId="{E701A1DC-4E04-4AEE-A617-BC540227FCE6}" dt="2023-02-27T21:59:39.236" v="94" actId="1037"/>
          <ac:cxnSpMkLst>
            <pc:docMk/>
            <pc:sldMk cId="821329841" sldId="257"/>
            <ac:cxnSpMk id="64" creationId="{47ABC346-0E9F-C075-19E3-CAF071A03D2F}"/>
          </ac:cxnSpMkLst>
        </pc:cxnChg>
        <pc:cxnChg chg="add 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65" creationId="{C36DC100-0837-17F8-E610-955E9CA778B9}"/>
          </ac:cxnSpMkLst>
        </pc:cxnChg>
        <pc:cxnChg chg="add del mod">
          <ac:chgData name="Camayo Pesas Fabian Andres" userId="6c665825-f6d8-4921-b3fb-5149d9fbe4be" providerId="ADAL" clId="{E701A1DC-4E04-4AEE-A617-BC540227FCE6}" dt="2023-02-27T21:59:02.003" v="76" actId="478"/>
          <ac:cxnSpMkLst>
            <pc:docMk/>
            <pc:sldMk cId="821329841" sldId="257"/>
            <ac:cxnSpMk id="66" creationId="{76F17F41-5C95-2156-FCF0-221E66B52E0C}"/>
          </ac:cxnSpMkLst>
        </pc:cxnChg>
        <pc:cxnChg chg="add del mod">
          <ac:chgData name="Camayo Pesas Fabian Andres" userId="6c665825-f6d8-4921-b3fb-5149d9fbe4be" providerId="ADAL" clId="{E701A1DC-4E04-4AEE-A617-BC540227FCE6}" dt="2023-02-27T21:58:54.828" v="68" actId="478"/>
          <ac:cxnSpMkLst>
            <pc:docMk/>
            <pc:sldMk cId="821329841" sldId="257"/>
            <ac:cxnSpMk id="67" creationId="{3A3E2634-788E-2943-7563-B88A298476D7}"/>
          </ac:cxnSpMkLst>
        </pc:cxnChg>
        <pc:cxnChg chg="add del mod">
          <ac:chgData name="Camayo Pesas Fabian Andres" userId="6c665825-f6d8-4921-b3fb-5149d9fbe4be" providerId="ADAL" clId="{E701A1DC-4E04-4AEE-A617-BC540227FCE6}" dt="2023-02-27T21:59:04.496" v="79" actId="478"/>
          <ac:cxnSpMkLst>
            <pc:docMk/>
            <pc:sldMk cId="821329841" sldId="257"/>
            <ac:cxnSpMk id="68" creationId="{8BC1E928-3940-C347-A148-02CD977B14D9}"/>
          </ac:cxnSpMkLst>
        </pc:cxnChg>
        <pc:cxnChg chg="add del mod">
          <ac:chgData name="Camayo Pesas Fabian Andres" userId="6c665825-f6d8-4921-b3fb-5149d9fbe4be" providerId="ADAL" clId="{E701A1DC-4E04-4AEE-A617-BC540227FCE6}" dt="2023-03-01T21:04:10.513" v="144" actId="14100"/>
          <ac:cxnSpMkLst>
            <pc:docMk/>
            <pc:sldMk cId="821329841" sldId="257"/>
            <ac:cxnSpMk id="69" creationId="{B161EEFF-8539-B3BD-A296-847808AE5693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74" creationId="{70FB0F3F-7C7E-A1C4-63F4-37A8092D6BE6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75" creationId="{9BE4CC43-A2C6-2700-B6FE-A67D61114C7E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76" creationId="{C94D3C77-3CC7-3D46-E234-ADA21A128653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77" creationId="{7B95DBC3-A35E-FA79-474D-967D6771B7E2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78" creationId="{A3C3A1D0-7A89-621E-6506-6B2FC9CD577E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80" creationId="{359C9731-2FEB-C074-6247-B531D326168F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81" creationId="{5BD9DF91-9263-5F7C-4243-B45FCA5220CF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82" creationId="{015A9A52-0065-3676-1B26-65DCB28F0A63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83" creationId="{B1D47BE4-B216-C5E7-DC3A-29AD2DC450AA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84" creationId="{661EDA8D-9B9B-8398-687C-68C1E931DE40}"/>
          </ac:cxnSpMkLst>
        </pc:cxnChg>
        <pc:cxnChg chg="add del mod">
          <ac:chgData name="Camayo Pesas Fabian Andres" userId="6c665825-f6d8-4921-b3fb-5149d9fbe4be" providerId="ADAL" clId="{E701A1DC-4E04-4AEE-A617-BC540227FCE6}" dt="2023-02-27T21:58:58.608" v="72" actId="478"/>
          <ac:cxnSpMkLst>
            <pc:docMk/>
            <pc:sldMk cId="821329841" sldId="257"/>
            <ac:cxnSpMk id="85" creationId="{40B0EBDF-3AFA-D3EA-70AC-747C16782A03}"/>
          </ac:cxnSpMkLst>
        </pc:cxnChg>
        <pc:cxnChg chg="add del mod">
          <ac:chgData name="Camayo Pesas Fabian Andres" userId="6c665825-f6d8-4921-b3fb-5149d9fbe4be" providerId="ADAL" clId="{E701A1DC-4E04-4AEE-A617-BC540227FCE6}" dt="2023-02-27T21:59:01.059" v="74" actId="478"/>
          <ac:cxnSpMkLst>
            <pc:docMk/>
            <pc:sldMk cId="821329841" sldId="257"/>
            <ac:cxnSpMk id="86" creationId="{016E30CD-BEFD-26B8-E131-34D98C531D02}"/>
          </ac:cxnSpMkLst>
        </pc:cxnChg>
        <pc:cxnChg chg="add del mod">
          <ac:chgData name="Camayo Pesas Fabian Andres" userId="6c665825-f6d8-4921-b3fb-5149d9fbe4be" providerId="ADAL" clId="{E701A1DC-4E04-4AEE-A617-BC540227FCE6}" dt="2023-02-27T21:58:59.667" v="73" actId="478"/>
          <ac:cxnSpMkLst>
            <pc:docMk/>
            <pc:sldMk cId="821329841" sldId="257"/>
            <ac:cxnSpMk id="87" creationId="{2A85C837-02A4-E612-EDF6-74D64F42D313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89" creationId="{BAAF57AA-DE4C-B508-85D3-505B8F73BA0C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90" creationId="{D9834C0D-9C38-E4AB-3988-44AA7F98E2D4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91" creationId="{9E205F72-3CC8-EF6E-4396-A96A578AEFEE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92" creationId="{EB5885A3-16A3-DE9D-B976-3330AFE063D2}"/>
          </ac:cxnSpMkLst>
        </pc:cxnChg>
        <pc:cxnChg chg="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93" creationId="{21354452-E44F-EE00-8EDE-C2813ADE9E5B}"/>
          </ac:cxnSpMkLst>
        </pc:cxnChg>
        <pc:cxnChg chg="add del mod">
          <ac:chgData name="Camayo Pesas Fabian Andres" userId="6c665825-f6d8-4921-b3fb-5149d9fbe4be" providerId="ADAL" clId="{E701A1DC-4E04-4AEE-A617-BC540227FCE6}" dt="2023-02-27T21:59:12.115" v="84" actId="478"/>
          <ac:cxnSpMkLst>
            <pc:docMk/>
            <pc:sldMk cId="821329841" sldId="257"/>
            <ac:cxnSpMk id="94" creationId="{3247CA61-CF39-C1AC-4C77-D7197319E614}"/>
          </ac:cxnSpMkLst>
        </pc:cxnChg>
        <pc:cxnChg chg="add del mod">
          <ac:chgData name="Camayo Pesas Fabian Andres" userId="6c665825-f6d8-4921-b3fb-5149d9fbe4be" providerId="ADAL" clId="{E701A1DC-4E04-4AEE-A617-BC540227FCE6}" dt="2023-02-27T21:59:09.716" v="82" actId="478"/>
          <ac:cxnSpMkLst>
            <pc:docMk/>
            <pc:sldMk cId="821329841" sldId="257"/>
            <ac:cxnSpMk id="95" creationId="{2D2BFFAF-AC92-BF02-0B14-29CE82AFE6C8}"/>
          </ac:cxnSpMkLst>
        </pc:cxnChg>
        <pc:cxnChg chg="add del mod">
          <ac:chgData name="Camayo Pesas Fabian Andres" userId="6c665825-f6d8-4921-b3fb-5149d9fbe4be" providerId="ADAL" clId="{E701A1DC-4E04-4AEE-A617-BC540227FCE6}" dt="2023-02-27T21:59:11.288" v="83" actId="478"/>
          <ac:cxnSpMkLst>
            <pc:docMk/>
            <pc:sldMk cId="821329841" sldId="257"/>
            <ac:cxnSpMk id="96" creationId="{D1188BEB-70F4-8B5D-2378-142A50287A67}"/>
          </ac:cxnSpMkLst>
        </pc:cxnChg>
        <pc:cxnChg chg="add 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100" creationId="{8449A5C6-B7BF-B1E2-430A-5A61489C24C7}"/>
          </ac:cxnSpMkLst>
        </pc:cxnChg>
        <pc:cxnChg chg="add 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101" creationId="{E2A9DAEE-1A04-A6A2-9FAA-03B750C35E74}"/>
          </ac:cxnSpMkLst>
        </pc:cxnChg>
        <pc:cxnChg chg="add 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102" creationId="{90C7D87F-C257-7154-41DD-13BEE63AE3D5}"/>
          </ac:cxnSpMkLst>
        </pc:cxnChg>
        <pc:cxnChg chg="add 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103" creationId="{67B85D30-A21B-5555-1D5E-7B72A9932D4B}"/>
          </ac:cxnSpMkLst>
        </pc:cxnChg>
        <pc:cxnChg chg="add 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104" creationId="{843BEE97-FC25-3CB6-B437-94FD51A892E8}"/>
          </ac:cxnSpMkLst>
        </pc:cxnChg>
        <pc:cxnChg chg="add 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105" creationId="{2F8BE492-DBB1-07CB-3AAF-5ECF5F9DB6B9}"/>
          </ac:cxnSpMkLst>
        </pc:cxnChg>
        <pc:cxnChg chg="add 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106" creationId="{EF37BC94-6920-DD26-9E21-C789C33A1CA5}"/>
          </ac:cxnSpMkLst>
        </pc:cxnChg>
        <pc:cxnChg chg="add del mod">
          <ac:chgData name="Camayo Pesas Fabian Andres" userId="6c665825-f6d8-4921-b3fb-5149d9fbe4be" providerId="ADAL" clId="{E701A1DC-4E04-4AEE-A617-BC540227FCE6}" dt="2023-03-01T21:03:50.657" v="139" actId="478"/>
          <ac:cxnSpMkLst>
            <pc:docMk/>
            <pc:sldMk cId="821329841" sldId="257"/>
            <ac:cxnSpMk id="107" creationId="{750D2BE0-4231-E821-0E1C-C4A07F5E2F3C}"/>
          </ac:cxnSpMkLst>
        </pc:cxnChg>
        <pc:cxnChg chg="add del mod">
          <ac:chgData name="Camayo Pesas Fabian Andres" userId="6c665825-f6d8-4921-b3fb-5149d9fbe4be" providerId="ADAL" clId="{E701A1DC-4E04-4AEE-A617-BC540227FCE6}" dt="2023-03-01T21:03:50.657" v="139" actId="478"/>
          <ac:cxnSpMkLst>
            <pc:docMk/>
            <pc:sldMk cId="821329841" sldId="257"/>
            <ac:cxnSpMk id="108" creationId="{375F20F8-1062-EDF7-1051-0AD23C764502}"/>
          </ac:cxnSpMkLst>
        </pc:cxnChg>
        <pc:cxnChg chg="add del mod">
          <ac:chgData name="Camayo Pesas Fabian Andres" userId="6c665825-f6d8-4921-b3fb-5149d9fbe4be" providerId="ADAL" clId="{E701A1DC-4E04-4AEE-A617-BC540227FCE6}" dt="2023-03-01T21:03:50.657" v="139" actId="478"/>
          <ac:cxnSpMkLst>
            <pc:docMk/>
            <pc:sldMk cId="821329841" sldId="257"/>
            <ac:cxnSpMk id="109" creationId="{74FD9F73-F8B6-712A-FD95-F947B155B738}"/>
          </ac:cxnSpMkLst>
        </pc:cxnChg>
        <pc:cxnChg chg="add 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110" creationId="{F99B3DB0-D479-6594-A851-057866478D39}"/>
          </ac:cxnSpMkLst>
        </pc:cxnChg>
        <pc:cxnChg chg="add 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111" creationId="{2E337D0B-81C4-72A2-5AC8-C7297E5BF7C6}"/>
          </ac:cxnSpMkLst>
        </pc:cxnChg>
        <pc:cxnChg chg="add 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112" creationId="{1C085186-71AB-3F1E-1DC4-83C00557ED99}"/>
          </ac:cxnSpMkLst>
        </pc:cxnChg>
        <pc:cxnChg chg="add 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113" creationId="{E0CDA716-D40D-BCED-6FFA-70A5F8B704C6}"/>
          </ac:cxnSpMkLst>
        </pc:cxnChg>
        <pc:cxnChg chg="add 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114" creationId="{CA948759-02E5-AE79-6A83-CE02BED0CC05}"/>
          </ac:cxnSpMkLst>
        </pc:cxnChg>
        <pc:cxnChg chg="add 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115" creationId="{DF5114CB-0A17-2F56-757F-482C9731D330}"/>
          </ac:cxnSpMkLst>
        </pc:cxnChg>
        <pc:cxnChg chg="add mod">
          <ac:chgData name="Camayo Pesas Fabian Andres" userId="6c665825-f6d8-4921-b3fb-5149d9fbe4be" providerId="ADAL" clId="{E701A1DC-4E04-4AEE-A617-BC540227FCE6}" dt="2023-02-27T21:57:58.992" v="61"/>
          <ac:cxnSpMkLst>
            <pc:docMk/>
            <pc:sldMk cId="821329841" sldId="257"/>
            <ac:cxnSpMk id="116" creationId="{E6F648D6-0D28-72A0-433A-3AB9DA7016C7}"/>
          </ac:cxnSpMkLst>
        </pc:cxnChg>
        <pc:cxnChg chg="add del mod">
          <ac:chgData name="Camayo Pesas Fabian Andres" userId="6c665825-f6d8-4921-b3fb-5149d9fbe4be" providerId="ADAL" clId="{E701A1DC-4E04-4AEE-A617-BC540227FCE6}" dt="2023-03-01T21:03:28.798" v="122" actId="478"/>
          <ac:cxnSpMkLst>
            <pc:docMk/>
            <pc:sldMk cId="821329841" sldId="257"/>
            <ac:cxnSpMk id="117" creationId="{C2BC1B9A-B61B-FCC5-F870-E7516950217B}"/>
          </ac:cxnSpMkLst>
        </pc:cxnChg>
        <pc:cxnChg chg="add del mod">
          <ac:chgData name="Camayo Pesas Fabian Andres" userId="6c665825-f6d8-4921-b3fb-5149d9fbe4be" providerId="ADAL" clId="{E701A1DC-4E04-4AEE-A617-BC540227FCE6}" dt="2023-03-01T21:03:28.798" v="122" actId="478"/>
          <ac:cxnSpMkLst>
            <pc:docMk/>
            <pc:sldMk cId="821329841" sldId="257"/>
            <ac:cxnSpMk id="118" creationId="{E4039254-EE47-7C47-A2F4-9EED11733162}"/>
          </ac:cxnSpMkLst>
        </pc:cxnChg>
        <pc:cxnChg chg="add del mod">
          <ac:chgData name="Camayo Pesas Fabian Andres" userId="6c665825-f6d8-4921-b3fb-5149d9fbe4be" providerId="ADAL" clId="{E701A1DC-4E04-4AEE-A617-BC540227FCE6}" dt="2023-03-01T21:03:28.798" v="122" actId="478"/>
          <ac:cxnSpMkLst>
            <pc:docMk/>
            <pc:sldMk cId="821329841" sldId="257"/>
            <ac:cxnSpMk id="119" creationId="{6C3207FC-2DAE-1400-1EB8-F74DB3DC2982}"/>
          </ac:cxnSpMkLst>
        </pc:cxnChg>
        <pc:cxnChg chg="add del mod">
          <ac:chgData name="Camayo Pesas Fabian Andres" userId="6c665825-f6d8-4921-b3fb-5149d9fbe4be" providerId="ADAL" clId="{E701A1DC-4E04-4AEE-A617-BC540227FCE6}" dt="2023-03-01T21:03:28.798" v="122" actId="478"/>
          <ac:cxnSpMkLst>
            <pc:docMk/>
            <pc:sldMk cId="821329841" sldId="257"/>
            <ac:cxnSpMk id="120" creationId="{FAF96E6E-853A-91F4-30BB-FA1CDFA8AAF9}"/>
          </ac:cxnSpMkLst>
        </pc:cxnChg>
        <pc:cxnChg chg="add del mod">
          <ac:chgData name="Camayo Pesas Fabian Andres" userId="6c665825-f6d8-4921-b3fb-5149d9fbe4be" providerId="ADAL" clId="{E701A1DC-4E04-4AEE-A617-BC540227FCE6}" dt="2023-03-01T21:03:38.650" v="132" actId="478"/>
          <ac:cxnSpMkLst>
            <pc:docMk/>
            <pc:sldMk cId="821329841" sldId="257"/>
            <ac:cxnSpMk id="121" creationId="{94392A2A-FDF3-EFED-D37A-83AE7E062FB4}"/>
          </ac:cxnSpMkLst>
        </pc:cxnChg>
        <pc:cxnChg chg="add del mod">
          <ac:chgData name="Camayo Pesas Fabian Andres" userId="6c665825-f6d8-4921-b3fb-5149d9fbe4be" providerId="ADAL" clId="{E701A1DC-4E04-4AEE-A617-BC540227FCE6}" dt="2023-03-01T21:03:38.650" v="132" actId="478"/>
          <ac:cxnSpMkLst>
            <pc:docMk/>
            <pc:sldMk cId="821329841" sldId="257"/>
            <ac:cxnSpMk id="122" creationId="{F37510AC-5595-B10C-6BE5-4FC0747AA19C}"/>
          </ac:cxnSpMkLst>
        </pc:cxnChg>
        <pc:cxnChg chg="add del mod">
          <ac:chgData name="Camayo Pesas Fabian Andres" userId="6c665825-f6d8-4921-b3fb-5149d9fbe4be" providerId="ADAL" clId="{E701A1DC-4E04-4AEE-A617-BC540227FCE6}" dt="2023-03-01T21:03:44.602" v="137" actId="478"/>
          <ac:cxnSpMkLst>
            <pc:docMk/>
            <pc:sldMk cId="821329841" sldId="257"/>
            <ac:cxnSpMk id="123" creationId="{D17737A7-E995-E130-9D80-18B80836ACBD}"/>
          </ac:cxnSpMkLst>
        </pc:cxnChg>
        <pc:cxnChg chg="add del mod">
          <ac:chgData name="Camayo Pesas Fabian Andres" userId="6c665825-f6d8-4921-b3fb-5149d9fbe4be" providerId="ADAL" clId="{E701A1DC-4E04-4AEE-A617-BC540227FCE6}" dt="2023-03-01T21:03:35.869" v="130" actId="478"/>
          <ac:cxnSpMkLst>
            <pc:docMk/>
            <pc:sldMk cId="821329841" sldId="257"/>
            <ac:cxnSpMk id="139" creationId="{6A3685B1-898D-5313-4A11-F1C98975E4E8}"/>
          </ac:cxnSpMkLst>
        </pc:cxnChg>
        <pc:cxnChg chg="add del mod">
          <ac:chgData name="Camayo Pesas Fabian Andres" userId="6c665825-f6d8-4921-b3fb-5149d9fbe4be" providerId="ADAL" clId="{E701A1DC-4E04-4AEE-A617-BC540227FCE6}" dt="2023-03-01T21:03:38.650" v="132" actId="478"/>
          <ac:cxnSpMkLst>
            <pc:docMk/>
            <pc:sldMk cId="821329841" sldId="257"/>
            <ac:cxnSpMk id="140" creationId="{44382BF3-A9C4-416C-8886-E2389079995E}"/>
          </ac:cxnSpMkLst>
        </pc:cxnChg>
        <pc:cxnChg chg="add del mod">
          <ac:chgData name="Camayo Pesas Fabian Andres" userId="6c665825-f6d8-4921-b3fb-5149d9fbe4be" providerId="ADAL" clId="{E701A1DC-4E04-4AEE-A617-BC540227FCE6}" dt="2023-03-01T21:03:38.650" v="132" actId="478"/>
          <ac:cxnSpMkLst>
            <pc:docMk/>
            <pc:sldMk cId="821329841" sldId="257"/>
            <ac:cxnSpMk id="141" creationId="{04B87D66-F8E4-DB9B-C2DD-1063E1A6E2A5}"/>
          </ac:cxnSpMkLst>
        </pc:cxnChg>
        <pc:cxnChg chg="add del mod">
          <ac:chgData name="Camayo Pesas Fabian Andres" userId="6c665825-f6d8-4921-b3fb-5149d9fbe4be" providerId="ADAL" clId="{E701A1DC-4E04-4AEE-A617-BC540227FCE6}" dt="2023-03-01T21:03:34.318" v="128" actId="478"/>
          <ac:cxnSpMkLst>
            <pc:docMk/>
            <pc:sldMk cId="821329841" sldId="257"/>
            <ac:cxnSpMk id="142" creationId="{84C12EBE-79D2-F8C6-598D-9F9923C86A7F}"/>
          </ac:cxnSpMkLst>
        </pc:cxnChg>
        <pc:cxnChg chg="add del mod">
          <ac:chgData name="Camayo Pesas Fabian Andres" userId="6c665825-f6d8-4921-b3fb-5149d9fbe4be" providerId="ADAL" clId="{E701A1DC-4E04-4AEE-A617-BC540227FCE6}" dt="2023-03-01T21:03:38.650" v="132" actId="478"/>
          <ac:cxnSpMkLst>
            <pc:docMk/>
            <pc:sldMk cId="821329841" sldId="257"/>
            <ac:cxnSpMk id="143" creationId="{DA68D26C-6B02-2237-6B83-8CF37D00D271}"/>
          </ac:cxnSpMkLst>
        </pc:cxnChg>
        <pc:cxnChg chg="add del mod">
          <ac:chgData name="Camayo Pesas Fabian Andres" userId="6c665825-f6d8-4921-b3fb-5149d9fbe4be" providerId="ADAL" clId="{E701A1DC-4E04-4AEE-A617-BC540227FCE6}" dt="2023-03-01T21:03:38.650" v="132" actId="478"/>
          <ac:cxnSpMkLst>
            <pc:docMk/>
            <pc:sldMk cId="821329841" sldId="257"/>
            <ac:cxnSpMk id="144" creationId="{0AD69C29-6B46-AC46-657C-ECDBBF817115}"/>
          </ac:cxnSpMkLst>
        </pc:cxnChg>
        <pc:cxnChg chg="add del mod">
          <ac:chgData name="Camayo Pesas Fabian Andres" userId="6c665825-f6d8-4921-b3fb-5149d9fbe4be" providerId="ADAL" clId="{E701A1DC-4E04-4AEE-A617-BC540227FCE6}" dt="2023-03-01T21:03:38.650" v="132" actId="478"/>
          <ac:cxnSpMkLst>
            <pc:docMk/>
            <pc:sldMk cId="821329841" sldId="257"/>
            <ac:cxnSpMk id="145" creationId="{0D58FF8F-E8E2-4291-3D4A-263D28871D25}"/>
          </ac:cxnSpMkLst>
        </pc:cxnChg>
        <pc:cxnChg chg="add del mod">
          <ac:chgData name="Camayo Pesas Fabian Andres" userId="6c665825-f6d8-4921-b3fb-5149d9fbe4be" providerId="ADAL" clId="{E701A1DC-4E04-4AEE-A617-BC540227FCE6}" dt="2023-03-01T21:04:01.375" v="142" actId="478"/>
          <ac:cxnSpMkLst>
            <pc:docMk/>
            <pc:sldMk cId="821329841" sldId="257"/>
            <ac:cxnSpMk id="146" creationId="{D617D0EE-315A-6F4A-5025-0A88A9DF29C9}"/>
          </ac:cxnSpMkLst>
        </pc:cxnChg>
        <pc:cxnChg chg="add del mod">
          <ac:chgData name="Camayo Pesas Fabian Andres" userId="6c665825-f6d8-4921-b3fb-5149d9fbe4be" providerId="ADAL" clId="{E701A1DC-4E04-4AEE-A617-BC540227FCE6}" dt="2023-03-01T21:03:44.602" v="137" actId="478"/>
          <ac:cxnSpMkLst>
            <pc:docMk/>
            <pc:sldMk cId="821329841" sldId="257"/>
            <ac:cxnSpMk id="147" creationId="{9C5E3C87-6C8E-FD98-B3B5-B2F10E9999BB}"/>
          </ac:cxnSpMkLst>
        </pc:cxnChg>
        <pc:cxnChg chg="add del mod">
          <ac:chgData name="Camayo Pesas Fabian Andres" userId="6c665825-f6d8-4921-b3fb-5149d9fbe4be" providerId="ADAL" clId="{E701A1DC-4E04-4AEE-A617-BC540227FCE6}" dt="2023-03-01T21:03:44.602" v="137" actId="478"/>
          <ac:cxnSpMkLst>
            <pc:docMk/>
            <pc:sldMk cId="821329841" sldId="257"/>
            <ac:cxnSpMk id="148" creationId="{4BA7A50E-02E6-26F8-3202-DB0478B61BC7}"/>
          </ac:cxnSpMkLst>
        </pc:cxnChg>
        <pc:cxnChg chg="add mod">
          <ac:chgData name="Camayo Pesas Fabian Andres" userId="6c665825-f6d8-4921-b3fb-5149d9fbe4be" providerId="ADAL" clId="{E701A1DC-4E04-4AEE-A617-BC540227FCE6}" dt="2023-02-27T22:00:42.710" v="116" actId="1037"/>
          <ac:cxnSpMkLst>
            <pc:docMk/>
            <pc:sldMk cId="821329841" sldId="257"/>
            <ac:cxnSpMk id="154" creationId="{A1095744-125B-49E4-E5B4-9007707B0AF7}"/>
          </ac:cxnSpMkLst>
        </pc:cxnChg>
      </pc:sldChg>
      <pc:sldChg chg="addSp delSp modSp add mod">
        <pc:chgData name="Camayo Pesas Fabian Andres" userId="6c665825-f6d8-4921-b3fb-5149d9fbe4be" providerId="ADAL" clId="{E701A1DC-4E04-4AEE-A617-BC540227FCE6}" dt="2023-03-01T21:10:50.460" v="429" actId="14100"/>
        <pc:sldMkLst>
          <pc:docMk/>
          <pc:sldMk cId="1893144109" sldId="258"/>
        </pc:sldMkLst>
        <pc:spChg chg="mod">
          <ac:chgData name="Camayo Pesas Fabian Andres" userId="6c665825-f6d8-4921-b3fb-5149d9fbe4be" providerId="ADAL" clId="{E701A1DC-4E04-4AEE-A617-BC540227FCE6}" dt="2023-03-01T21:06:26.382" v="201" actId="20577"/>
          <ac:spMkLst>
            <pc:docMk/>
            <pc:sldMk cId="1893144109" sldId="258"/>
            <ac:spMk id="138" creationId="{8926E02A-858D-AB4A-825F-CE42CC858625}"/>
          </ac:spMkLst>
        </pc:spChg>
        <pc:spChg chg="del">
          <ac:chgData name="Camayo Pesas Fabian Andres" userId="6c665825-f6d8-4921-b3fb-5149d9fbe4be" providerId="ADAL" clId="{E701A1DC-4E04-4AEE-A617-BC540227FCE6}" dt="2023-03-01T21:06:38.047" v="207" actId="478"/>
          <ac:spMkLst>
            <pc:docMk/>
            <pc:sldMk cId="1893144109" sldId="258"/>
            <ac:spMk id="149" creationId="{7443EDB0-FBD8-E91F-CFEA-8BA7BF0B1094}"/>
          </ac:spMkLst>
        </pc:spChg>
        <pc:spChg chg="del">
          <ac:chgData name="Camayo Pesas Fabian Andres" userId="6c665825-f6d8-4921-b3fb-5149d9fbe4be" providerId="ADAL" clId="{E701A1DC-4E04-4AEE-A617-BC540227FCE6}" dt="2023-03-01T21:06:34.446" v="202" actId="478"/>
          <ac:spMkLst>
            <pc:docMk/>
            <pc:sldMk cId="1893144109" sldId="258"/>
            <ac:spMk id="150" creationId="{56884CCF-83E2-D1B9-3B21-9172FCDF8B8E}"/>
          </ac:spMkLst>
        </pc:spChg>
        <pc:spChg chg="del">
          <ac:chgData name="Camayo Pesas Fabian Andres" userId="6c665825-f6d8-4921-b3fb-5149d9fbe4be" providerId="ADAL" clId="{E701A1DC-4E04-4AEE-A617-BC540227FCE6}" dt="2023-03-01T21:06:42.705" v="212" actId="478"/>
          <ac:spMkLst>
            <pc:docMk/>
            <pc:sldMk cId="1893144109" sldId="258"/>
            <ac:spMk id="152" creationId="{9206434B-19FB-6297-FFEF-369DB3D65C73}"/>
          </ac:spMkLst>
        </pc:spChg>
        <pc:spChg chg="del">
          <ac:chgData name="Camayo Pesas Fabian Andres" userId="6c665825-f6d8-4921-b3fb-5149d9fbe4be" providerId="ADAL" clId="{E701A1DC-4E04-4AEE-A617-BC540227FCE6}" dt="2023-03-01T21:06:42.072" v="211" actId="478"/>
          <ac:spMkLst>
            <pc:docMk/>
            <pc:sldMk cId="1893144109" sldId="258"/>
            <ac:spMk id="153" creationId="{BB54C1AA-E9F8-7611-55EF-8EE1969C9903}"/>
          </ac:spMkLst>
        </pc:spChg>
        <pc:spChg chg="del">
          <ac:chgData name="Camayo Pesas Fabian Andres" userId="6c665825-f6d8-4921-b3fb-5149d9fbe4be" providerId="ADAL" clId="{E701A1DC-4E04-4AEE-A617-BC540227FCE6}" dt="2023-03-01T21:06:43.327" v="213" actId="478"/>
          <ac:spMkLst>
            <pc:docMk/>
            <pc:sldMk cId="1893144109" sldId="258"/>
            <ac:spMk id="156" creationId="{C10FA9EC-28FD-AD2C-BD3F-4F2A05109B82}"/>
          </ac:spMkLst>
        </pc:spChg>
        <pc:cxnChg chg="add mod">
          <ac:chgData name="Camayo Pesas Fabian Andres" userId="6c665825-f6d8-4921-b3fb-5149d9fbe4be" providerId="ADAL" clId="{E701A1DC-4E04-4AEE-A617-BC540227FCE6}" dt="2023-03-01T21:09:24.412" v="405" actId="14100"/>
          <ac:cxnSpMkLst>
            <pc:docMk/>
            <pc:sldMk cId="1893144109" sldId="258"/>
            <ac:cxnSpMk id="12" creationId="{99422435-EB0E-388F-E868-B803CE3451E1}"/>
          </ac:cxnSpMkLst>
        </pc:cxnChg>
        <pc:cxnChg chg="add del mod">
          <ac:chgData name="Camayo Pesas Fabian Andres" userId="6c665825-f6d8-4921-b3fb-5149d9fbe4be" providerId="ADAL" clId="{E701A1DC-4E04-4AEE-A617-BC540227FCE6}" dt="2023-03-01T21:08:59.564" v="375" actId="478"/>
          <ac:cxnSpMkLst>
            <pc:docMk/>
            <pc:sldMk cId="1893144109" sldId="258"/>
            <ac:cxnSpMk id="13" creationId="{65398A06-4538-70DA-BCD4-E77F606015E0}"/>
          </ac:cxnSpMkLst>
        </pc:cxnChg>
        <pc:cxnChg chg="add mod">
          <ac:chgData name="Camayo Pesas Fabian Andres" userId="6c665825-f6d8-4921-b3fb-5149d9fbe4be" providerId="ADAL" clId="{E701A1DC-4E04-4AEE-A617-BC540227FCE6}" dt="2023-03-01T21:10:19.108" v="409" actId="1076"/>
          <ac:cxnSpMkLst>
            <pc:docMk/>
            <pc:sldMk cId="1893144109" sldId="258"/>
            <ac:cxnSpMk id="23" creationId="{36D52608-870F-DA10-BA08-045EDC82A18B}"/>
          </ac:cxnSpMkLst>
        </pc:cxnChg>
        <pc:cxnChg chg="add mod">
          <ac:chgData name="Camayo Pesas Fabian Andres" userId="6c665825-f6d8-4921-b3fb-5149d9fbe4be" providerId="ADAL" clId="{E701A1DC-4E04-4AEE-A617-BC540227FCE6}" dt="2023-03-01T21:10:50.460" v="429" actId="14100"/>
          <ac:cxnSpMkLst>
            <pc:docMk/>
            <pc:sldMk cId="1893144109" sldId="258"/>
            <ac:cxnSpMk id="24" creationId="{E9CF5923-F335-672D-F50A-94FD129A6D8E}"/>
          </ac:cxnSpMkLst>
        </pc:cxnChg>
        <pc:cxnChg chg="add mod">
          <ac:chgData name="Camayo Pesas Fabian Andres" userId="6c665825-f6d8-4921-b3fb-5149d9fbe4be" providerId="ADAL" clId="{E701A1DC-4E04-4AEE-A617-BC540227FCE6}" dt="2023-03-01T21:10:47.741" v="428" actId="1036"/>
          <ac:cxnSpMkLst>
            <pc:docMk/>
            <pc:sldMk cId="1893144109" sldId="258"/>
            <ac:cxnSpMk id="27" creationId="{45BD4B04-CA00-1941-B856-98FEF240A15F}"/>
          </ac:cxnSpMkLst>
        </pc:cxnChg>
        <pc:cxnChg chg="del">
          <ac:chgData name="Camayo Pesas Fabian Andres" userId="6c665825-f6d8-4921-b3fb-5149d9fbe4be" providerId="ADAL" clId="{E701A1DC-4E04-4AEE-A617-BC540227FCE6}" dt="2023-03-01T21:06:41.504" v="210" actId="478"/>
          <ac:cxnSpMkLst>
            <pc:docMk/>
            <pc:sldMk cId="1893144109" sldId="258"/>
            <ac:cxnSpMk id="64" creationId="{47ABC346-0E9F-C075-19E3-CAF071A03D2F}"/>
          </ac:cxnSpMkLst>
        </pc:cxnChg>
        <pc:cxnChg chg="mod">
          <ac:chgData name="Camayo Pesas Fabian Andres" userId="6c665825-f6d8-4921-b3fb-5149d9fbe4be" providerId="ADAL" clId="{E701A1DC-4E04-4AEE-A617-BC540227FCE6}" dt="2023-03-01T21:09:21.660" v="404" actId="14100"/>
          <ac:cxnSpMkLst>
            <pc:docMk/>
            <pc:sldMk cId="1893144109" sldId="258"/>
            <ac:cxnSpMk id="65" creationId="{C36DC100-0837-17F8-E610-955E9CA778B9}"/>
          </ac:cxnSpMkLst>
        </pc:cxnChg>
        <pc:cxnChg chg="del">
          <ac:chgData name="Camayo Pesas Fabian Andres" userId="6c665825-f6d8-4921-b3fb-5149d9fbe4be" providerId="ADAL" clId="{E701A1DC-4E04-4AEE-A617-BC540227FCE6}" dt="2023-03-01T21:06:40.477" v="209" actId="478"/>
          <ac:cxnSpMkLst>
            <pc:docMk/>
            <pc:sldMk cId="1893144109" sldId="258"/>
            <ac:cxnSpMk id="69" creationId="{B161EEFF-8539-B3BD-A296-847808AE5693}"/>
          </ac:cxnSpMkLst>
        </pc:cxnChg>
        <pc:cxnChg chg="mod">
          <ac:chgData name="Camayo Pesas Fabian Andres" userId="6c665825-f6d8-4921-b3fb-5149d9fbe4be" providerId="ADAL" clId="{E701A1DC-4E04-4AEE-A617-BC540227FCE6}" dt="2023-03-01T21:10:11.628" v="407" actId="14100"/>
          <ac:cxnSpMkLst>
            <pc:docMk/>
            <pc:sldMk cId="1893144109" sldId="258"/>
            <ac:cxnSpMk id="100" creationId="{8449A5C6-B7BF-B1E2-430A-5A61489C24C7}"/>
          </ac:cxnSpMkLst>
        </pc:cxnChg>
        <pc:cxnChg chg="del">
          <ac:chgData name="Camayo Pesas Fabian Andres" userId="6c665825-f6d8-4921-b3fb-5149d9fbe4be" providerId="ADAL" clId="{E701A1DC-4E04-4AEE-A617-BC540227FCE6}" dt="2023-03-01T21:06:38.879" v="208" actId="478"/>
          <ac:cxnSpMkLst>
            <pc:docMk/>
            <pc:sldMk cId="1893144109" sldId="258"/>
            <ac:cxnSpMk id="101" creationId="{E2A9DAEE-1A04-A6A2-9FAA-03B750C35E74}"/>
          </ac:cxnSpMkLst>
        </pc:cxnChg>
        <pc:cxnChg chg="del">
          <ac:chgData name="Camayo Pesas Fabian Andres" userId="6c665825-f6d8-4921-b3fb-5149d9fbe4be" providerId="ADAL" clId="{E701A1DC-4E04-4AEE-A617-BC540227FCE6}" dt="2023-03-01T21:06:37.280" v="206" actId="478"/>
          <ac:cxnSpMkLst>
            <pc:docMk/>
            <pc:sldMk cId="1893144109" sldId="258"/>
            <ac:cxnSpMk id="102" creationId="{90C7D87F-C257-7154-41DD-13BEE63AE3D5}"/>
          </ac:cxnSpMkLst>
        </pc:cxnChg>
        <pc:cxnChg chg="del">
          <ac:chgData name="Camayo Pesas Fabian Andres" userId="6c665825-f6d8-4921-b3fb-5149d9fbe4be" providerId="ADAL" clId="{E701A1DC-4E04-4AEE-A617-BC540227FCE6}" dt="2023-03-01T21:06:34.446" v="202" actId="478"/>
          <ac:cxnSpMkLst>
            <pc:docMk/>
            <pc:sldMk cId="1893144109" sldId="258"/>
            <ac:cxnSpMk id="103" creationId="{67B85D30-A21B-5555-1D5E-7B72A9932D4B}"/>
          </ac:cxnSpMkLst>
        </pc:cxnChg>
        <pc:cxnChg chg="del">
          <ac:chgData name="Camayo Pesas Fabian Andres" userId="6c665825-f6d8-4921-b3fb-5149d9fbe4be" providerId="ADAL" clId="{E701A1DC-4E04-4AEE-A617-BC540227FCE6}" dt="2023-03-01T21:06:34.446" v="202" actId="478"/>
          <ac:cxnSpMkLst>
            <pc:docMk/>
            <pc:sldMk cId="1893144109" sldId="258"/>
            <ac:cxnSpMk id="104" creationId="{843BEE97-FC25-3CB6-B437-94FD51A892E8}"/>
          </ac:cxnSpMkLst>
        </pc:cxnChg>
        <pc:cxnChg chg="del">
          <ac:chgData name="Camayo Pesas Fabian Andres" userId="6c665825-f6d8-4921-b3fb-5149d9fbe4be" providerId="ADAL" clId="{E701A1DC-4E04-4AEE-A617-BC540227FCE6}" dt="2023-03-01T21:06:35.488" v="203" actId="478"/>
          <ac:cxnSpMkLst>
            <pc:docMk/>
            <pc:sldMk cId="1893144109" sldId="258"/>
            <ac:cxnSpMk id="105" creationId="{2F8BE492-DBB1-07CB-3AAF-5ECF5F9DB6B9}"/>
          </ac:cxnSpMkLst>
        </pc:cxnChg>
        <pc:cxnChg chg="del">
          <ac:chgData name="Camayo Pesas Fabian Andres" userId="6c665825-f6d8-4921-b3fb-5149d9fbe4be" providerId="ADAL" clId="{E701A1DC-4E04-4AEE-A617-BC540227FCE6}" dt="2023-03-01T21:06:38.879" v="208" actId="478"/>
          <ac:cxnSpMkLst>
            <pc:docMk/>
            <pc:sldMk cId="1893144109" sldId="258"/>
            <ac:cxnSpMk id="106" creationId="{EF37BC94-6920-DD26-9E21-C789C33A1CA5}"/>
          </ac:cxnSpMkLst>
        </pc:cxnChg>
        <pc:cxnChg chg="del">
          <ac:chgData name="Camayo Pesas Fabian Andres" userId="6c665825-f6d8-4921-b3fb-5149d9fbe4be" providerId="ADAL" clId="{E701A1DC-4E04-4AEE-A617-BC540227FCE6}" dt="2023-03-01T21:06:34.446" v="202" actId="478"/>
          <ac:cxnSpMkLst>
            <pc:docMk/>
            <pc:sldMk cId="1893144109" sldId="258"/>
            <ac:cxnSpMk id="107" creationId="{750D2BE0-4231-E821-0E1C-C4A07F5E2F3C}"/>
          </ac:cxnSpMkLst>
        </pc:cxnChg>
        <pc:cxnChg chg="del">
          <ac:chgData name="Camayo Pesas Fabian Andres" userId="6c665825-f6d8-4921-b3fb-5149d9fbe4be" providerId="ADAL" clId="{E701A1DC-4E04-4AEE-A617-BC540227FCE6}" dt="2023-03-01T21:06:34.446" v="202" actId="478"/>
          <ac:cxnSpMkLst>
            <pc:docMk/>
            <pc:sldMk cId="1893144109" sldId="258"/>
            <ac:cxnSpMk id="108" creationId="{375F20F8-1062-EDF7-1051-0AD23C764502}"/>
          </ac:cxnSpMkLst>
        </pc:cxnChg>
        <pc:cxnChg chg="del">
          <ac:chgData name="Camayo Pesas Fabian Andres" userId="6c665825-f6d8-4921-b3fb-5149d9fbe4be" providerId="ADAL" clId="{E701A1DC-4E04-4AEE-A617-BC540227FCE6}" dt="2023-03-01T21:06:34.446" v="202" actId="478"/>
          <ac:cxnSpMkLst>
            <pc:docMk/>
            <pc:sldMk cId="1893144109" sldId="258"/>
            <ac:cxnSpMk id="109" creationId="{74FD9F73-F8B6-712A-FD95-F947B155B738}"/>
          </ac:cxnSpMkLst>
        </pc:cxnChg>
        <pc:cxnChg chg="del">
          <ac:chgData name="Camayo Pesas Fabian Andres" userId="6c665825-f6d8-4921-b3fb-5149d9fbe4be" providerId="ADAL" clId="{E701A1DC-4E04-4AEE-A617-BC540227FCE6}" dt="2023-03-01T21:06:34.446" v="202" actId="478"/>
          <ac:cxnSpMkLst>
            <pc:docMk/>
            <pc:sldMk cId="1893144109" sldId="258"/>
            <ac:cxnSpMk id="110" creationId="{F99B3DB0-D479-6594-A851-057866478D39}"/>
          </ac:cxnSpMkLst>
        </pc:cxnChg>
        <pc:cxnChg chg="del">
          <ac:chgData name="Camayo Pesas Fabian Andres" userId="6c665825-f6d8-4921-b3fb-5149d9fbe4be" providerId="ADAL" clId="{E701A1DC-4E04-4AEE-A617-BC540227FCE6}" dt="2023-03-01T21:06:34.446" v="202" actId="478"/>
          <ac:cxnSpMkLst>
            <pc:docMk/>
            <pc:sldMk cId="1893144109" sldId="258"/>
            <ac:cxnSpMk id="111" creationId="{2E337D0B-81C4-72A2-5AC8-C7297E5BF7C6}"/>
          </ac:cxnSpMkLst>
        </pc:cxnChg>
        <pc:cxnChg chg="del">
          <ac:chgData name="Camayo Pesas Fabian Andres" userId="6c665825-f6d8-4921-b3fb-5149d9fbe4be" providerId="ADAL" clId="{E701A1DC-4E04-4AEE-A617-BC540227FCE6}" dt="2023-03-01T21:06:34.446" v="202" actId="478"/>
          <ac:cxnSpMkLst>
            <pc:docMk/>
            <pc:sldMk cId="1893144109" sldId="258"/>
            <ac:cxnSpMk id="112" creationId="{1C085186-71AB-3F1E-1DC4-83C00557ED99}"/>
          </ac:cxnSpMkLst>
        </pc:cxnChg>
        <pc:cxnChg chg="del">
          <ac:chgData name="Camayo Pesas Fabian Andres" userId="6c665825-f6d8-4921-b3fb-5149d9fbe4be" providerId="ADAL" clId="{E701A1DC-4E04-4AEE-A617-BC540227FCE6}" dt="2023-03-01T21:06:34.446" v="202" actId="478"/>
          <ac:cxnSpMkLst>
            <pc:docMk/>
            <pc:sldMk cId="1893144109" sldId="258"/>
            <ac:cxnSpMk id="113" creationId="{E0CDA716-D40D-BCED-6FFA-70A5F8B704C6}"/>
          </ac:cxnSpMkLst>
        </pc:cxnChg>
        <pc:cxnChg chg="del">
          <ac:chgData name="Camayo Pesas Fabian Andres" userId="6c665825-f6d8-4921-b3fb-5149d9fbe4be" providerId="ADAL" clId="{E701A1DC-4E04-4AEE-A617-BC540227FCE6}" dt="2023-03-01T21:06:34.446" v="202" actId="478"/>
          <ac:cxnSpMkLst>
            <pc:docMk/>
            <pc:sldMk cId="1893144109" sldId="258"/>
            <ac:cxnSpMk id="114" creationId="{CA948759-02E5-AE79-6A83-CE02BED0CC05}"/>
          </ac:cxnSpMkLst>
        </pc:cxnChg>
        <pc:cxnChg chg="del">
          <ac:chgData name="Camayo Pesas Fabian Andres" userId="6c665825-f6d8-4921-b3fb-5149d9fbe4be" providerId="ADAL" clId="{E701A1DC-4E04-4AEE-A617-BC540227FCE6}" dt="2023-03-01T21:06:36.025" v="204" actId="478"/>
          <ac:cxnSpMkLst>
            <pc:docMk/>
            <pc:sldMk cId="1893144109" sldId="258"/>
            <ac:cxnSpMk id="115" creationId="{DF5114CB-0A17-2F56-757F-482C9731D330}"/>
          </ac:cxnSpMkLst>
        </pc:cxnChg>
        <pc:cxnChg chg="del">
          <ac:chgData name="Camayo Pesas Fabian Andres" userId="6c665825-f6d8-4921-b3fb-5149d9fbe4be" providerId="ADAL" clId="{E701A1DC-4E04-4AEE-A617-BC540227FCE6}" dt="2023-03-01T21:06:36.510" v="205" actId="478"/>
          <ac:cxnSpMkLst>
            <pc:docMk/>
            <pc:sldMk cId="1893144109" sldId="258"/>
            <ac:cxnSpMk id="116" creationId="{E6F648D6-0D28-72A0-433A-3AB9DA7016C7}"/>
          </ac:cxnSpMkLst>
        </pc:cxnChg>
        <pc:cxnChg chg="del mod">
          <ac:chgData name="Camayo Pesas Fabian Andres" userId="6c665825-f6d8-4921-b3fb-5149d9fbe4be" providerId="ADAL" clId="{E701A1DC-4E04-4AEE-A617-BC540227FCE6}" dt="2023-03-01T21:08:13.326" v="240" actId="478"/>
          <ac:cxnSpMkLst>
            <pc:docMk/>
            <pc:sldMk cId="1893144109" sldId="258"/>
            <ac:cxnSpMk id="154" creationId="{A1095744-125B-49E4-E5B4-9007707B0AF7}"/>
          </ac:cxnSpMkLst>
        </pc:cxnChg>
      </pc:sldChg>
      <pc:sldChg chg="addSp delSp modSp new mod">
        <pc:chgData name="Camayo Pesas Fabian Andres" userId="6c665825-f6d8-4921-b3fb-5149d9fbe4be" providerId="ADAL" clId="{E701A1DC-4E04-4AEE-A617-BC540227FCE6}" dt="2023-03-09T16:21:32.265" v="840" actId="164"/>
        <pc:sldMkLst>
          <pc:docMk/>
          <pc:sldMk cId="3909779566" sldId="259"/>
        </pc:sldMkLst>
        <pc:spChg chg="del">
          <ac:chgData name="Camayo Pesas Fabian Andres" userId="6c665825-f6d8-4921-b3fb-5149d9fbe4be" providerId="ADAL" clId="{E701A1DC-4E04-4AEE-A617-BC540227FCE6}" dt="2023-03-09T15:50:29.488" v="818" actId="478"/>
          <ac:spMkLst>
            <pc:docMk/>
            <pc:sldMk cId="3909779566" sldId="259"/>
            <ac:spMk id="2" creationId="{6799174E-6007-703F-82EB-2F5A797A8204}"/>
          </ac:spMkLst>
        </pc:spChg>
        <pc:spChg chg="del">
          <ac:chgData name="Camayo Pesas Fabian Andres" userId="6c665825-f6d8-4921-b3fb-5149d9fbe4be" providerId="ADAL" clId="{E701A1DC-4E04-4AEE-A617-BC540227FCE6}" dt="2023-03-09T15:50:28.595" v="817" actId="478"/>
          <ac:spMkLst>
            <pc:docMk/>
            <pc:sldMk cId="3909779566" sldId="259"/>
            <ac:spMk id="3" creationId="{CECD0518-49F8-BE01-88D5-94C8469B255D}"/>
          </ac:spMkLst>
        </pc:spChg>
        <pc:spChg chg="add del mod">
          <ac:chgData name="Camayo Pesas Fabian Andres" userId="6c665825-f6d8-4921-b3fb-5149d9fbe4be" providerId="ADAL" clId="{E701A1DC-4E04-4AEE-A617-BC540227FCE6}" dt="2023-03-09T16:15:25.495" v="839" actId="478"/>
          <ac:spMkLst>
            <pc:docMk/>
            <pc:sldMk cId="3909779566" sldId="259"/>
            <ac:spMk id="4" creationId="{C626E42C-176A-ECFE-0278-49B2DFF7EA93}"/>
          </ac:spMkLst>
        </pc:spChg>
        <pc:spChg chg="add del mod">
          <ac:chgData name="Camayo Pesas Fabian Andres" userId="6c665825-f6d8-4921-b3fb-5149d9fbe4be" providerId="ADAL" clId="{E701A1DC-4E04-4AEE-A617-BC540227FCE6}" dt="2023-03-09T16:15:23.245" v="835" actId="478"/>
          <ac:spMkLst>
            <pc:docMk/>
            <pc:sldMk cId="3909779566" sldId="259"/>
            <ac:spMk id="6" creationId="{8A4D8384-FFB4-57A1-60DA-CE2BE33D76A2}"/>
          </ac:spMkLst>
        </pc:spChg>
        <pc:spChg chg="add del mod">
          <ac:chgData name="Camayo Pesas Fabian Andres" userId="6c665825-f6d8-4921-b3fb-5149d9fbe4be" providerId="ADAL" clId="{E701A1DC-4E04-4AEE-A617-BC540227FCE6}" dt="2023-03-09T16:15:24.373" v="837" actId="478"/>
          <ac:spMkLst>
            <pc:docMk/>
            <pc:sldMk cId="3909779566" sldId="259"/>
            <ac:spMk id="7" creationId="{9DB28F4B-DE8A-8FA2-CE9B-33E25A019474}"/>
          </ac:spMkLst>
        </pc:spChg>
        <pc:spChg chg="add del mod">
          <ac:chgData name="Camayo Pesas Fabian Andres" userId="6c665825-f6d8-4921-b3fb-5149d9fbe4be" providerId="ADAL" clId="{E701A1DC-4E04-4AEE-A617-BC540227FCE6}" dt="2023-03-09T16:15:24.974" v="838" actId="478"/>
          <ac:spMkLst>
            <pc:docMk/>
            <pc:sldMk cId="3909779566" sldId="259"/>
            <ac:spMk id="8" creationId="{7950AA82-E6AA-2C29-1485-77AC018D8B8D}"/>
          </ac:spMkLst>
        </pc:spChg>
        <pc:spChg chg="add del mod">
          <ac:chgData name="Camayo Pesas Fabian Andres" userId="6c665825-f6d8-4921-b3fb-5149d9fbe4be" providerId="ADAL" clId="{E701A1DC-4E04-4AEE-A617-BC540227FCE6}" dt="2023-03-09T15:50:40.015" v="821" actId="478"/>
          <ac:spMkLst>
            <pc:docMk/>
            <pc:sldMk cId="3909779566" sldId="259"/>
            <ac:spMk id="9" creationId="{4A865A49-0C00-DEB9-EFE9-A87BBC5ED8E1}"/>
          </ac:spMkLst>
        </pc:spChg>
        <pc:spChg chg="add del mod">
          <ac:chgData name="Camayo Pesas Fabian Andres" userId="6c665825-f6d8-4921-b3fb-5149d9fbe4be" providerId="ADAL" clId="{E701A1DC-4E04-4AEE-A617-BC540227FCE6}" dt="2023-03-09T15:50:44.859" v="826" actId="478"/>
          <ac:spMkLst>
            <pc:docMk/>
            <pc:sldMk cId="3909779566" sldId="259"/>
            <ac:spMk id="10" creationId="{ECC52BC0-1635-4A1C-6CE4-01C023829539}"/>
          </ac:spMkLst>
        </pc:spChg>
        <pc:spChg chg="add mod">
          <ac:chgData name="Camayo Pesas Fabian Andres" userId="6c665825-f6d8-4921-b3fb-5149d9fbe4be" providerId="ADAL" clId="{E701A1DC-4E04-4AEE-A617-BC540227FCE6}" dt="2023-03-09T16:21:32.265" v="840" actId="164"/>
          <ac:spMkLst>
            <pc:docMk/>
            <pc:sldMk cId="3909779566" sldId="259"/>
            <ac:spMk id="11" creationId="{7E3000AB-D4A5-B5B1-522B-57DEBB395124}"/>
          </ac:spMkLst>
        </pc:spChg>
        <pc:spChg chg="add del mod">
          <ac:chgData name="Camayo Pesas Fabian Andres" userId="6c665825-f6d8-4921-b3fb-5149d9fbe4be" providerId="ADAL" clId="{E701A1DC-4E04-4AEE-A617-BC540227FCE6}" dt="2023-03-09T15:50:46.920" v="828" actId="478"/>
          <ac:spMkLst>
            <pc:docMk/>
            <pc:sldMk cId="3909779566" sldId="259"/>
            <ac:spMk id="18" creationId="{261251C8-9D9D-1D51-91E9-167D19116125}"/>
          </ac:spMkLst>
        </pc:spChg>
        <pc:spChg chg="add del mod">
          <ac:chgData name="Camayo Pesas Fabian Andres" userId="6c665825-f6d8-4921-b3fb-5149d9fbe4be" providerId="ADAL" clId="{E701A1DC-4E04-4AEE-A617-BC540227FCE6}" dt="2023-03-09T15:50:50.831" v="829" actId="478"/>
          <ac:spMkLst>
            <pc:docMk/>
            <pc:sldMk cId="3909779566" sldId="259"/>
            <ac:spMk id="19" creationId="{D0F49D5B-D1FE-E021-34F1-04AC3A6BE42E}"/>
          </ac:spMkLst>
        </pc:spChg>
        <pc:spChg chg="add mod">
          <ac:chgData name="Camayo Pesas Fabian Andres" userId="6c665825-f6d8-4921-b3fb-5149d9fbe4be" providerId="ADAL" clId="{E701A1DC-4E04-4AEE-A617-BC540227FCE6}" dt="2023-03-09T16:21:32.265" v="840" actId="164"/>
          <ac:spMkLst>
            <pc:docMk/>
            <pc:sldMk cId="3909779566" sldId="259"/>
            <ac:spMk id="24" creationId="{9C213AB7-7879-1583-8767-06CF98A7BA8E}"/>
          </ac:spMkLst>
        </pc:spChg>
        <pc:spChg chg="add del mod">
          <ac:chgData name="Camayo Pesas Fabian Andres" userId="6c665825-f6d8-4921-b3fb-5149d9fbe4be" providerId="ADAL" clId="{E701A1DC-4E04-4AEE-A617-BC540227FCE6}" dt="2023-03-09T15:50:44.120" v="825" actId="478"/>
          <ac:spMkLst>
            <pc:docMk/>
            <pc:sldMk cId="3909779566" sldId="259"/>
            <ac:spMk id="25" creationId="{587A6B91-259C-6B09-FBEB-BB7C087DFBF7}"/>
          </ac:spMkLst>
        </pc:spChg>
        <pc:spChg chg="add mod">
          <ac:chgData name="Camayo Pesas Fabian Andres" userId="6c665825-f6d8-4921-b3fb-5149d9fbe4be" providerId="ADAL" clId="{E701A1DC-4E04-4AEE-A617-BC540227FCE6}" dt="2023-03-09T16:21:32.265" v="840" actId="164"/>
          <ac:spMkLst>
            <pc:docMk/>
            <pc:sldMk cId="3909779566" sldId="259"/>
            <ac:spMk id="28" creationId="{BD721B9E-B716-FF0D-FDDD-7D1B2AF63E91}"/>
          </ac:spMkLst>
        </pc:spChg>
        <pc:spChg chg="add mod">
          <ac:chgData name="Camayo Pesas Fabian Andres" userId="6c665825-f6d8-4921-b3fb-5149d9fbe4be" providerId="ADAL" clId="{E701A1DC-4E04-4AEE-A617-BC540227FCE6}" dt="2023-03-09T16:21:32.265" v="840" actId="164"/>
          <ac:spMkLst>
            <pc:docMk/>
            <pc:sldMk cId="3909779566" sldId="259"/>
            <ac:spMk id="29" creationId="{E6DD565A-5BE0-78E6-BCC3-EF67437477F6}"/>
          </ac:spMkLst>
        </pc:spChg>
        <pc:spChg chg="add mod">
          <ac:chgData name="Camayo Pesas Fabian Andres" userId="6c665825-f6d8-4921-b3fb-5149d9fbe4be" providerId="ADAL" clId="{E701A1DC-4E04-4AEE-A617-BC540227FCE6}" dt="2023-03-09T16:21:32.265" v="840" actId="164"/>
          <ac:spMkLst>
            <pc:docMk/>
            <pc:sldMk cId="3909779566" sldId="259"/>
            <ac:spMk id="33" creationId="{F98964BD-9D85-DD1D-32D3-AD4ABD3DE8AC}"/>
          </ac:spMkLst>
        </pc:spChg>
        <pc:spChg chg="add mod">
          <ac:chgData name="Camayo Pesas Fabian Andres" userId="6c665825-f6d8-4921-b3fb-5149d9fbe4be" providerId="ADAL" clId="{E701A1DC-4E04-4AEE-A617-BC540227FCE6}" dt="2023-03-09T16:21:32.265" v="840" actId="164"/>
          <ac:spMkLst>
            <pc:docMk/>
            <pc:sldMk cId="3909779566" sldId="259"/>
            <ac:spMk id="41" creationId="{DB8589A9-B17F-9646-DB74-2F8EB85C0D42}"/>
          </ac:spMkLst>
        </pc:spChg>
        <pc:spChg chg="add mod">
          <ac:chgData name="Camayo Pesas Fabian Andres" userId="6c665825-f6d8-4921-b3fb-5149d9fbe4be" providerId="ADAL" clId="{E701A1DC-4E04-4AEE-A617-BC540227FCE6}" dt="2023-03-09T16:21:32.265" v="840" actId="164"/>
          <ac:spMkLst>
            <pc:docMk/>
            <pc:sldMk cId="3909779566" sldId="259"/>
            <ac:spMk id="45" creationId="{8AA5D002-7E52-01F7-807E-9FFF95C2CE8A}"/>
          </ac:spMkLst>
        </pc:spChg>
        <pc:spChg chg="add mod">
          <ac:chgData name="Camayo Pesas Fabian Andres" userId="6c665825-f6d8-4921-b3fb-5149d9fbe4be" providerId="ADAL" clId="{E701A1DC-4E04-4AEE-A617-BC540227FCE6}" dt="2023-03-09T16:21:32.265" v="840" actId="164"/>
          <ac:spMkLst>
            <pc:docMk/>
            <pc:sldMk cId="3909779566" sldId="259"/>
            <ac:spMk id="47" creationId="{098136FE-AD6C-5054-F9AE-F743F75DF1A2}"/>
          </ac:spMkLst>
        </pc:spChg>
        <pc:spChg chg="add del mod">
          <ac:chgData name="Camayo Pesas Fabian Andres" userId="6c665825-f6d8-4921-b3fb-5149d9fbe4be" providerId="ADAL" clId="{E701A1DC-4E04-4AEE-A617-BC540227FCE6}" dt="2023-03-09T16:15:06.845" v="834" actId="478"/>
          <ac:spMkLst>
            <pc:docMk/>
            <pc:sldMk cId="3909779566" sldId="259"/>
            <ac:spMk id="50" creationId="{FD5112A7-5A7F-5401-134B-4A8691A7C33D}"/>
          </ac:spMkLst>
        </pc:spChg>
        <pc:spChg chg="add mod">
          <ac:chgData name="Camayo Pesas Fabian Andres" userId="6c665825-f6d8-4921-b3fb-5149d9fbe4be" providerId="ADAL" clId="{E701A1DC-4E04-4AEE-A617-BC540227FCE6}" dt="2023-03-09T16:21:32.265" v="840" actId="164"/>
          <ac:spMkLst>
            <pc:docMk/>
            <pc:sldMk cId="3909779566" sldId="259"/>
            <ac:spMk id="51" creationId="{FEDD8428-5752-2349-8FEB-18D0458DF94D}"/>
          </ac:spMkLst>
        </pc:spChg>
        <pc:spChg chg="add mod">
          <ac:chgData name="Camayo Pesas Fabian Andres" userId="6c665825-f6d8-4921-b3fb-5149d9fbe4be" providerId="ADAL" clId="{E701A1DC-4E04-4AEE-A617-BC540227FCE6}" dt="2023-03-09T16:21:32.265" v="840" actId="164"/>
          <ac:spMkLst>
            <pc:docMk/>
            <pc:sldMk cId="3909779566" sldId="259"/>
            <ac:spMk id="69" creationId="{635E5E37-4D9C-F0E7-338F-9FFAEBB814B7}"/>
          </ac:spMkLst>
        </pc:spChg>
        <pc:spChg chg="add del mod">
          <ac:chgData name="Camayo Pesas Fabian Andres" userId="6c665825-f6d8-4921-b3fb-5149d9fbe4be" providerId="ADAL" clId="{E701A1DC-4E04-4AEE-A617-BC540227FCE6}" dt="2023-03-09T16:15:06.845" v="834" actId="478"/>
          <ac:spMkLst>
            <pc:docMk/>
            <pc:sldMk cId="3909779566" sldId="259"/>
            <ac:spMk id="76" creationId="{C347BD6C-012A-3841-40D7-D86DFD8BEB4B}"/>
          </ac:spMkLst>
        </pc:spChg>
        <pc:spChg chg="add mod">
          <ac:chgData name="Camayo Pesas Fabian Andres" userId="6c665825-f6d8-4921-b3fb-5149d9fbe4be" providerId="ADAL" clId="{E701A1DC-4E04-4AEE-A617-BC540227FCE6}" dt="2023-03-09T16:21:32.265" v="840" actId="164"/>
          <ac:spMkLst>
            <pc:docMk/>
            <pc:sldMk cId="3909779566" sldId="259"/>
            <ac:spMk id="77" creationId="{5D4C4718-A00E-B0E4-1993-C98F288CD523}"/>
          </ac:spMkLst>
        </pc:spChg>
        <pc:spChg chg="add mod">
          <ac:chgData name="Camayo Pesas Fabian Andres" userId="6c665825-f6d8-4921-b3fb-5149d9fbe4be" providerId="ADAL" clId="{E701A1DC-4E04-4AEE-A617-BC540227FCE6}" dt="2023-03-09T16:21:32.265" v="840" actId="164"/>
          <ac:spMkLst>
            <pc:docMk/>
            <pc:sldMk cId="3909779566" sldId="259"/>
            <ac:spMk id="78" creationId="{30DE7ACC-C372-5D79-AC8C-BC3147E89A56}"/>
          </ac:spMkLst>
        </pc:spChg>
        <pc:spChg chg="add mod">
          <ac:chgData name="Camayo Pesas Fabian Andres" userId="6c665825-f6d8-4921-b3fb-5149d9fbe4be" providerId="ADAL" clId="{E701A1DC-4E04-4AEE-A617-BC540227FCE6}" dt="2023-03-09T16:21:32.265" v="840" actId="164"/>
          <ac:spMkLst>
            <pc:docMk/>
            <pc:sldMk cId="3909779566" sldId="259"/>
            <ac:spMk id="103" creationId="{7A81CDF9-2A49-2E3B-BEDB-83EC146DB190}"/>
          </ac:spMkLst>
        </pc:spChg>
        <pc:spChg chg="add del mod">
          <ac:chgData name="Camayo Pesas Fabian Andres" userId="6c665825-f6d8-4921-b3fb-5149d9fbe4be" providerId="ADAL" clId="{E701A1DC-4E04-4AEE-A617-BC540227FCE6}" dt="2023-03-09T15:50:53.370" v="830" actId="478"/>
          <ac:spMkLst>
            <pc:docMk/>
            <pc:sldMk cId="3909779566" sldId="259"/>
            <ac:spMk id="104" creationId="{268145B7-4C23-7E94-F73B-C409B4CBAA32}"/>
          </ac:spMkLst>
        </pc:spChg>
        <pc:spChg chg="add del mod">
          <ac:chgData name="Camayo Pesas Fabian Andres" userId="6c665825-f6d8-4921-b3fb-5149d9fbe4be" providerId="ADAL" clId="{E701A1DC-4E04-4AEE-A617-BC540227FCE6}" dt="2023-03-09T15:50:54.288" v="831" actId="478"/>
          <ac:spMkLst>
            <pc:docMk/>
            <pc:sldMk cId="3909779566" sldId="259"/>
            <ac:spMk id="105" creationId="{A82D3A07-4544-DFB9-BA9A-712A2951683C}"/>
          </ac:spMkLst>
        </pc:spChg>
        <pc:spChg chg="add del mod">
          <ac:chgData name="Camayo Pesas Fabian Andres" userId="6c665825-f6d8-4921-b3fb-5149d9fbe4be" providerId="ADAL" clId="{E701A1DC-4E04-4AEE-A617-BC540227FCE6}" dt="2023-03-09T15:50:38.280" v="820" actId="478"/>
          <ac:spMkLst>
            <pc:docMk/>
            <pc:sldMk cId="3909779566" sldId="259"/>
            <ac:spMk id="144" creationId="{A8F862FE-C74A-7FA9-2B8A-7F649F0D11A7}"/>
          </ac:spMkLst>
        </pc:spChg>
        <pc:spChg chg="add del mod">
          <ac:chgData name="Camayo Pesas Fabian Andres" userId="6c665825-f6d8-4921-b3fb-5149d9fbe4be" providerId="ADAL" clId="{E701A1DC-4E04-4AEE-A617-BC540227FCE6}" dt="2023-03-09T15:50:41.696" v="823" actId="478"/>
          <ac:spMkLst>
            <pc:docMk/>
            <pc:sldMk cId="3909779566" sldId="259"/>
            <ac:spMk id="157" creationId="{17BDE7FE-8511-1D70-F4F7-C178FB7AA7FE}"/>
          </ac:spMkLst>
        </pc:spChg>
        <pc:spChg chg="add del mod">
          <ac:chgData name="Camayo Pesas Fabian Andres" userId="6c665825-f6d8-4921-b3fb-5149d9fbe4be" providerId="ADAL" clId="{E701A1DC-4E04-4AEE-A617-BC540227FCE6}" dt="2023-03-09T16:15:06.845" v="834" actId="478"/>
          <ac:spMkLst>
            <pc:docMk/>
            <pc:sldMk cId="3909779566" sldId="259"/>
            <ac:spMk id="161" creationId="{F90A6914-2DB9-21BE-7F6D-61A8A35C6FE1}"/>
          </ac:spMkLst>
        </pc:spChg>
        <pc:spChg chg="add del mod">
          <ac:chgData name="Camayo Pesas Fabian Andres" userId="6c665825-f6d8-4921-b3fb-5149d9fbe4be" providerId="ADAL" clId="{E701A1DC-4E04-4AEE-A617-BC540227FCE6}" dt="2023-03-09T16:15:23.772" v="836" actId="478"/>
          <ac:spMkLst>
            <pc:docMk/>
            <pc:sldMk cId="3909779566" sldId="259"/>
            <ac:spMk id="163" creationId="{254AEBB0-D4C0-0EF0-72E0-47F6C2C0EB46}"/>
          </ac:spMkLst>
        </pc:spChg>
        <pc:spChg chg="add mod">
          <ac:chgData name="Camayo Pesas Fabian Andres" userId="6c665825-f6d8-4921-b3fb-5149d9fbe4be" providerId="ADAL" clId="{E701A1DC-4E04-4AEE-A617-BC540227FCE6}" dt="2023-03-09T16:21:32.265" v="840" actId="164"/>
          <ac:spMkLst>
            <pc:docMk/>
            <pc:sldMk cId="3909779566" sldId="259"/>
            <ac:spMk id="171" creationId="{70CA689B-B7C0-3CD2-2CD2-1E2908C6FE8F}"/>
          </ac:spMkLst>
        </pc:spChg>
        <pc:grpChg chg="add mod">
          <ac:chgData name="Camayo Pesas Fabian Andres" userId="6c665825-f6d8-4921-b3fb-5149d9fbe4be" providerId="ADAL" clId="{E701A1DC-4E04-4AEE-A617-BC540227FCE6}" dt="2023-03-09T16:21:32.265" v="840" actId="164"/>
          <ac:grpSpMkLst>
            <pc:docMk/>
            <pc:sldMk cId="3909779566" sldId="259"/>
            <ac:grpSpMk id="52" creationId="{7BAA56C4-6321-8750-5250-661C9A356AE7}"/>
          </ac:grpSpMkLst>
        </pc:grpChg>
        <pc:grpChg chg="add mod">
          <ac:chgData name="Camayo Pesas Fabian Andres" userId="6c665825-f6d8-4921-b3fb-5149d9fbe4be" providerId="ADAL" clId="{E701A1DC-4E04-4AEE-A617-BC540227FCE6}" dt="2023-03-09T16:21:32.265" v="840" actId="164"/>
          <ac:grpSpMkLst>
            <pc:docMk/>
            <pc:sldMk cId="3909779566" sldId="259"/>
            <ac:grpSpMk id="58" creationId="{85A6D868-8369-24C9-250B-C8D37325B848}"/>
          </ac:grpSpMkLst>
        </pc:grpChg>
        <pc:grpChg chg="add mod">
          <ac:chgData name="Camayo Pesas Fabian Andres" userId="6c665825-f6d8-4921-b3fb-5149d9fbe4be" providerId="ADAL" clId="{E701A1DC-4E04-4AEE-A617-BC540227FCE6}" dt="2023-03-09T16:21:32.265" v="840" actId="164"/>
          <ac:grpSpMkLst>
            <pc:docMk/>
            <pc:sldMk cId="3909779566" sldId="259"/>
            <ac:grpSpMk id="79" creationId="{9BA4B980-85B0-5E12-86D7-7D6777D7E894}"/>
          </ac:grpSpMkLst>
        </pc:grpChg>
        <pc:grpChg chg="add mod">
          <ac:chgData name="Camayo Pesas Fabian Andres" userId="6c665825-f6d8-4921-b3fb-5149d9fbe4be" providerId="ADAL" clId="{E701A1DC-4E04-4AEE-A617-BC540227FCE6}" dt="2023-03-09T16:21:32.265" v="840" actId="164"/>
          <ac:grpSpMkLst>
            <pc:docMk/>
            <pc:sldMk cId="3909779566" sldId="259"/>
            <ac:grpSpMk id="85" creationId="{03EEF436-DB75-A603-80FA-043F444C06DB}"/>
          </ac:grpSpMkLst>
        </pc:grpChg>
        <pc:grpChg chg="add mod">
          <ac:chgData name="Camayo Pesas Fabian Andres" userId="6c665825-f6d8-4921-b3fb-5149d9fbe4be" providerId="ADAL" clId="{E701A1DC-4E04-4AEE-A617-BC540227FCE6}" dt="2023-03-09T16:21:32.265" v="840" actId="164"/>
          <ac:grpSpMkLst>
            <pc:docMk/>
            <pc:sldMk cId="3909779566" sldId="259"/>
            <ac:grpSpMk id="94" creationId="{A88E6874-B0BA-092A-761D-0BC0D5495154}"/>
          </ac:grpSpMkLst>
        </pc:grpChg>
        <pc:grpChg chg="add mod">
          <ac:chgData name="Camayo Pesas Fabian Andres" userId="6c665825-f6d8-4921-b3fb-5149d9fbe4be" providerId="ADAL" clId="{E701A1DC-4E04-4AEE-A617-BC540227FCE6}" dt="2023-03-09T16:21:32.265" v="840" actId="164"/>
          <ac:grpSpMkLst>
            <pc:docMk/>
            <pc:sldMk cId="3909779566" sldId="259"/>
            <ac:grpSpMk id="178" creationId="{BA14700A-FDA2-7EBB-023E-ED34329BECBD}"/>
          </ac:grpSpMkLst>
        </pc:grpChg>
        <pc:picChg chg="add mod">
          <ac:chgData name="Camayo Pesas Fabian Andres" userId="6c665825-f6d8-4921-b3fb-5149d9fbe4be" providerId="ADAL" clId="{E701A1DC-4E04-4AEE-A617-BC540227FCE6}" dt="2023-03-09T16:21:32.265" v="840" actId="164"/>
          <ac:picMkLst>
            <pc:docMk/>
            <pc:sldMk cId="3909779566" sldId="259"/>
            <ac:picMk id="130" creationId="{26BFDDD4-A2B9-4A7B-24B8-FF6A5F93C106}"/>
          </ac:picMkLst>
        </pc:picChg>
        <pc:picChg chg="add mod">
          <ac:chgData name="Camayo Pesas Fabian Andres" userId="6c665825-f6d8-4921-b3fb-5149d9fbe4be" providerId="ADAL" clId="{E701A1DC-4E04-4AEE-A617-BC540227FCE6}" dt="2023-03-09T16:21:32.265" v="840" actId="164"/>
          <ac:picMkLst>
            <pc:docMk/>
            <pc:sldMk cId="3909779566" sldId="259"/>
            <ac:picMk id="131" creationId="{74430341-5432-8AE9-3C4A-2315D8BD0ED2}"/>
          </ac:picMkLst>
        </pc:picChg>
        <pc:picChg chg="add mod">
          <ac:chgData name="Camayo Pesas Fabian Andres" userId="6c665825-f6d8-4921-b3fb-5149d9fbe4be" providerId="ADAL" clId="{E701A1DC-4E04-4AEE-A617-BC540227FCE6}" dt="2023-03-09T16:21:32.265" v="840" actId="164"/>
          <ac:picMkLst>
            <pc:docMk/>
            <pc:sldMk cId="3909779566" sldId="259"/>
            <ac:picMk id="132" creationId="{713E8F9F-4340-2AEF-B895-F62BF144465F}"/>
          </ac:picMkLst>
        </pc:picChg>
        <pc:picChg chg="add mod">
          <ac:chgData name="Camayo Pesas Fabian Andres" userId="6c665825-f6d8-4921-b3fb-5149d9fbe4be" providerId="ADAL" clId="{E701A1DC-4E04-4AEE-A617-BC540227FCE6}" dt="2023-03-09T16:21:32.265" v="840" actId="164"/>
          <ac:picMkLst>
            <pc:docMk/>
            <pc:sldMk cId="3909779566" sldId="259"/>
            <ac:picMk id="133" creationId="{1FC9A235-F0CD-B645-170A-18ED8585AA21}"/>
          </ac:picMkLst>
        </pc:picChg>
        <pc:picChg chg="add mod">
          <ac:chgData name="Camayo Pesas Fabian Andres" userId="6c665825-f6d8-4921-b3fb-5149d9fbe4be" providerId="ADAL" clId="{E701A1DC-4E04-4AEE-A617-BC540227FCE6}" dt="2023-03-09T16:21:32.265" v="840" actId="164"/>
          <ac:picMkLst>
            <pc:docMk/>
            <pc:sldMk cId="3909779566" sldId="259"/>
            <ac:picMk id="134" creationId="{2AFE1CB5-EFBE-AC22-EE57-5EB695E4E28B}"/>
          </ac:picMkLst>
        </pc:picChg>
        <pc:picChg chg="add mod">
          <ac:chgData name="Camayo Pesas Fabian Andres" userId="6c665825-f6d8-4921-b3fb-5149d9fbe4be" providerId="ADAL" clId="{E701A1DC-4E04-4AEE-A617-BC540227FCE6}" dt="2023-03-09T16:21:32.265" v="840" actId="164"/>
          <ac:picMkLst>
            <pc:docMk/>
            <pc:sldMk cId="3909779566" sldId="259"/>
            <ac:picMk id="135" creationId="{4A890842-EEE5-453B-9619-C93A6F7A8D63}"/>
          </ac:picMkLst>
        </pc:picChg>
        <pc:picChg chg="add mod">
          <ac:chgData name="Camayo Pesas Fabian Andres" userId="6c665825-f6d8-4921-b3fb-5149d9fbe4be" providerId="ADAL" clId="{E701A1DC-4E04-4AEE-A617-BC540227FCE6}" dt="2023-03-09T16:21:32.265" v="840" actId="164"/>
          <ac:picMkLst>
            <pc:docMk/>
            <pc:sldMk cId="3909779566" sldId="259"/>
            <ac:picMk id="136" creationId="{B68A02A5-9279-1E1D-370B-E284B021F397}"/>
          </ac:picMkLst>
        </pc:picChg>
        <pc:picChg chg="add mod">
          <ac:chgData name="Camayo Pesas Fabian Andres" userId="6c665825-f6d8-4921-b3fb-5149d9fbe4be" providerId="ADAL" clId="{E701A1DC-4E04-4AEE-A617-BC540227FCE6}" dt="2023-03-09T16:21:32.265" v="840" actId="164"/>
          <ac:picMkLst>
            <pc:docMk/>
            <pc:sldMk cId="3909779566" sldId="259"/>
            <ac:picMk id="137" creationId="{1E59D459-0165-8F64-6151-C1F410D7C751}"/>
          </ac:picMkLst>
        </pc:picChg>
        <pc:picChg chg="add mod">
          <ac:chgData name="Camayo Pesas Fabian Andres" userId="6c665825-f6d8-4921-b3fb-5149d9fbe4be" providerId="ADAL" clId="{E701A1DC-4E04-4AEE-A617-BC540227FCE6}" dt="2023-03-09T16:21:32.265" v="840" actId="164"/>
          <ac:picMkLst>
            <pc:docMk/>
            <pc:sldMk cId="3909779566" sldId="259"/>
            <ac:picMk id="138" creationId="{A2C422C1-C461-BE18-039F-47695532B415}"/>
          </ac:picMkLst>
        </pc:picChg>
        <pc:picChg chg="add mod">
          <ac:chgData name="Camayo Pesas Fabian Andres" userId="6c665825-f6d8-4921-b3fb-5149d9fbe4be" providerId="ADAL" clId="{E701A1DC-4E04-4AEE-A617-BC540227FCE6}" dt="2023-03-09T16:21:32.265" v="840" actId="164"/>
          <ac:picMkLst>
            <pc:docMk/>
            <pc:sldMk cId="3909779566" sldId="259"/>
            <ac:picMk id="139" creationId="{CC4C71A2-5406-1205-8C8E-F5CDFBCA9892}"/>
          </ac:picMkLst>
        </pc:picChg>
        <pc:picChg chg="add mod">
          <ac:chgData name="Camayo Pesas Fabian Andres" userId="6c665825-f6d8-4921-b3fb-5149d9fbe4be" providerId="ADAL" clId="{E701A1DC-4E04-4AEE-A617-BC540227FCE6}" dt="2023-03-09T16:21:32.265" v="840" actId="164"/>
          <ac:picMkLst>
            <pc:docMk/>
            <pc:sldMk cId="3909779566" sldId="259"/>
            <ac:picMk id="140" creationId="{858CFA8B-AFCA-F120-4A6E-62A5807F86AF}"/>
          </ac:picMkLst>
        </pc:picChg>
        <pc:picChg chg="add mod">
          <ac:chgData name="Camayo Pesas Fabian Andres" userId="6c665825-f6d8-4921-b3fb-5149d9fbe4be" providerId="ADAL" clId="{E701A1DC-4E04-4AEE-A617-BC540227FCE6}" dt="2023-03-09T16:21:32.265" v="840" actId="164"/>
          <ac:picMkLst>
            <pc:docMk/>
            <pc:sldMk cId="3909779566" sldId="259"/>
            <ac:picMk id="141" creationId="{7BA76F33-7E2A-E7FE-E89D-44581B1A41D5}"/>
          </ac:picMkLst>
        </pc:picChg>
        <pc:picChg chg="add mod">
          <ac:chgData name="Camayo Pesas Fabian Andres" userId="6c665825-f6d8-4921-b3fb-5149d9fbe4be" providerId="ADAL" clId="{E701A1DC-4E04-4AEE-A617-BC540227FCE6}" dt="2023-03-09T16:21:32.265" v="840" actId="164"/>
          <ac:picMkLst>
            <pc:docMk/>
            <pc:sldMk cId="3909779566" sldId="259"/>
            <ac:picMk id="142" creationId="{801CB87F-E2DD-0B45-D8A9-5774FA823A26}"/>
          </ac:picMkLst>
        </pc:picChg>
        <pc:picChg chg="add mod">
          <ac:chgData name="Camayo Pesas Fabian Andres" userId="6c665825-f6d8-4921-b3fb-5149d9fbe4be" providerId="ADAL" clId="{E701A1DC-4E04-4AEE-A617-BC540227FCE6}" dt="2023-03-09T16:21:32.265" v="840" actId="164"/>
          <ac:picMkLst>
            <pc:docMk/>
            <pc:sldMk cId="3909779566" sldId="259"/>
            <ac:picMk id="143" creationId="{F391FC43-8BA8-7322-2B81-34C98EB30196}"/>
          </ac:picMkLst>
        </pc:picChg>
        <pc:cxnChg chg="add del mod">
          <ac:chgData name="Camayo Pesas Fabian Andres" userId="6c665825-f6d8-4921-b3fb-5149d9fbe4be" providerId="ADAL" clId="{E701A1DC-4E04-4AEE-A617-BC540227FCE6}" dt="2023-03-09T16:15:06.845" v="834" actId="478"/>
          <ac:cxnSpMkLst>
            <pc:docMk/>
            <pc:sldMk cId="3909779566" sldId="259"/>
            <ac:cxnSpMk id="5" creationId="{E185103C-0312-A657-8264-13CD55A8DE79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2" creationId="{9E7C67A8-E661-C4B2-5D11-DC80CF92B8FF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3" creationId="{AE02522B-5BC2-9BC2-D991-16CC790A49E1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4" creationId="{D21F24A6-AD96-689F-5C4D-319CB7DCD7BA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5" creationId="{02F023E9-C3DE-885D-08DC-C30DE3FAB450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6" creationId="{0CD316D2-D5F9-F066-0419-903F92116D75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7" creationId="{E443A15C-1C38-B27F-2960-AFF0139F0AAD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20" creationId="{675F2230-B778-B8A6-4FCE-B94324A338A4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21" creationId="{E926A72D-75A7-2860-5150-A740A29A0420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22" creationId="{7C5F219F-A5AB-31F5-05A6-36AB8728BC01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23" creationId="{83607702-28E4-FE08-7668-1366262CD441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26" creationId="{D9778790-33B9-B90E-4B5D-70180F462070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27" creationId="{B0B709F1-18F0-41E1-3BCD-B7B48F3C5B6A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30" creationId="{8ADC4F66-2CDE-4E92-D81B-10DCEEF6DF81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31" creationId="{1AF53514-E9E8-C820-44E4-337603854405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32" creationId="{D6FC06DC-F60B-161C-B8C5-95DAC07A5D25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34" creationId="{82C5AFA5-F074-75C9-4529-5520CB76972A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35" creationId="{8A538769-452A-5FAC-7593-B9ADC27507AE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36" creationId="{01F5351C-C766-8624-ABDD-720A81E243D1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37" creationId="{FAFA9C3E-52C4-9A95-1C85-4A7D496F12DC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38" creationId="{0AFA234B-0052-00B8-995A-C2CACBC295E7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39" creationId="{F1974E75-5C5D-C5A5-D8DB-F92F32F166EC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40" creationId="{CBA304F8-51F7-8FF7-226E-EABD9739D460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42" creationId="{FEE0FE68-2178-5CAE-B401-A7FAC5C2ED2F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43" creationId="{EF0A3AB2-27BC-B7E3-67A3-AB30D59472CE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44" creationId="{A3960C73-E8FF-A1A1-6D19-E3766800A4D6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46" creationId="{40AF40C7-DAFD-B370-542C-E6705B76E9BC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48" creationId="{3EB8CAC9-E2C5-0957-CABF-68D45DDB498E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49" creationId="{8F2689E1-C522-FC2E-6BFA-B4A0B70EFC1F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53" creationId="{29387F06-823F-B5A9-DCD5-295BDED3BD79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54" creationId="{AD204ABA-5A80-3BE8-D5C0-1EAB009337D6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55" creationId="{1D5DC74C-ED9A-0644-DCB3-4CD8CE200D2D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56" creationId="{7472CCB0-37CB-72CB-44C5-57408A4460B5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57" creationId="{E9F7ED9F-A010-7D30-1820-F1BB0A2BB49D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59" creationId="{8FA58292-333B-4D79-DD4C-01AD0D1575E1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60" creationId="{3594F2F0-D5B1-A0B9-A681-FB52332B14E8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61" creationId="{D91CA688-E41C-13E7-2068-9F3BDB850981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62" creationId="{B8095BF1-C616-37C7-A8A6-6C9FE3587B77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63" creationId="{5315AE95-F8CD-206B-F008-A47AFDA99404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64" creationId="{EA456A3E-EAC5-16AF-460D-33291AE73711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65" creationId="{1C18BEEE-1FC9-2C85-9D89-6251FE6E2F0F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66" creationId="{00D0F1A4-CC72-D078-8B27-5A28A0E656C3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67" creationId="{33920BED-EE7D-693E-F012-A6B70E180398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68" creationId="{25501D68-137B-2B42-A14C-7DDBE4414891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70" creationId="{DC85D988-8FBA-E073-F641-B2AC6800FFC3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71" creationId="{EC820B75-8D41-7241-B92F-B0AA3781DA6F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72" creationId="{E131D652-A955-D146-7BDC-4237862494DD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73" creationId="{554958AF-1755-1FE5-59F3-A4A98E7CACD8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74" creationId="{955FA9BD-CFEC-349C-49EF-D9BF210968F2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75" creationId="{5EE5C886-AA80-298E-D135-3DC773B1664E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80" creationId="{E93E6995-1150-F202-E959-17D98695ADFD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81" creationId="{29CD0DC9-A1F7-FF6F-5AC6-A72551F1BCFA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82" creationId="{533B8AD1-FE7B-83C0-DFDD-ABAEC291AA59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83" creationId="{7CD8FA17-F0DC-EFB0-B924-9E47E9F5C42B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84" creationId="{6C430129-5E21-6F62-0703-63C78AC2CB18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86" creationId="{90940E31-D260-5512-7332-C6FADBA412BE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87" creationId="{F2523565-22D3-B749-2511-9607FF078282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88" creationId="{5C54B42E-E4A2-97DE-AD5D-EE2756779889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89" creationId="{947A202E-C9E6-9DCE-01DB-F51E4B6AA307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90" creationId="{54F93F2C-E76A-CD4F-C228-B8D65853E07B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91" creationId="{5CA0E70A-C5E5-2CB3-0CB1-3ADC0C7FE3ED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92" creationId="{ABDEECD1-BB29-AA2D-2913-8CAC8EEFD97C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93" creationId="{15D3FD69-8346-D3B6-E801-D060D372025C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95" creationId="{AB182B5B-C95A-F7DD-810E-5D5D6449DAA7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96" creationId="{4F575928-5CF9-6FB1-2761-51C4F1034C0C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97" creationId="{815ADA20-803F-A0DB-1F30-A44B6BF988A7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98" creationId="{64684D0C-1546-F2C4-9BE3-13D55CE5C105}"/>
          </ac:cxnSpMkLst>
        </pc:cxnChg>
        <pc:cxnChg chg="mod">
          <ac:chgData name="Camayo Pesas Fabian Andres" userId="6c665825-f6d8-4921-b3fb-5149d9fbe4be" providerId="ADAL" clId="{E701A1DC-4E04-4AEE-A617-BC540227FCE6}" dt="2023-03-09T15:50:33.975" v="819"/>
          <ac:cxnSpMkLst>
            <pc:docMk/>
            <pc:sldMk cId="3909779566" sldId="259"/>
            <ac:cxnSpMk id="99" creationId="{4D35F7B1-CC6D-7D55-83CF-C33529FA64D7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00" creationId="{B41BB3BD-94DD-680E-2E7E-51D496288E9A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01" creationId="{DA0B92E3-C1F4-DED0-CB97-D9E97B0AD0C4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02" creationId="{57B2E8CD-5599-90E5-6A4D-EEBFBC59F180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06" creationId="{E7F3243C-909B-59B0-3867-1D73A1867B0A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07" creationId="{A4B6732D-2AB7-7F58-F0A8-BB71044B1454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08" creationId="{3ABDB4D9-FDD5-11B8-D5E0-A5DB3E18B105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09" creationId="{9BA82B72-2EBC-37D2-D417-E74FD2D70F56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10" creationId="{7C11A1EE-A32A-859C-11C8-CE5D8995402F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11" creationId="{BAD104CB-D97D-2F7C-F078-67865B0A8564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12" creationId="{E746B2F4-5315-01EB-88F6-65760DC5EB5B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13" creationId="{197C8D44-8252-AF2D-1F14-B60BA73C34FF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14" creationId="{622EC644-ABAF-9A2B-43E8-5D1D07D4C501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15" creationId="{AC14F095-2224-FC29-7B1C-417938BDF265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16" creationId="{C33D8F2B-E1D6-2983-09CE-3EFFB87F49AB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17" creationId="{8650A567-8AFF-81A1-F645-779B769F6C41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18" creationId="{DF0144BF-6606-3543-9BDB-88F41F3FC7C9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19" creationId="{31619FAC-8598-7EA4-39EA-3E843444EBCC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20" creationId="{75DE2C43-EB00-A70C-822E-F480F360D7CF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21" creationId="{700E2F94-FBDE-5A32-1A53-B1CDCEB610DF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22" creationId="{FAAADDAD-0C24-E0F8-6594-027A5E6308FA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23" creationId="{E84AA6CF-D495-AFC8-F413-22CC8BB98A19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24" creationId="{20E8F9A6-2848-CBF0-FE3C-03BE3725444F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25" creationId="{223CF1CC-3226-20EF-BF8C-7D64BC41AD28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26" creationId="{28A49E92-97BB-ACB2-DC91-E3FAF65BD737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27" creationId="{48BBAA78-7612-C681-23A6-CDA75634AD85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28" creationId="{1CA52041-E249-3345-0EB1-E0F762C91106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29" creationId="{0DC85E4C-81B4-87FB-6979-E017C3BE034D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45" creationId="{6D32619B-2F64-8490-0F28-45B02D64876C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46" creationId="{13FB30BF-2360-D549-D9EF-3566320D6040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47" creationId="{7677A94D-236A-F9FA-D0D9-1750D62C7FD2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48" creationId="{E62F6B8A-DE64-A118-76C7-A7944DBB9759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49" creationId="{4FA9B20D-021D-577F-7BA1-73711D59C215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50" creationId="{DEBD39A9-9273-6DDF-368F-BD84FB9A2005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51" creationId="{1AFFE87D-38C3-48E8-EAAE-1BF922E79EF2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52" creationId="{3B018840-0DB5-64CF-B6B1-47B7159980E8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53" creationId="{4A57A100-FC63-D8B2-20AA-428111946E6B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54" creationId="{0E5CCC82-F530-694A-3065-A25E53DD579A}"/>
          </ac:cxnSpMkLst>
        </pc:cxnChg>
        <pc:cxnChg chg="add del mod">
          <ac:chgData name="Camayo Pesas Fabian Andres" userId="6c665825-f6d8-4921-b3fb-5149d9fbe4be" providerId="ADAL" clId="{E701A1DC-4E04-4AEE-A617-BC540227FCE6}" dt="2023-03-09T15:50:46.040" v="827" actId="478"/>
          <ac:cxnSpMkLst>
            <pc:docMk/>
            <pc:sldMk cId="3909779566" sldId="259"/>
            <ac:cxnSpMk id="155" creationId="{BF6EFEF8-9BA9-7434-AAF3-59DCDFD4F0B4}"/>
          </ac:cxnSpMkLst>
        </pc:cxnChg>
        <pc:cxnChg chg="add del mod">
          <ac:chgData name="Camayo Pesas Fabian Andres" userId="6c665825-f6d8-4921-b3fb-5149d9fbe4be" providerId="ADAL" clId="{E701A1DC-4E04-4AEE-A617-BC540227FCE6}" dt="2023-03-09T15:50:43.159" v="824" actId="478"/>
          <ac:cxnSpMkLst>
            <pc:docMk/>
            <pc:sldMk cId="3909779566" sldId="259"/>
            <ac:cxnSpMk id="156" creationId="{95B451C0-9D93-B058-2918-58617A305534}"/>
          </ac:cxnSpMkLst>
        </pc:cxnChg>
        <pc:cxnChg chg="add del mod">
          <ac:chgData name="Camayo Pesas Fabian Andres" userId="6c665825-f6d8-4921-b3fb-5149d9fbe4be" providerId="ADAL" clId="{E701A1DC-4E04-4AEE-A617-BC540227FCE6}" dt="2023-03-09T15:50:40.867" v="822" actId="478"/>
          <ac:cxnSpMkLst>
            <pc:docMk/>
            <pc:sldMk cId="3909779566" sldId="259"/>
            <ac:cxnSpMk id="158" creationId="{3DCD7151-7A29-62DE-53D9-F979C6B983C2}"/>
          </ac:cxnSpMkLst>
        </pc:cxnChg>
        <pc:cxnChg chg="add del mod">
          <ac:chgData name="Camayo Pesas Fabian Andres" userId="6c665825-f6d8-4921-b3fb-5149d9fbe4be" providerId="ADAL" clId="{E701A1DC-4E04-4AEE-A617-BC540227FCE6}" dt="2023-03-09T15:50:55.374" v="832" actId="478"/>
          <ac:cxnSpMkLst>
            <pc:docMk/>
            <pc:sldMk cId="3909779566" sldId="259"/>
            <ac:cxnSpMk id="159" creationId="{2D4671A5-0F16-9D64-148E-48AFE0986BEC}"/>
          </ac:cxnSpMkLst>
        </pc:cxnChg>
        <pc:cxnChg chg="add del mod">
          <ac:chgData name="Camayo Pesas Fabian Andres" userId="6c665825-f6d8-4921-b3fb-5149d9fbe4be" providerId="ADAL" clId="{E701A1DC-4E04-4AEE-A617-BC540227FCE6}" dt="2023-03-09T15:50:56.190" v="833" actId="478"/>
          <ac:cxnSpMkLst>
            <pc:docMk/>
            <pc:sldMk cId="3909779566" sldId="259"/>
            <ac:cxnSpMk id="160" creationId="{3DFA4512-5834-24B9-53AA-A8AC8F29E9F1}"/>
          </ac:cxnSpMkLst>
        </pc:cxnChg>
        <pc:cxnChg chg="add del mod">
          <ac:chgData name="Camayo Pesas Fabian Andres" userId="6c665825-f6d8-4921-b3fb-5149d9fbe4be" providerId="ADAL" clId="{E701A1DC-4E04-4AEE-A617-BC540227FCE6}" dt="2023-03-09T16:15:06.845" v="834" actId="478"/>
          <ac:cxnSpMkLst>
            <pc:docMk/>
            <pc:sldMk cId="3909779566" sldId="259"/>
            <ac:cxnSpMk id="162" creationId="{ECE42E46-0160-9272-D411-EF387B5009B8}"/>
          </ac:cxnSpMkLst>
        </pc:cxnChg>
        <pc:cxnChg chg="add del mod">
          <ac:chgData name="Camayo Pesas Fabian Andres" userId="6c665825-f6d8-4921-b3fb-5149d9fbe4be" providerId="ADAL" clId="{E701A1DC-4E04-4AEE-A617-BC540227FCE6}" dt="2023-03-09T16:15:06.845" v="834" actId="478"/>
          <ac:cxnSpMkLst>
            <pc:docMk/>
            <pc:sldMk cId="3909779566" sldId="259"/>
            <ac:cxnSpMk id="164" creationId="{7CC3E033-7F88-B006-F7C6-1EFEDA4349C4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65" creationId="{DDFDF883-A720-F7C5-C470-6DC82FF21884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66" creationId="{545EC7AB-B739-F1AB-7F71-5575C4B59FB6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67" creationId="{829A6C2C-0E9E-CB2A-3BD4-4A32BB7E1E5C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68" creationId="{31FBB155-C57B-C021-8C4C-613687B33F26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69" creationId="{E27F58C2-B7F6-A649-1044-093800797144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70" creationId="{B9835D7F-FD0B-7552-B565-8D36F473F9D8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72" creationId="{F4A274D0-01AF-8AAF-4657-0867341569A2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73" creationId="{D7071695-6F4C-6023-D037-1AF854383D5B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74" creationId="{F91523B3-E5B9-7A9D-20C1-BB2C1F051A7C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75" creationId="{DD670280-1422-12E7-EEDD-4B8083FC0934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76" creationId="{3CD3C3B4-A45D-8EEA-E967-3C68258A8B26}"/>
          </ac:cxnSpMkLst>
        </pc:cxnChg>
        <pc:cxnChg chg="add mod">
          <ac:chgData name="Camayo Pesas Fabian Andres" userId="6c665825-f6d8-4921-b3fb-5149d9fbe4be" providerId="ADAL" clId="{E701A1DC-4E04-4AEE-A617-BC540227FCE6}" dt="2023-03-09T16:21:32.265" v="840" actId="164"/>
          <ac:cxnSpMkLst>
            <pc:docMk/>
            <pc:sldMk cId="3909779566" sldId="259"/>
            <ac:cxnSpMk id="177" creationId="{ABE8B49F-061C-28F5-A8A4-D241C2C4F691}"/>
          </ac:cxnSpMkLst>
        </pc:cxnChg>
      </pc:sldChg>
    </pc:docChg>
  </pc:docChgLst>
  <pc:docChgLst>
    <pc:chgData name="Camayo Pesas Fabian Andres" userId="6c665825-f6d8-4921-b3fb-5149d9fbe4be" providerId="ADAL" clId="{F69DC530-7EE7-417E-BDD7-8D86AAE01014}"/>
    <pc:docChg chg="modSld">
      <pc:chgData name="Camayo Pesas Fabian Andres" userId="6c665825-f6d8-4921-b3fb-5149d9fbe4be" providerId="ADAL" clId="{F69DC530-7EE7-417E-BDD7-8D86AAE01014}" dt="2024-01-18T15:59:54.391" v="0" actId="14100"/>
      <pc:docMkLst>
        <pc:docMk/>
      </pc:docMkLst>
      <pc:sldChg chg="modSp">
        <pc:chgData name="Camayo Pesas Fabian Andres" userId="6c665825-f6d8-4921-b3fb-5149d9fbe4be" providerId="ADAL" clId="{F69DC530-7EE7-417E-BDD7-8D86AAE01014}" dt="2024-01-18T15:59:54.391" v="0" actId="14100"/>
        <pc:sldMkLst>
          <pc:docMk/>
          <pc:sldMk cId="3909779566" sldId="259"/>
        </pc:sldMkLst>
        <pc:spChg chg="mod">
          <ac:chgData name="Camayo Pesas Fabian Andres" userId="6c665825-f6d8-4921-b3fb-5149d9fbe4be" providerId="ADAL" clId="{F69DC530-7EE7-417E-BDD7-8D86AAE01014}" dt="2024-01-18T15:59:54.391" v="0" actId="14100"/>
          <ac:spMkLst>
            <pc:docMk/>
            <pc:sldMk cId="3909779566" sldId="259"/>
            <ac:spMk id="11" creationId="{7E3000AB-D4A5-B5B1-522B-57DEBB395124}"/>
          </ac:spMkLst>
        </pc:spChg>
        <pc:spChg chg="mod">
          <ac:chgData name="Camayo Pesas Fabian Andres" userId="6c665825-f6d8-4921-b3fb-5149d9fbe4be" providerId="ADAL" clId="{F69DC530-7EE7-417E-BDD7-8D86AAE01014}" dt="2024-01-18T15:59:54.391" v="0" actId="14100"/>
          <ac:spMkLst>
            <pc:docMk/>
            <pc:sldMk cId="3909779566" sldId="259"/>
            <ac:spMk id="24" creationId="{9C213AB7-7879-1583-8767-06CF98A7BA8E}"/>
          </ac:spMkLst>
        </pc:spChg>
        <pc:spChg chg="mod">
          <ac:chgData name="Camayo Pesas Fabian Andres" userId="6c665825-f6d8-4921-b3fb-5149d9fbe4be" providerId="ADAL" clId="{F69DC530-7EE7-417E-BDD7-8D86AAE01014}" dt="2024-01-18T15:59:54.391" v="0" actId="14100"/>
          <ac:spMkLst>
            <pc:docMk/>
            <pc:sldMk cId="3909779566" sldId="259"/>
            <ac:spMk id="28" creationId="{BD721B9E-B716-FF0D-FDDD-7D1B2AF63E91}"/>
          </ac:spMkLst>
        </pc:spChg>
        <pc:spChg chg="mod">
          <ac:chgData name="Camayo Pesas Fabian Andres" userId="6c665825-f6d8-4921-b3fb-5149d9fbe4be" providerId="ADAL" clId="{F69DC530-7EE7-417E-BDD7-8D86AAE01014}" dt="2024-01-18T15:59:54.391" v="0" actId="14100"/>
          <ac:spMkLst>
            <pc:docMk/>
            <pc:sldMk cId="3909779566" sldId="259"/>
            <ac:spMk id="29" creationId="{E6DD565A-5BE0-78E6-BCC3-EF67437477F6}"/>
          </ac:spMkLst>
        </pc:spChg>
        <pc:spChg chg="mod">
          <ac:chgData name="Camayo Pesas Fabian Andres" userId="6c665825-f6d8-4921-b3fb-5149d9fbe4be" providerId="ADAL" clId="{F69DC530-7EE7-417E-BDD7-8D86AAE01014}" dt="2024-01-18T15:59:54.391" v="0" actId="14100"/>
          <ac:spMkLst>
            <pc:docMk/>
            <pc:sldMk cId="3909779566" sldId="259"/>
            <ac:spMk id="33" creationId="{F98964BD-9D85-DD1D-32D3-AD4ABD3DE8AC}"/>
          </ac:spMkLst>
        </pc:spChg>
        <pc:spChg chg="mod">
          <ac:chgData name="Camayo Pesas Fabian Andres" userId="6c665825-f6d8-4921-b3fb-5149d9fbe4be" providerId="ADAL" clId="{F69DC530-7EE7-417E-BDD7-8D86AAE01014}" dt="2024-01-18T15:59:54.391" v="0" actId="14100"/>
          <ac:spMkLst>
            <pc:docMk/>
            <pc:sldMk cId="3909779566" sldId="259"/>
            <ac:spMk id="41" creationId="{DB8589A9-B17F-9646-DB74-2F8EB85C0D42}"/>
          </ac:spMkLst>
        </pc:spChg>
        <pc:spChg chg="mod">
          <ac:chgData name="Camayo Pesas Fabian Andres" userId="6c665825-f6d8-4921-b3fb-5149d9fbe4be" providerId="ADAL" clId="{F69DC530-7EE7-417E-BDD7-8D86AAE01014}" dt="2024-01-18T15:59:54.391" v="0" actId="14100"/>
          <ac:spMkLst>
            <pc:docMk/>
            <pc:sldMk cId="3909779566" sldId="259"/>
            <ac:spMk id="45" creationId="{8AA5D002-7E52-01F7-807E-9FFF95C2CE8A}"/>
          </ac:spMkLst>
        </pc:spChg>
        <pc:spChg chg="mod">
          <ac:chgData name="Camayo Pesas Fabian Andres" userId="6c665825-f6d8-4921-b3fb-5149d9fbe4be" providerId="ADAL" clId="{F69DC530-7EE7-417E-BDD7-8D86AAE01014}" dt="2024-01-18T15:59:54.391" v="0" actId="14100"/>
          <ac:spMkLst>
            <pc:docMk/>
            <pc:sldMk cId="3909779566" sldId="259"/>
            <ac:spMk id="47" creationId="{098136FE-AD6C-5054-F9AE-F743F75DF1A2}"/>
          </ac:spMkLst>
        </pc:spChg>
        <pc:spChg chg="mod">
          <ac:chgData name="Camayo Pesas Fabian Andres" userId="6c665825-f6d8-4921-b3fb-5149d9fbe4be" providerId="ADAL" clId="{F69DC530-7EE7-417E-BDD7-8D86AAE01014}" dt="2024-01-18T15:59:54.391" v="0" actId="14100"/>
          <ac:spMkLst>
            <pc:docMk/>
            <pc:sldMk cId="3909779566" sldId="259"/>
            <ac:spMk id="51" creationId="{FEDD8428-5752-2349-8FEB-18D0458DF94D}"/>
          </ac:spMkLst>
        </pc:spChg>
        <pc:spChg chg="mod">
          <ac:chgData name="Camayo Pesas Fabian Andres" userId="6c665825-f6d8-4921-b3fb-5149d9fbe4be" providerId="ADAL" clId="{F69DC530-7EE7-417E-BDD7-8D86AAE01014}" dt="2024-01-18T15:59:54.391" v="0" actId="14100"/>
          <ac:spMkLst>
            <pc:docMk/>
            <pc:sldMk cId="3909779566" sldId="259"/>
            <ac:spMk id="69" creationId="{635E5E37-4D9C-F0E7-338F-9FFAEBB814B7}"/>
          </ac:spMkLst>
        </pc:spChg>
        <pc:spChg chg="mod">
          <ac:chgData name="Camayo Pesas Fabian Andres" userId="6c665825-f6d8-4921-b3fb-5149d9fbe4be" providerId="ADAL" clId="{F69DC530-7EE7-417E-BDD7-8D86AAE01014}" dt="2024-01-18T15:59:54.391" v="0" actId="14100"/>
          <ac:spMkLst>
            <pc:docMk/>
            <pc:sldMk cId="3909779566" sldId="259"/>
            <ac:spMk id="77" creationId="{5D4C4718-A00E-B0E4-1993-C98F288CD523}"/>
          </ac:spMkLst>
        </pc:spChg>
        <pc:spChg chg="mod">
          <ac:chgData name="Camayo Pesas Fabian Andres" userId="6c665825-f6d8-4921-b3fb-5149d9fbe4be" providerId="ADAL" clId="{F69DC530-7EE7-417E-BDD7-8D86AAE01014}" dt="2024-01-18T15:59:54.391" v="0" actId="14100"/>
          <ac:spMkLst>
            <pc:docMk/>
            <pc:sldMk cId="3909779566" sldId="259"/>
            <ac:spMk id="78" creationId="{30DE7ACC-C372-5D79-AC8C-BC3147E89A56}"/>
          </ac:spMkLst>
        </pc:spChg>
        <pc:spChg chg="mod">
          <ac:chgData name="Camayo Pesas Fabian Andres" userId="6c665825-f6d8-4921-b3fb-5149d9fbe4be" providerId="ADAL" clId="{F69DC530-7EE7-417E-BDD7-8D86AAE01014}" dt="2024-01-18T15:59:54.391" v="0" actId="14100"/>
          <ac:spMkLst>
            <pc:docMk/>
            <pc:sldMk cId="3909779566" sldId="259"/>
            <ac:spMk id="103" creationId="{7A81CDF9-2A49-2E3B-BEDB-83EC146DB190}"/>
          </ac:spMkLst>
        </pc:spChg>
        <pc:spChg chg="mod">
          <ac:chgData name="Camayo Pesas Fabian Andres" userId="6c665825-f6d8-4921-b3fb-5149d9fbe4be" providerId="ADAL" clId="{F69DC530-7EE7-417E-BDD7-8D86AAE01014}" dt="2024-01-18T15:59:54.391" v="0" actId="14100"/>
          <ac:spMkLst>
            <pc:docMk/>
            <pc:sldMk cId="3909779566" sldId="259"/>
            <ac:spMk id="171" creationId="{70CA689B-B7C0-3CD2-2CD2-1E2908C6FE8F}"/>
          </ac:spMkLst>
        </pc:spChg>
        <pc:grpChg chg="mod">
          <ac:chgData name="Camayo Pesas Fabian Andres" userId="6c665825-f6d8-4921-b3fb-5149d9fbe4be" providerId="ADAL" clId="{F69DC530-7EE7-417E-BDD7-8D86AAE01014}" dt="2024-01-18T15:59:54.391" v="0" actId="14100"/>
          <ac:grpSpMkLst>
            <pc:docMk/>
            <pc:sldMk cId="3909779566" sldId="259"/>
            <ac:grpSpMk id="52" creationId="{7BAA56C4-6321-8750-5250-661C9A356AE7}"/>
          </ac:grpSpMkLst>
        </pc:grpChg>
        <pc:grpChg chg="mod">
          <ac:chgData name="Camayo Pesas Fabian Andres" userId="6c665825-f6d8-4921-b3fb-5149d9fbe4be" providerId="ADAL" clId="{F69DC530-7EE7-417E-BDD7-8D86AAE01014}" dt="2024-01-18T15:59:54.391" v="0" actId="14100"/>
          <ac:grpSpMkLst>
            <pc:docMk/>
            <pc:sldMk cId="3909779566" sldId="259"/>
            <ac:grpSpMk id="58" creationId="{85A6D868-8369-24C9-250B-C8D37325B848}"/>
          </ac:grpSpMkLst>
        </pc:grpChg>
        <pc:grpChg chg="mod">
          <ac:chgData name="Camayo Pesas Fabian Andres" userId="6c665825-f6d8-4921-b3fb-5149d9fbe4be" providerId="ADAL" clId="{F69DC530-7EE7-417E-BDD7-8D86AAE01014}" dt="2024-01-18T15:59:54.391" v="0" actId="14100"/>
          <ac:grpSpMkLst>
            <pc:docMk/>
            <pc:sldMk cId="3909779566" sldId="259"/>
            <ac:grpSpMk id="79" creationId="{9BA4B980-85B0-5E12-86D7-7D6777D7E894}"/>
          </ac:grpSpMkLst>
        </pc:grpChg>
        <pc:grpChg chg="mod">
          <ac:chgData name="Camayo Pesas Fabian Andres" userId="6c665825-f6d8-4921-b3fb-5149d9fbe4be" providerId="ADAL" clId="{F69DC530-7EE7-417E-BDD7-8D86AAE01014}" dt="2024-01-18T15:59:54.391" v="0" actId="14100"/>
          <ac:grpSpMkLst>
            <pc:docMk/>
            <pc:sldMk cId="3909779566" sldId="259"/>
            <ac:grpSpMk id="85" creationId="{03EEF436-DB75-A603-80FA-043F444C06DB}"/>
          </ac:grpSpMkLst>
        </pc:grpChg>
        <pc:grpChg chg="mod">
          <ac:chgData name="Camayo Pesas Fabian Andres" userId="6c665825-f6d8-4921-b3fb-5149d9fbe4be" providerId="ADAL" clId="{F69DC530-7EE7-417E-BDD7-8D86AAE01014}" dt="2024-01-18T15:59:54.391" v="0" actId="14100"/>
          <ac:grpSpMkLst>
            <pc:docMk/>
            <pc:sldMk cId="3909779566" sldId="259"/>
            <ac:grpSpMk id="94" creationId="{A88E6874-B0BA-092A-761D-0BC0D5495154}"/>
          </ac:grpSpMkLst>
        </pc:grpChg>
        <pc:grpChg chg="mod">
          <ac:chgData name="Camayo Pesas Fabian Andres" userId="6c665825-f6d8-4921-b3fb-5149d9fbe4be" providerId="ADAL" clId="{F69DC530-7EE7-417E-BDD7-8D86AAE01014}" dt="2024-01-18T15:59:54.391" v="0" actId="14100"/>
          <ac:grpSpMkLst>
            <pc:docMk/>
            <pc:sldMk cId="3909779566" sldId="259"/>
            <ac:grpSpMk id="178" creationId="{BA14700A-FDA2-7EBB-023E-ED34329BECBD}"/>
          </ac:grpSpMkLst>
        </pc:grpChg>
        <pc:picChg chg="mod">
          <ac:chgData name="Camayo Pesas Fabian Andres" userId="6c665825-f6d8-4921-b3fb-5149d9fbe4be" providerId="ADAL" clId="{F69DC530-7EE7-417E-BDD7-8D86AAE01014}" dt="2024-01-18T15:59:54.391" v="0" actId="14100"/>
          <ac:picMkLst>
            <pc:docMk/>
            <pc:sldMk cId="3909779566" sldId="259"/>
            <ac:picMk id="130" creationId="{26BFDDD4-A2B9-4A7B-24B8-FF6A5F93C106}"/>
          </ac:picMkLst>
        </pc:picChg>
        <pc:picChg chg="mod">
          <ac:chgData name="Camayo Pesas Fabian Andres" userId="6c665825-f6d8-4921-b3fb-5149d9fbe4be" providerId="ADAL" clId="{F69DC530-7EE7-417E-BDD7-8D86AAE01014}" dt="2024-01-18T15:59:54.391" v="0" actId="14100"/>
          <ac:picMkLst>
            <pc:docMk/>
            <pc:sldMk cId="3909779566" sldId="259"/>
            <ac:picMk id="131" creationId="{74430341-5432-8AE9-3C4A-2315D8BD0ED2}"/>
          </ac:picMkLst>
        </pc:picChg>
        <pc:picChg chg="mod">
          <ac:chgData name="Camayo Pesas Fabian Andres" userId="6c665825-f6d8-4921-b3fb-5149d9fbe4be" providerId="ADAL" clId="{F69DC530-7EE7-417E-BDD7-8D86AAE01014}" dt="2024-01-18T15:59:54.391" v="0" actId="14100"/>
          <ac:picMkLst>
            <pc:docMk/>
            <pc:sldMk cId="3909779566" sldId="259"/>
            <ac:picMk id="132" creationId="{713E8F9F-4340-2AEF-B895-F62BF144465F}"/>
          </ac:picMkLst>
        </pc:picChg>
        <pc:picChg chg="mod">
          <ac:chgData name="Camayo Pesas Fabian Andres" userId="6c665825-f6d8-4921-b3fb-5149d9fbe4be" providerId="ADAL" clId="{F69DC530-7EE7-417E-BDD7-8D86AAE01014}" dt="2024-01-18T15:59:54.391" v="0" actId="14100"/>
          <ac:picMkLst>
            <pc:docMk/>
            <pc:sldMk cId="3909779566" sldId="259"/>
            <ac:picMk id="133" creationId="{1FC9A235-F0CD-B645-170A-18ED8585AA21}"/>
          </ac:picMkLst>
        </pc:picChg>
        <pc:picChg chg="mod">
          <ac:chgData name="Camayo Pesas Fabian Andres" userId="6c665825-f6d8-4921-b3fb-5149d9fbe4be" providerId="ADAL" clId="{F69DC530-7EE7-417E-BDD7-8D86AAE01014}" dt="2024-01-18T15:59:54.391" v="0" actId="14100"/>
          <ac:picMkLst>
            <pc:docMk/>
            <pc:sldMk cId="3909779566" sldId="259"/>
            <ac:picMk id="134" creationId="{2AFE1CB5-EFBE-AC22-EE57-5EB695E4E28B}"/>
          </ac:picMkLst>
        </pc:picChg>
        <pc:picChg chg="mod">
          <ac:chgData name="Camayo Pesas Fabian Andres" userId="6c665825-f6d8-4921-b3fb-5149d9fbe4be" providerId="ADAL" clId="{F69DC530-7EE7-417E-BDD7-8D86AAE01014}" dt="2024-01-18T15:59:54.391" v="0" actId="14100"/>
          <ac:picMkLst>
            <pc:docMk/>
            <pc:sldMk cId="3909779566" sldId="259"/>
            <ac:picMk id="135" creationId="{4A890842-EEE5-453B-9619-C93A6F7A8D63}"/>
          </ac:picMkLst>
        </pc:picChg>
        <pc:picChg chg="mod">
          <ac:chgData name="Camayo Pesas Fabian Andres" userId="6c665825-f6d8-4921-b3fb-5149d9fbe4be" providerId="ADAL" clId="{F69DC530-7EE7-417E-BDD7-8D86AAE01014}" dt="2024-01-18T15:59:54.391" v="0" actId="14100"/>
          <ac:picMkLst>
            <pc:docMk/>
            <pc:sldMk cId="3909779566" sldId="259"/>
            <ac:picMk id="136" creationId="{B68A02A5-9279-1E1D-370B-E284B021F397}"/>
          </ac:picMkLst>
        </pc:picChg>
        <pc:picChg chg="mod">
          <ac:chgData name="Camayo Pesas Fabian Andres" userId="6c665825-f6d8-4921-b3fb-5149d9fbe4be" providerId="ADAL" clId="{F69DC530-7EE7-417E-BDD7-8D86AAE01014}" dt="2024-01-18T15:59:54.391" v="0" actId="14100"/>
          <ac:picMkLst>
            <pc:docMk/>
            <pc:sldMk cId="3909779566" sldId="259"/>
            <ac:picMk id="137" creationId="{1E59D459-0165-8F64-6151-C1F410D7C751}"/>
          </ac:picMkLst>
        </pc:picChg>
        <pc:picChg chg="mod">
          <ac:chgData name="Camayo Pesas Fabian Andres" userId="6c665825-f6d8-4921-b3fb-5149d9fbe4be" providerId="ADAL" clId="{F69DC530-7EE7-417E-BDD7-8D86AAE01014}" dt="2024-01-18T15:59:54.391" v="0" actId="14100"/>
          <ac:picMkLst>
            <pc:docMk/>
            <pc:sldMk cId="3909779566" sldId="259"/>
            <ac:picMk id="138" creationId="{A2C422C1-C461-BE18-039F-47695532B415}"/>
          </ac:picMkLst>
        </pc:picChg>
        <pc:picChg chg="mod">
          <ac:chgData name="Camayo Pesas Fabian Andres" userId="6c665825-f6d8-4921-b3fb-5149d9fbe4be" providerId="ADAL" clId="{F69DC530-7EE7-417E-BDD7-8D86AAE01014}" dt="2024-01-18T15:59:54.391" v="0" actId="14100"/>
          <ac:picMkLst>
            <pc:docMk/>
            <pc:sldMk cId="3909779566" sldId="259"/>
            <ac:picMk id="139" creationId="{CC4C71A2-5406-1205-8C8E-F5CDFBCA9892}"/>
          </ac:picMkLst>
        </pc:picChg>
        <pc:picChg chg="mod">
          <ac:chgData name="Camayo Pesas Fabian Andres" userId="6c665825-f6d8-4921-b3fb-5149d9fbe4be" providerId="ADAL" clId="{F69DC530-7EE7-417E-BDD7-8D86AAE01014}" dt="2024-01-18T15:59:54.391" v="0" actId="14100"/>
          <ac:picMkLst>
            <pc:docMk/>
            <pc:sldMk cId="3909779566" sldId="259"/>
            <ac:picMk id="140" creationId="{858CFA8B-AFCA-F120-4A6E-62A5807F86AF}"/>
          </ac:picMkLst>
        </pc:picChg>
        <pc:picChg chg="mod">
          <ac:chgData name="Camayo Pesas Fabian Andres" userId="6c665825-f6d8-4921-b3fb-5149d9fbe4be" providerId="ADAL" clId="{F69DC530-7EE7-417E-BDD7-8D86AAE01014}" dt="2024-01-18T15:59:54.391" v="0" actId="14100"/>
          <ac:picMkLst>
            <pc:docMk/>
            <pc:sldMk cId="3909779566" sldId="259"/>
            <ac:picMk id="141" creationId="{7BA76F33-7E2A-E7FE-E89D-44581B1A41D5}"/>
          </ac:picMkLst>
        </pc:picChg>
        <pc:picChg chg="mod">
          <ac:chgData name="Camayo Pesas Fabian Andres" userId="6c665825-f6d8-4921-b3fb-5149d9fbe4be" providerId="ADAL" clId="{F69DC530-7EE7-417E-BDD7-8D86AAE01014}" dt="2024-01-18T15:59:54.391" v="0" actId="14100"/>
          <ac:picMkLst>
            <pc:docMk/>
            <pc:sldMk cId="3909779566" sldId="259"/>
            <ac:picMk id="142" creationId="{801CB87F-E2DD-0B45-D8A9-5774FA823A26}"/>
          </ac:picMkLst>
        </pc:picChg>
        <pc:picChg chg="mod">
          <ac:chgData name="Camayo Pesas Fabian Andres" userId="6c665825-f6d8-4921-b3fb-5149d9fbe4be" providerId="ADAL" clId="{F69DC530-7EE7-417E-BDD7-8D86AAE01014}" dt="2024-01-18T15:59:54.391" v="0" actId="14100"/>
          <ac:picMkLst>
            <pc:docMk/>
            <pc:sldMk cId="3909779566" sldId="259"/>
            <ac:picMk id="143" creationId="{F391FC43-8BA8-7322-2B81-34C98EB30196}"/>
          </ac:picMkLst>
        </pc:pic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2" creationId="{9E7C67A8-E661-C4B2-5D11-DC80CF92B8FF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3" creationId="{AE02522B-5BC2-9BC2-D991-16CC790A49E1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4" creationId="{D21F24A6-AD96-689F-5C4D-319CB7DCD7BA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5" creationId="{02F023E9-C3DE-885D-08DC-C30DE3FAB450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6" creationId="{0CD316D2-D5F9-F066-0419-903F92116D75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7" creationId="{E443A15C-1C38-B27F-2960-AFF0139F0AAD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20" creationId="{675F2230-B778-B8A6-4FCE-B94324A338A4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21" creationId="{E926A72D-75A7-2860-5150-A740A29A0420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22" creationId="{7C5F219F-A5AB-31F5-05A6-36AB8728BC01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23" creationId="{83607702-28E4-FE08-7668-1366262CD441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26" creationId="{D9778790-33B9-B90E-4B5D-70180F462070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27" creationId="{B0B709F1-18F0-41E1-3BCD-B7B48F3C5B6A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30" creationId="{8ADC4F66-2CDE-4E92-D81B-10DCEEF6DF81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31" creationId="{1AF53514-E9E8-C820-44E4-337603854405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32" creationId="{D6FC06DC-F60B-161C-B8C5-95DAC07A5D25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34" creationId="{82C5AFA5-F074-75C9-4529-5520CB76972A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35" creationId="{8A538769-452A-5FAC-7593-B9ADC27507AE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36" creationId="{01F5351C-C766-8624-ABDD-720A81E243D1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37" creationId="{FAFA9C3E-52C4-9A95-1C85-4A7D496F12DC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38" creationId="{0AFA234B-0052-00B8-995A-C2CACBC295E7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39" creationId="{F1974E75-5C5D-C5A5-D8DB-F92F32F166EC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40" creationId="{CBA304F8-51F7-8FF7-226E-EABD9739D460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42" creationId="{FEE0FE68-2178-5CAE-B401-A7FAC5C2ED2F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43" creationId="{EF0A3AB2-27BC-B7E3-67A3-AB30D59472CE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44" creationId="{A3960C73-E8FF-A1A1-6D19-E3766800A4D6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46" creationId="{40AF40C7-DAFD-B370-542C-E6705B76E9BC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48" creationId="{3EB8CAC9-E2C5-0957-CABF-68D45DDB498E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49" creationId="{8F2689E1-C522-FC2E-6BFA-B4A0B70EFC1F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53" creationId="{29387F06-823F-B5A9-DCD5-295BDED3BD79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54" creationId="{AD204ABA-5A80-3BE8-D5C0-1EAB009337D6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55" creationId="{1D5DC74C-ED9A-0644-DCB3-4CD8CE200D2D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56" creationId="{7472CCB0-37CB-72CB-44C5-57408A4460B5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57" creationId="{E9F7ED9F-A010-7D30-1820-F1BB0A2BB49D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59" creationId="{8FA58292-333B-4D79-DD4C-01AD0D1575E1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60" creationId="{3594F2F0-D5B1-A0B9-A681-FB52332B14E8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61" creationId="{D91CA688-E41C-13E7-2068-9F3BDB850981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62" creationId="{B8095BF1-C616-37C7-A8A6-6C9FE3587B77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63" creationId="{5315AE95-F8CD-206B-F008-A47AFDA99404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64" creationId="{EA456A3E-EAC5-16AF-460D-33291AE73711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65" creationId="{1C18BEEE-1FC9-2C85-9D89-6251FE6E2F0F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66" creationId="{00D0F1A4-CC72-D078-8B27-5A28A0E656C3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67" creationId="{33920BED-EE7D-693E-F012-A6B70E180398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68" creationId="{25501D68-137B-2B42-A14C-7DDBE4414891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70" creationId="{DC85D988-8FBA-E073-F641-B2AC6800FFC3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71" creationId="{EC820B75-8D41-7241-B92F-B0AA3781DA6F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72" creationId="{E131D652-A955-D146-7BDC-4237862494DD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73" creationId="{554958AF-1755-1FE5-59F3-A4A98E7CACD8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74" creationId="{955FA9BD-CFEC-349C-49EF-D9BF210968F2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75" creationId="{5EE5C886-AA80-298E-D135-3DC773B1664E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80" creationId="{E93E6995-1150-F202-E959-17D98695ADFD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81" creationId="{29CD0DC9-A1F7-FF6F-5AC6-A72551F1BCFA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82" creationId="{533B8AD1-FE7B-83C0-DFDD-ABAEC291AA59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83" creationId="{7CD8FA17-F0DC-EFB0-B924-9E47E9F5C42B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84" creationId="{6C430129-5E21-6F62-0703-63C78AC2CB18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86" creationId="{90940E31-D260-5512-7332-C6FADBA412BE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87" creationId="{F2523565-22D3-B749-2511-9607FF078282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88" creationId="{5C54B42E-E4A2-97DE-AD5D-EE2756779889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89" creationId="{947A202E-C9E6-9DCE-01DB-F51E4B6AA307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90" creationId="{54F93F2C-E76A-CD4F-C228-B8D65853E07B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91" creationId="{5CA0E70A-C5E5-2CB3-0CB1-3ADC0C7FE3ED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92" creationId="{ABDEECD1-BB29-AA2D-2913-8CAC8EEFD97C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93" creationId="{15D3FD69-8346-D3B6-E801-D060D372025C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95" creationId="{AB182B5B-C95A-F7DD-810E-5D5D6449DAA7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96" creationId="{4F575928-5CF9-6FB1-2761-51C4F1034C0C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97" creationId="{815ADA20-803F-A0DB-1F30-A44B6BF988A7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98" creationId="{64684D0C-1546-F2C4-9BE3-13D55CE5C105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99" creationId="{4D35F7B1-CC6D-7D55-83CF-C33529FA64D7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00" creationId="{B41BB3BD-94DD-680E-2E7E-51D496288E9A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01" creationId="{DA0B92E3-C1F4-DED0-CB97-D9E97B0AD0C4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02" creationId="{57B2E8CD-5599-90E5-6A4D-EEBFBC59F180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06" creationId="{E7F3243C-909B-59B0-3867-1D73A1867B0A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07" creationId="{A4B6732D-2AB7-7F58-F0A8-BB71044B1454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08" creationId="{3ABDB4D9-FDD5-11B8-D5E0-A5DB3E18B105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09" creationId="{9BA82B72-2EBC-37D2-D417-E74FD2D70F56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10" creationId="{7C11A1EE-A32A-859C-11C8-CE5D8995402F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11" creationId="{BAD104CB-D97D-2F7C-F078-67865B0A8564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12" creationId="{E746B2F4-5315-01EB-88F6-65760DC5EB5B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13" creationId="{197C8D44-8252-AF2D-1F14-B60BA73C34FF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14" creationId="{622EC644-ABAF-9A2B-43E8-5D1D07D4C501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15" creationId="{AC14F095-2224-FC29-7B1C-417938BDF265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16" creationId="{C33D8F2B-E1D6-2983-09CE-3EFFB87F49AB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17" creationId="{8650A567-8AFF-81A1-F645-779B769F6C41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18" creationId="{DF0144BF-6606-3543-9BDB-88F41F3FC7C9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19" creationId="{31619FAC-8598-7EA4-39EA-3E843444EBCC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20" creationId="{75DE2C43-EB00-A70C-822E-F480F360D7CF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21" creationId="{700E2F94-FBDE-5A32-1A53-B1CDCEB610DF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22" creationId="{FAAADDAD-0C24-E0F8-6594-027A5E6308FA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23" creationId="{E84AA6CF-D495-AFC8-F413-22CC8BB98A19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24" creationId="{20E8F9A6-2848-CBF0-FE3C-03BE3725444F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25" creationId="{223CF1CC-3226-20EF-BF8C-7D64BC41AD28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26" creationId="{28A49E92-97BB-ACB2-DC91-E3FAF65BD737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27" creationId="{48BBAA78-7612-C681-23A6-CDA75634AD85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28" creationId="{1CA52041-E249-3345-0EB1-E0F762C91106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29" creationId="{0DC85E4C-81B4-87FB-6979-E017C3BE034D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45" creationId="{6D32619B-2F64-8490-0F28-45B02D64876C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46" creationId="{13FB30BF-2360-D549-D9EF-3566320D6040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47" creationId="{7677A94D-236A-F9FA-D0D9-1750D62C7FD2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48" creationId="{E62F6B8A-DE64-A118-76C7-A7944DBB9759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49" creationId="{4FA9B20D-021D-577F-7BA1-73711D59C215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50" creationId="{DEBD39A9-9273-6DDF-368F-BD84FB9A2005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51" creationId="{1AFFE87D-38C3-48E8-EAAE-1BF922E79EF2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52" creationId="{3B018840-0DB5-64CF-B6B1-47B7159980E8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53" creationId="{4A57A100-FC63-D8B2-20AA-428111946E6B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54" creationId="{0E5CCC82-F530-694A-3065-A25E53DD579A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65" creationId="{DDFDF883-A720-F7C5-C470-6DC82FF21884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66" creationId="{545EC7AB-B739-F1AB-7F71-5575C4B59FB6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67" creationId="{829A6C2C-0E9E-CB2A-3BD4-4A32BB7E1E5C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68" creationId="{31FBB155-C57B-C021-8C4C-613687B33F26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69" creationId="{E27F58C2-B7F6-A649-1044-093800797144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70" creationId="{B9835D7F-FD0B-7552-B565-8D36F473F9D8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72" creationId="{F4A274D0-01AF-8AAF-4657-0867341569A2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73" creationId="{D7071695-6F4C-6023-D037-1AF854383D5B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74" creationId="{F91523B3-E5B9-7A9D-20C1-BB2C1F051A7C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75" creationId="{DD670280-1422-12E7-EEDD-4B8083FC0934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76" creationId="{3CD3C3B4-A45D-8EEA-E967-3C68258A8B26}"/>
          </ac:cxnSpMkLst>
        </pc:cxnChg>
        <pc:cxnChg chg="mod">
          <ac:chgData name="Camayo Pesas Fabian Andres" userId="6c665825-f6d8-4921-b3fb-5149d9fbe4be" providerId="ADAL" clId="{F69DC530-7EE7-417E-BDD7-8D86AAE01014}" dt="2024-01-18T15:59:54.391" v="0" actId="14100"/>
          <ac:cxnSpMkLst>
            <pc:docMk/>
            <pc:sldMk cId="3909779566" sldId="259"/>
            <ac:cxnSpMk id="177" creationId="{ABE8B49F-061C-28F5-A8A4-D241C2C4F691}"/>
          </ac:cxnSpMkLst>
        </pc:cxnChg>
      </pc:sldChg>
    </pc:docChg>
  </pc:docChgLst>
  <pc:docChgLst>
    <pc:chgData name="Camayo Pesas Fabian Andres" userId="6c665825-f6d8-4921-b3fb-5149d9fbe4be" providerId="ADAL" clId="{F7E24971-6076-4762-B41E-5F171CF92651}"/>
    <pc:docChg chg="undo custSel addSld modSld">
      <pc:chgData name="Camayo Pesas Fabian Andres" userId="6c665825-f6d8-4921-b3fb-5149d9fbe4be" providerId="ADAL" clId="{F7E24971-6076-4762-B41E-5F171CF92651}" dt="2024-05-23T13:17:35.673" v="147" actId="1076"/>
      <pc:docMkLst>
        <pc:docMk/>
      </pc:docMkLst>
      <pc:sldChg chg="addSp delSp modSp new mod">
        <pc:chgData name="Camayo Pesas Fabian Andres" userId="6c665825-f6d8-4921-b3fb-5149d9fbe4be" providerId="ADAL" clId="{F7E24971-6076-4762-B41E-5F171CF92651}" dt="2024-05-23T13:17:35.673" v="147" actId="1076"/>
        <pc:sldMkLst>
          <pc:docMk/>
          <pc:sldMk cId="2642942292" sldId="260"/>
        </pc:sldMkLst>
        <pc:spChg chg="del">
          <ac:chgData name="Camayo Pesas Fabian Andres" userId="6c665825-f6d8-4921-b3fb-5149d9fbe4be" providerId="ADAL" clId="{F7E24971-6076-4762-B41E-5F171CF92651}" dt="2024-05-23T12:45:07.631" v="2" actId="478"/>
          <ac:spMkLst>
            <pc:docMk/>
            <pc:sldMk cId="2642942292" sldId="260"/>
            <ac:spMk id="2" creationId="{E1E3676A-7C25-B909-ED70-0CA11E6D6FB8}"/>
          </ac:spMkLst>
        </pc:spChg>
        <pc:spChg chg="del">
          <ac:chgData name="Camayo Pesas Fabian Andres" userId="6c665825-f6d8-4921-b3fb-5149d9fbe4be" providerId="ADAL" clId="{F7E24971-6076-4762-B41E-5F171CF92651}" dt="2024-05-23T12:45:06.720" v="1" actId="478"/>
          <ac:spMkLst>
            <pc:docMk/>
            <pc:sldMk cId="2642942292" sldId="260"/>
            <ac:spMk id="3" creationId="{4571B66B-89FB-4A0D-B883-F57F05EFFDC0}"/>
          </ac:spMkLst>
        </pc:spChg>
        <pc:picChg chg="add mod modCrop">
          <ac:chgData name="Camayo Pesas Fabian Andres" userId="6c665825-f6d8-4921-b3fb-5149d9fbe4be" providerId="ADAL" clId="{F7E24971-6076-4762-B41E-5F171CF92651}" dt="2024-05-23T12:50:37.522" v="140" actId="732"/>
          <ac:picMkLst>
            <pc:docMk/>
            <pc:sldMk cId="2642942292" sldId="260"/>
            <ac:picMk id="5" creationId="{2EBBC2D5-8C57-548E-66A0-686167584E18}"/>
          </ac:picMkLst>
        </pc:picChg>
        <pc:picChg chg="add mod modCrop">
          <ac:chgData name="Camayo Pesas Fabian Andres" userId="6c665825-f6d8-4921-b3fb-5149d9fbe4be" providerId="ADAL" clId="{F7E24971-6076-4762-B41E-5F171CF92651}" dt="2024-05-23T13:17:35.673" v="147" actId="1076"/>
          <ac:picMkLst>
            <pc:docMk/>
            <pc:sldMk cId="2642942292" sldId="260"/>
            <ac:picMk id="6" creationId="{31F868FE-1E21-A675-3F40-BEBB7D7AB20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CC6EB-7D50-FC9C-85F3-CD181896E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9E0C81-FF80-3CD0-F3A7-441E7814C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DE850-87FE-EDB4-606D-613BCCF0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05BD-CF05-407E-B2BA-83EF0FFF2161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2AFD6A-C0F8-E5E4-1597-9E1D02A8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D09A98-0690-E978-6DAD-CFC1F662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88FA-3803-4366-9A91-03E8603076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780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BECDB-F35A-56D9-2969-BE4B8B18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CB972B-7C0D-B9B8-248B-474457A4F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F983CE-69B1-C47E-9597-5ECB8A59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05BD-CF05-407E-B2BA-83EF0FFF2161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5B91A8-FBAF-7D07-FA3C-D44C03C0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176D8D-86FC-C82C-B9EA-7CC2CF37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88FA-3803-4366-9A91-03E8603076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738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FBEDCB-4615-824A-E4B5-1311E821F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A2443A-2208-25E0-4C40-5AE1468BC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B40365-97AD-F2B5-AF22-E639B6CA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05BD-CF05-407E-B2BA-83EF0FFF2161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809BB0-B821-42CB-910E-6DC12298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67AB67-2AAA-5021-C19B-6542DABB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88FA-3803-4366-9A91-03E8603076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313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F7486-A2B1-4B8F-A407-517667BA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0D9B14-5733-EB17-5A7A-543FB765D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DAE8DA-FCE7-D258-1731-A53F3167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05BD-CF05-407E-B2BA-83EF0FFF2161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1202C1-CF5F-FF62-AC51-F7E68C23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D46BA1-3560-9216-5657-30F9E81C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88FA-3803-4366-9A91-03E8603076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122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9D75E-B090-5ED3-38C4-29B0F5B2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E5E68B-8068-0B0C-508D-7EF59EAE9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64C4D1-1A05-0412-8688-68C78F70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05BD-CF05-407E-B2BA-83EF0FFF2161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43D587-FAAA-6D8A-025F-4222FCCA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B65976-52C9-B9BF-B47D-C223DAEB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88FA-3803-4366-9A91-03E8603076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202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C0337-158B-4310-6B78-0810C08D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4B1AD5-5182-323D-EBD1-6DB0C0A65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C79B3A-7AF6-D259-6AED-2F4E41796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382E10-0768-3130-D567-3C8CC610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05BD-CF05-407E-B2BA-83EF0FFF2161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C47329-6960-B19E-E875-86D4D10C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0EA032-75A7-41BA-58E5-D2BEB404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88FA-3803-4366-9A91-03E8603076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497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39BA1-9B76-6E73-E865-59385FD7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37423C-1EB5-6C71-B6B9-778940B0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E29D70-E2DA-69B4-26A7-56C542B7A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D19892-618D-EAE8-134B-6ED97DA1B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791093-8CC8-F184-444A-3BED09C99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52504E-724A-7B11-FFD4-847CCCE7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05BD-CF05-407E-B2BA-83EF0FFF2161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350848C-24EF-CB0B-5D78-C01E01AC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F27F46-E170-2E54-F0DC-6EA73EE7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88FA-3803-4366-9A91-03E8603076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34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48F5B-9FBF-A431-0114-7E52BFC7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30AE1E-49D0-52DB-DF57-85B96FCA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05BD-CF05-407E-B2BA-83EF0FFF2161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D0632D-B246-C360-BAD1-D53D3DAF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69B215-4061-B224-5763-0092A903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88FA-3803-4366-9A91-03E8603076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147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352160-34A8-9E10-445D-C10120E4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05BD-CF05-407E-B2BA-83EF0FFF2161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E127BD-1806-6F26-28E2-4C2877BB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6A95FB-B665-AFEE-9176-ADD053A1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88FA-3803-4366-9A91-03E8603076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794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B0226-AAAD-3B93-8464-08D4E088F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2FD2D-F09A-7E17-8F0B-361869D1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13FD81-2737-29EA-DC82-59B11978E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7BB20A-F878-0707-9FA0-E7E3B8F4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05BD-CF05-407E-B2BA-83EF0FFF2161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316465-F327-7D5E-9613-4858FB18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200419-C48E-2C66-3D12-89641867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88FA-3803-4366-9A91-03E8603076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891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1B1E6-2049-D5A8-83E7-CE3D64D4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56E305-6D7B-99A2-1FD3-6C250B1A8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4A661D-3EE9-277F-ED75-5DA73FB20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CE62E1-BD30-150D-6794-61EA8E9D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05BD-CF05-407E-B2BA-83EF0FFF2161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D81102-B57A-EEAA-597F-E78A135F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AA9AF4-99FE-1E85-FF8A-ED2712F7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88FA-3803-4366-9A91-03E8603076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154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6A4DA5-49E2-4723-4D3E-944D6D6D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49B477-C1CE-83C6-A377-33820F81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57101-ED20-DF71-9B7A-5A55107B0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305BD-CF05-407E-B2BA-83EF0FFF2161}" type="datetimeFigureOut">
              <a:rPr lang="es-CO" smtClean="0"/>
              <a:t>23/05/2024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DDCF7B-FADF-6EB7-C47C-DF337B47D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77128-2642-D8FC-29C8-ADD88A2A3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488FA-3803-4366-9A91-03E8603076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72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Nube 33">
            <a:extLst>
              <a:ext uri="{FF2B5EF4-FFF2-40B4-BE49-F238E27FC236}">
                <a16:creationId xmlns:a16="http://schemas.microsoft.com/office/drawing/2014/main" id="{5874987C-42DD-F4EF-C658-C231E0DB2930}"/>
              </a:ext>
            </a:extLst>
          </p:cNvPr>
          <p:cNvSpPr/>
          <p:nvPr/>
        </p:nvSpPr>
        <p:spPr>
          <a:xfrm>
            <a:off x="11859042" y="2946195"/>
            <a:ext cx="2235871" cy="68855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SUCADM1</a:t>
            </a:r>
            <a:endParaRPr lang="es-CO" sz="1100" dirty="0"/>
          </a:p>
        </p:txBody>
      </p:sp>
      <p:cxnSp>
        <p:nvCxnSpPr>
          <p:cNvPr id="248" name="Conector recto de flecha 247">
            <a:extLst>
              <a:ext uri="{FF2B5EF4-FFF2-40B4-BE49-F238E27FC236}">
                <a16:creationId xmlns:a16="http://schemas.microsoft.com/office/drawing/2014/main" id="{62C9674F-E011-B60B-C79D-F6C363F4A3EE}"/>
              </a:ext>
            </a:extLst>
          </p:cNvPr>
          <p:cNvCxnSpPr>
            <a:cxnSpLocks/>
            <a:stCxn id="176" idx="4"/>
          </p:cNvCxnSpPr>
          <p:nvPr/>
        </p:nvCxnSpPr>
        <p:spPr>
          <a:xfrm flipV="1">
            <a:off x="11159830" y="933416"/>
            <a:ext cx="1177713" cy="1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Nube 230">
            <a:extLst>
              <a:ext uri="{FF2B5EF4-FFF2-40B4-BE49-F238E27FC236}">
                <a16:creationId xmlns:a16="http://schemas.microsoft.com/office/drawing/2014/main" id="{939B164D-C823-416D-DCC9-3F582EB07376}"/>
              </a:ext>
            </a:extLst>
          </p:cNvPr>
          <p:cNvSpPr/>
          <p:nvPr/>
        </p:nvSpPr>
        <p:spPr>
          <a:xfrm>
            <a:off x="11742066" y="-32052"/>
            <a:ext cx="2235871" cy="68855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SUCOPER</a:t>
            </a:r>
            <a:endParaRPr lang="es-CO" sz="1100" dirty="0"/>
          </a:p>
        </p:txBody>
      </p:sp>
      <p:sp>
        <p:nvSpPr>
          <p:cNvPr id="30" name="Nube 29">
            <a:extLst>
              <a:ext uri="{FF2B5EF4-FFF2-40B4-BE49-F238E27FC236}">
                <a16:creationId xmlns:a16="http://schemas.microsoft.com/office/drawing/2014/main" id="{CADE405D-5741-A753-FF5B-E606AF1B6159}"/>
              </a:ext>
            </a:extLst>
          </p:cNvPr>
          <p:cNvSpPr/>
          <p:nvPr/>
        </p:nvSpPr>
        <p:spPr>
          <a:xfrm>
            <a:off x="11878095" y="1175635"/>
            <a:ext cx="2235871" cy="68855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SUCADM2</a:t>
            </a:r>
            <a:endParaRPr lang="es-CO" sz="1100" dirty="0"/>
          </a:p>
        </p:txBody>
      </p:sp>
      <p:sp>
        <p:nvSpPr>
          <p:cNvPr id="27" name="Nube 26">
            <a:extLst>
              <a:ext uri="{FF2B5EF4-FFF2-40B4-BE49-F238E27FC236}">
                <a16:creationId xmlns:a16="http://schemas.microsoft.com/office/drawing/2014/main" id="{E12F70A6-47FE-7A36-DEBE-8CC56E0DE1BF}"/>
              </a:ext>
            </a:extLst>
          </p:cNvPr>
          <p:cNvSpPr/>
          <p:nvPr/>
        </p:nvSpPr>
        <p:spPr>
          <a:xfrm>
            <a:off x="11823954" y="2048655"/>
            <a:ext cx="2235871" cy="68855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SUCINSTITUCIONES</a:t>
            </a:r>
            <a:endParaRPr lang="es-CO" sz="1100" dirty="0"/>
          </a:p>
        </p:txBody>
      </p:sp>
      <p:sp>
        <p:nvSpPr>
          <p:cNvPr id="22" name="Nube 21">
            <a:extLst>
              <a:ext uri="{FF2B5EF4-FFF2-40B4-BE49-F238E27FC236}">
                <a16:creationId xmlns:a16="http://schemas.microsoft.com/office/drawing/2014/main" id="{91791F4D-BAC7-6711-676B-75ED54FF1EFE}"/>
              </a:ext>
            </a:extLst>
          </p:cNvPr>
          <p:cNvSpPr/>
          <p:nvPr/>
        </p:nvSpPr>
        <p:spPr>
          <a:xfrm>
            <a:off x="-1805103" y="152104"/>
            <a:ext cx="2235871" cy="68855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SUCCAJA</a:t>
            </a:r>
            <a:endParaRPr lang="es-CO" sz="1100" dirty="0"/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16D34A6D-CAC7-E211-ED35-59D2CCEF7EFC}"/>
              </a:ext>
            </a:extLst>
          </p:cNvPr>
          <p:cNvSpPr/>
          <p:nvPr/>
        </p:nvSpPr>
        <p:spPr>
          <a:xfrm>
            <a:off x="-1813226" y="1859957"/>
            <a:ext cx="2569072" cy="68855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VENTA_INTERNACIONAL</a:t>
            </a:r>
            <a:endParaRPr lang="es-CO" sz="11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3AB3BB-CEBD-6A0D-E480-F348B4FA30B2}"/>
              </a:ext>
            </a:extLst>
          </p:cNvPr>
          <p:cNvSpPr/>
          <p:nvPr/>
        </p:nvSpPr>
        <p:spPr>
          <a:xfrm>
            <a:off x="857250" y="276225"/>
            <a:ext cx="10887075" cy="6134100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9882971-FE38-B2AA-38C6-4A3E5E0BF9C4}"/>
              </a:ext>
            </a:extLst>
          </p:cNvPr>
          <p:cNvCxnSpPr>
            <a:cxnSpLocks/>
          </p:cNvCxnSpPr>
          <p:nvPr/>
        </p:nvCxnSpPr>
        <p:spPr>
          <a:xfrm>
            <a:off x="1607536" y="4286250"/>
            <a:ext cx="0" cy="212407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79CFE9A-AB12-FE81-9B48-E27F679AA6E2}"/>
              </a:ext>
            </a:extLst>
          </p:cNvPr>
          <p:cNvCxnSpPr>
            <a:cxnSpLocks/>
          </p:cNvCxnSpPr>
          <p:nvPr/>
        </p:nvCxnSpPr>
        <p:spPr>
          <a:xfrm flipH="1">
            <a:off x="1647825" y="4286250"/>
            <a:ext cx="638175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88ADC69-BE63-68A6-01C4-53AA8B2E98AF}"/>
              </a:ext>
            </a:extLst>
          </p:cNvPr>
          <p:cNvCxnSpPr>
            <a:cxnSpLocks/>
          </p:cNvCxnSpPr>
          <p:nvPr/>
        </p:nvCxnSpPr>
        <p:spPr>
          <a:xfrm flipH="1">
            <a:off x="2593243" y="4286250"/>
            <a:ext cx="100671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DB6BE35-5F31-1978-801F-A42CFE6E189B}"/>
              </a:ext>
            </a:extLst>
          </p:cNvPr>
          <p:cNvCxnSpPr>
            <a:cxnSpLocks/>
          </p:cNvCxnSpPr>
          <p:nvPr/>
        </p:nvCxnSpPr>
        <p:spPr>
          <a:xfrm>
            <a:off x="3581400" y="1251930"/>
            <a:ext cx="40182" cy="303432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3B313DF5-A3E8-DB7D-F23A-24B8407CC4CC}"/>
              </a:ext>
            </a:extLst>
          </p:cNvPr>
          <p:cNvCxnSpPr>
            <a:cxnSpLocks/>
          </p:cNvCxnSpPr>
          <p:nvPr/>
        </p:nvCxnSpPr>
        <p:spPr>
          <a:xfrm>
            <a:off x="857250" y="3728624"/>
            <a:ext cx="142875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6C3689CF-B98E-74B8-74FD-D5A1F5C53632}"/>
              </a:ext>
            </a:extLst>
          </p:cNvPr>
          <p:cNvCxnSpPr>
            <a:cxnSpLocks/>
          </p:cNvCxnSpPr>
          <p:nvPr/>
        </p:nvCxnSpPr>
        <p:spPr>
          <a:xfrm>
            <a:off x="857250" y="3290474"/>
            <a:ext cx="160258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Cubo 49">
            <a:extLst>
              <a:ext uri="{FF2B5EF4-FFF2-40B4-BE49-F238E27FC236}">
                <a16:creationId xmlns:a16="http://schemas.microsoft.com/office/drawing/2014/main" id="{32A97F93-AE82-CB93-5994-41F38306DA43}"/>
              </a:ext>
            </a:extLst>
          </p:cNvPr>
          <p:cNvSpPr/>
          <p:nvPr/>
        </p:nvSpPr>
        <p:spPr>
          <a:xfrm>
            <a:off x="1811645" y="2753185"/>
            <a:ext cx="252412" cy="266695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1" name="Cubo 50">
            <a:extLst>
              <a:ext uri="{FF2B5EF4-FFF2-40B4-BE49-F238E27FC236}">
                <a16:creationId xmlns:a16="http://schemas.microsoft.com/office/drawing/2014/main" id="{54B3D700-9BC8-8555-5528-FA43983F6B49}"/>
              </a:ext>
            </a:extLst>
          </p:cNvPr>
          <p:cNvSpPr/>
          <p:nvPr/>
        </p:nvSpPr>
        <p:spPr>
          <a:xfrm>
            <a:off x="2193502" y="2931995"/>
            <a:ext cx="252412" cy="266695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A3FA5874-2F52-5B0E-F6B8-795453F51F12}"/>
              </a:ext>
            </a:extLst>
          </p:cNvPr>
          <p:cNvCxnSpPr>
            <a:cxnSpLocks/>
          </p:cNvCxnSpPr>
          <p:nvPr/>
        </p:nvCxnSpPr>
        <p:spPr>
          <a:xfrm>
            <a:off x="1858809" y="1873188"/>
            <a:ext cx="0" cy="746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8D1398CB-1206-7605-90DD-C57F725B96FD}"/>
              </a:ext>
            </a:extLst>
          </p:cNvPr>
          <p:cNvCxnSpPr>
            <a:cxnSpLocks/>
          </p:cNvCxnSpPr>
          <p:nvPr/>
        </p:nvCxnSpPr>
        <p:spPr>
          <a:xfrm>
            <a:off x="1376038" y="1984489"/>
            <a:ext cx="9188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01DAD3E-764A-8812-BAB1-53248447AF7E}"/>
              </a:ext>
            </a:extLst>
          </p:cNvPr>
          <p:cNvCxnSpPr>
            <a:cxnSpLocks/>
          </p:cNvCxnSpPr>
          <p:nvPr/>
        </p:nvCxnSpPr>
        <p:spPr>
          <a:xfrm>
            <a:off x="1384916" y="2091386"/>
            <a:ext cx="9277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7720FCFC-C343-BCBC-2BC8-D32ED379D440}"/>
              </a:ext>
            </a:extLst>
          </p:cNvPr>
          <p:cNvCxnSpPr>
            <a:cxnSpLocks/>
          </p:cNvCxnSpPr>
          <p:nvPr/>
        </p:nvCxnSpPr>
        <p:spPr>
          <a:xfrm>
            <a:off x="1402672" y="2231858"/>
            <a:ext cx="8922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ángulo 61">
            <a:extLst>
              <a:ext uri="{FF2B5EF4-FFF2-40B4-BE49-F238E27FC236}">
                <a16:creationId xmlns:a16="http://schemas.microsoft.com/office/drawing/2014/main" id="{6AFE79EA-4273-F3EA-6348-78A6BBF73BC6}"/>
              </a:ext>
            </a:extLst>
          </p:cNvPr>
          <p:cNvSpPr/>
          <p:nvPr/>
        </p:nvSpPr>
        <p:spPr>
          <a:xfrm>
            <a:off x="2286000" y="276225"/>
            <a:ext cx="1276350" cy="442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3" name="Cubo 62">
            <a:extLst>
              <a:ext uri="{FF2B5EF4-FFF2-40B4-BE49-F238E27FC236}">
                <a16:creationId xmlns:a16="http://schemas.microsoft.com/office/drawing/2014/main" id="{624D78E5-3CD7-7EFF-CE70-052806004C29}"/>
              </a:ext>
            </a:extLst>
          </p:cNvPr>
          <p:cNvSpPr/>
          <p:nvPr/>
        </p:nvSpPr>
        <p:spPr>
          <a:xfrm>
            <a:off x="2333626" y="332297"/>
            <a:ext cx="252412" cy="266695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53C94449-642D-7AB8-8C14-68327FC2C6B0}"/>
              </a:ext>
            </a:extLst>
          </p:cNvPr>
          <p:cNvCxnSpPr>
            <a:cxnSpLocks/>
          </p:cNvCxnSpPr>
          <p:nvPr/>
        </p:nvCxnSpPr>
        <p:spPr>
          <a:xfrm>
            <a:off x="1402672" y="2366501"/>
            <a:ext cx="8788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F9CC26DA-F610-665F-EE2D-8F0A533B555B}"/>
              </a:ext>
            </a:extLst>
          </p:cNvPr>
          <p:cNvCxnSpPr>
            <a:cxnSpLocks/>
          </p:cNvCxnSpPr>
          <p:nvPr/>
        </p:nvCxnSpPr>
        <p:spPr>
          <a:xfrm flipV="1">
            <a:off x="1249648" y="4359650"/>
            <a:ext cx="0" cy="187684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Flecha: pentágono 79">
            <a:extLst>
              <a:ext uri="{FF2B5EF4-FFF2-40B4-BE49-F238E27FC236}">
                <a16:creationId xmlns:a16="http://schemas.microsoft.com/office/drawing/2014/main" id="{0F514534-6622-ECD2-5BA3-042B96584CA0}"/>
              </a:ext>
            </a:extLst>
          </p:cNvPr>
          <p:cNvSpPr/>
          <p:nvPr/>
        </p:nvSpPr>
        <p:spPr>
          <a:xfrm>
            <a:off x="906815" y="4058840"/>
            <a:ext cx="638175" cy="300809"/>
          </a:xfrm>
          <a:prstGeom prst="homePlat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1" name="Flecha: pentágono 80">
            <a:extLst>
              <a:ext uri="{FF2B5EF4-FFF2-40B4-BE49-F238E27FC236}">
                <a16:creationId xmlns:a16="http://schemas.microsoft.com/office/drawing/2014/main" id="{E3E55DB9-1505-4F0B-5243-E468283B3A78}"/>
              </a:ext>
            </a:extLst>
          </p:cNvPr>
          <p:cNvSpPr/>
          <p:nvPr/>
        </p:nvSpPr>
        <p:spPr>
          <a:xfrm>
            <a:off x="3297360" y="541900"/>
            <a:ext cx="257175" cy="164534"/>
          </a:xfrm>
          <a:prstGeom prst="homePlat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795CF41D-E83E-9DD8-A5AE-78A6F05ED2E1}"/>
              </a:ext>
            </a:extLst>
          </p:cNvPr>
          <p:cNvCxnSpPr>
            <a:cxnSpLocks/>
          </p:cNvCxnSpPr>
          <p:nvPr/>
        </p:nvCxnSpPr>
        <p:spPr>
          <a:xfrm>
            <a:off x="830615" y="1546351"/>
            <a:ext cx="142875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DF924201-EAAE-FDDA-92F4-BECC873A55D0}"/>
              </a:ext>
            </a:extLst>
          </p:cNvPr>
          <p:cNvCxnSpPr>
            <a:cxnSpLocks/>
          </p:cNvCxnSpPr>
          <p:nvPr/>
        </p:nvCxnSpPr>
        <p:spPr>
          <a:xfrm flipV="1">
            <a:off x="3554535" y="287948"/>
            <a:ext cx="29790" cy="72805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C545F97A-72FA-9223-0320-AD990C378F18}"/>
              </a:ext>
            </a:extLst>
          </p:cNvPr>
          <p:cNvCxnSpPr>
            <a:cxnSpLocks/>
          </p:cNvCxnSpPr>
          <p:nvPr/>
        </p:nvCxnSpPr>
        <p:spPr>
          <a:xfrm>
            <a:off x="822800" y="711326"/>
            <a:ext cx="2761525" cy="781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Botón de acción: ir a inicio 10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6B055B1-6EA1-889F-740D-40AB5390EAAB}"/>
              </a:ext>
            </a:extLst>
          </p:cNvPr>
          <p:cNvSpPr/>
          <p:nvPr/>
        </p:nvSpPr>
        <p:spPr>
          <a:xfrm>
            <a:off x="2938509" y="1251930"/>
            <a:ext cx="648623" cy="374896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AA6907BF-4840-8A7A-FFB9-2299CBB5C8E0}"/>
              </a:ext>
            </a:extLst>
          </p:cNvPr>
          <p:cNvCxnSpPr>
            <a:cxnSpLocks/>
          </p:cNvCxnSpPr>
          <p:nvPr/>
        </p:nvCxnSpPr>
        <p:spPr>
          <a:xfrm>
            <a:off x="3021043" y="1626826"/>
            <a:ext cx="16380" cy="18636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144DD6C9-BAB1-36F4-4230-FC381F3E000F}"/>
              </a:ext>
            </a:extLst>
          </p:cNvPr>
          <p:cNvCxnSpPr>
            <a:cxnSpLocks/>
          </p:cNvCxnSpPr>
          <p:nvPr/>
        </p:nvCxnSpPr>
        <p:spPr>
          <a:xfrm>
            <a:off x="3029919" y="2091391"/>
            <a:ext cx="5514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Conector recto 130">
            <a:extLst>
              <a:ext uri="{FF2B5EF4-FFF2-40B4-BE49-F238E27FC236}">
                <a16:creationId xmlns:a16="http://schemas.microsoft.com/office/drawing/2014/main" id="{13179FE0-4E22-873E-FAB4-32D695AAA8D8}"/>
              </a:ext>
            </a:extLst>
          </p:cNvPr>
          <p:cNvCxnSpPr>
            <a:cxnSpLocks/>
          </p:cNvCxnSpPr>
          <p:nvPr/>
        </p:nvCxnSpPr>
        <p:spPr>
          <a:xfrm>
            <a:off x="3012165" y="2823200"/>
            <a:ext cx="5514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1C103FF4-ED17-EB7A-9AE2-E6C2AEF48906}"/>
              </a:ext>
            </a:extLst>
          </p:cNvPr>
          <p:cNvCxnSpPr>
            <a:cxnSpLocks/>
          </p:cNvCxnSpPr>
          <p:nvPr/>
        </p:nvCxnSpPr>
        <p:spPr>
          <a:xfrm>
            <a:off x="3029919" y="3490506"/>
            <a:ext cx="5514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6A4C9ADB-176B-8139-9416-B0D30BDDF648}"/>
              </a:ext>
            </a:extLst>
          </p:cNvPr>
          <p:cNvCxnSpPr>
            <a:cxnSpLocks/>
          </p:cNvCxnSpPr>
          <p:nvPr/>
        </p:nvCxnSpPr>
        <p:spPr>
          <a:xfrm>
            <a:off x="2250486" y="1162975"/>
            <a:ext cx="1" cy="40113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F2DB5115-4661-A4BF-AD74-7E9F70DCD87B}"/>
              </a:ext>
            </a:extLst>
          </p:cNvPr>
          <p:cNvCxnSpPr>
            <a:cxnSpLocks/>
          </p:cNvCxnSpPr>
          <p:nvPr/>
        </p:nvCxnSpPr>
        <p:spPr>
          <a:xfrm>
            <a:off x="857250" y="1174786"/>
            <a:ext cx="1419872" cy="5892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6A8E1F9C-5C0B-5973-F6BC-7852389E6FA7}"/>
              </a:ext>
            </a:extLst>
          </p:cNvPr>
          <p:cNvCxnSpPr>
            <a:cxnSpLocks/>
          </p:cNvCxnSpPr>
          <p:nvPr/>
        </p:nvCxnSpPr>
        <p:spPr>
          <a:xfrm>
            <a:off x="3554535" y="1251930"/>
            <a:ext cx="2541465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A7BB0123-8A7F-97FF-0C94-62B8BC96BFF2}"/>
              </a:ext>
            </a:extLst>
          </p:cNvPr>
          <p:cNvSpPr/>
          <p:nvPr/>
        </p:nvSpPr>
        <p:spPr>
          <a:xfrm>
            <a:off x="5856208" y="1243052"/>
            <a:ext cx="1347790" cy="53278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77E2B620-102F-2C1B-B660-E27AB6455342}"/>
              </a:ext>
            </a:extLst>
          </p:cNvPr>
          <p:cNvCxnSpPr>
            <a:cxnSpLocks/>
          </p:cNvCxnSpPr>
          <p:nvPr/>
        </p:nvCxnSpPr>
        <p:spPr>
          <a:xfrm>
            <a:off x="3514353" y="973270"/>
            <a:ext cx="4040544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id="{1D26B9AE-FEBB-1F19-929C-D4EE8825A0AA}"/>
              </a:ext>
            </a:extLst>
          </p:cNvPr>
          <p:cNvCxnSpPr>
            <a:cxnSpLocks/>
          </p:cNvCxnSpPr>
          <p:nvPr/>
        </p:nvCxnSpPr>
        <p:spPr>
          <a:xfrm>
            <a:off x="7572928" y="952481"/>
            <a:ext cx="0" cy="26669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DDFADEA0-CC80-A7D6-C709-D0223F048527}"/>
              </a:ext>
            </a:extLst>
          </p:cNvPr>
          <p:cNvCxnSpPr>
            <a:cxnSpLocks/>
          </p:cNvCxnSpPr>
          <p:nvPr/>
        </p:nvCxnSpPr>
        <p:spPr>
          <a:xfrm>
            <a:off x="10635917" y="1219176"/>
            <a:ext cx="1142857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1B099A37-443D-8E3C-918F-26D9A0223199}"/>
              </a:ext>
            </a:extLst>
          </p:cNvPr>
          <p:cNvSpPr/>
          <p:nvPr/>
        </p:nvSpPr>
        <p:spPr>
          <a:xfrm>
            <a:off x="8309499" y="276225"/>
            <a:ext cx="1411549" cy="95294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60" name="Conector recto 159">
            <a:extLst>
              <a:ext uri="{FF2B5EF4-FFF2-40B4-BE49-F238E27FC236}">
                <a16:creationId xmlns:a16="http://schemas.microsoft.com/office/drawing/2014/main" id="{003B2094-0677-2F4C-C566-C6A633AA4C7F}"/>
              </a:ext>
            </a:extLst>
          </p:cNvPr>
          <p:cNvCxnSpPr>
            <a:cxnSpLocks/>
          </p:cNvCxnSpPr>
          <p:nvPr/>
        </p:nvCxnSpPr>
        <p:spPr>
          <a:xfrm>
            <a:off x="7546019" y="1220292"/>
            <a:ext cx="274320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4" name="Rectángulo 163">
            <a:extLst>
              <a:ext uri="{FF2B5EF4-FFF2-40B4-BE49-F238E27FC236}">
                <a16:creationId xmlns:a16="http://schemas.microsoft.com/office/drawing/2014/main" id="{E56511E0-1B45-999F-99A3-928AE8B2AB49}"/>
              </a:ext>
            </a:extLst>
          </p:cNvPr>
          <p:cNvSpPr/>
          <p:nvPr/>
        </p:nvSpPr>
        <p:spPr>
          <a:xfrm>
            <a:off x="9369477" y="280824"/>
            <a:ext cx="347594" cy="62598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65" name="Conector recto 164">
            <a:extLst>
              <a:ext uri="{FF2B5EF4-FFF2-40B4-BE49-F238E27FC236}">
                <a16:creationId xmlns:a16="http://schemas.microsoft.com/office/drawing/2014/main" id="{FB681109-4E6B-85E7-3C23-9A59EE8ABD31}"/>
              </a:ext>
            </a:extLst>
          </p:cNvPr>
          <p:cNvCxnSpPr>
            <a:cxnSpLocks/>
          </p:cNvCxnSpPr>
          <p:nvPr/>
        </p:nvCxnSpPr>
        <p:spPr>
          <a:xfrm>
            <a:off x="8944666" y="905521"/>
            <a:ext cx="0" cy="27719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Conector recto 167">
            <a:extLst>
              <a:ext uri="{FF2B5EF4-FFF2-40B4-BE49-F238E27FC236}">
                <a16:creationId xmlns:a16="http://schemas.microsoft.com/office/drawing/2014/main" id="{D6C798B4-F247-0A48-0823-A8C0BB0EDE90}"/>
              </a:ext>
            </a:extLst>
          </p:cNvPr>
          <p:cNvCxnSpPr>
            <a:cxnSpLocks/>
          </p:cNvCxnSpPr>
          <p:nvPr/>
        </p:nvCxnSpPr>
        <p:spPr>
          <a:xfrm flipV="1">
            <a:off x="8944666" y="905521"/>
            <a:ext cx="426178" cy="128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Cubo 175">
            <a:extLst>
              <a:ext uri="{FF2B5EF4-FFF2-40B4-BE49-F238E27FC236}">
                <a16:creationId xmlns:a16="http://schemas.microsoft.com/office/drawing/2014/main" id="{F8C5A786-2E4E-A14E-0DC6-FD01FFD10277}"/>
              </a:ext>
            </a:extLst>
          </p:cNvPr>
          <p:cNvSpPr/>
          <p:nvPr/>
        </p:nvSpPr>
        <p:spPr>
          <a:xfrm>
            <a:off x="10963922" y="952481"/>
            <a:ext cx="248576" cy="210673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8" name="Flecha: pentágono 177">
            <a:extLst>
              <a:ext uri="{FF2B5EF4-FFF2-40B4-BE49-F238E27FC236}">
                <a16:creationId xmlns:a16="http://schemas.microsoft.com/office/drawing/2014/main" id="{2F851177-8FC6-72B5-9369-A69A1E66B081}"/>
              </a:ext>
            </a:extLst>
          </p:cNvPr>
          <p:cNvSpPr/>
          <p:nvPr/>
        </p:nvSpPr>
        <p:spPr>
          <a:xfrm>
            <a:off x="8324064" y="1040068"/>
            <a:ext cx="257175" cy="164534"/>
          </a:xfrm>
          <a:prstGeom prst="homePlat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189" name="Grupo 188">
            <a:extLst>
              <a:ext uri="{FF2B5EF4-FFF2-40B4-BE49-F238E27FC236}">
                <a16:creationId xmlns:a16="http://schemas.microsoft.com/office/drawing/2014/main" id="{BCC84B3D-9B46-D43A-C34C-FEAC4227B67C}"/>
              </a:ext>
            </a:extLst>
          </p:cNvPr>
          <p:cNvGrpSpPr/>
          <p:nvPr/>
        </p:nvGrpSpPr>
        <p:grpSpPr>
          <a:xfrm>
            <a:off x="8485307" y="374536"/>
            <a:ext cx="708363" cy="465329"/>
            <a:chOff x="7700545" y="2230880"/>
            <a:chExt cx="1095375" cy="746830"/>
          </a:xfrm>
        </p:grpSpPr>
        <p:cxnSp>
          <p:nvCxnSpPr>
            <p:cNvPr id="179" name="Conector recto 178">
              <a:extLst>
                <a:ext uri="{FF2B5EF4-FFF2-40B4-BE49-F238E27FC236}">
                  <a16:creationId xmlns:a16="http://schemas.microsoft.com/office/drawing/2014/main" id="{07446A2D-2479-F2D7-3FEC-E116E1563941}"/>
                </a:ext>
              </a:extLst>
            </p:cNvPr>
            <p:cNvCxnSpPr>
              <a:cxnSpLocks/>
            </p:cNvCxnSpPr>
            <p:nvPr/>
          </p:nvCxnSpPr>
          <p:spPr>
            <a:xfrm>
              <a:off x="8235562" y="2230880"/>
              <a:ext cx="0" cy="7468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Conector recto 179">
              <a:extLst>
                <a:ext uri="{FF2B5EF4-FFF2-40B4-BE49-F238E27FC236}">
                  <a16:creationId xmlns:a16="http://schemas.microsoft.com/office/drawing/2014/main" id="{CA26DAFB-8FAD-2567-DB60-01156D057D8B}"/>
                </a:ext>
              </a:extLst>
            </p:cNvPr>
            <p:cNvCxnSpPr>
              <a:cxnSpLocks/>
            </p:cNvCxnSpPr>
            <p:nvPr/>
          </p:nvCxnSpPr>
          <p:spPr>
            <a:xfrm>
              <a:off x="7708776" y="2404327"/>
              <a:ext cx="107826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ector recto 180">
              <a:extLst>
                <a:ext uri="{FF2B5EF4-FFF2-40B4-BE49-F238E27FC236}">
                  <a16:creationId xmlns:a16="http://schemas.microsoft.com/office/drawing/2014/main" id="{11675ADF-A911-5174-3405-E5157F845A59}"/>
                </a:ext>
              </a:extLst>
            </p:cNvPr>
            <p:cNvCxnSpPr>
              <a:cxnSpLocks/>
            </p:cNvCxnSpPr>
            <p:nvPr/>
          </p:nvCxnSpPr>
          <p:spPr>
            <a:xfrm>
              <a:off x="7700545" y="2528980"/>
              <a:ext cx="109537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Conector recto 181">
              <a:extLst>
                <a:ext uri="{FF2B5EF4-FFF2-40B4-BE49-F238E27FC236}">
                  <a16:creationId xmlns:a16="http://schemas.microsoft.com/office/drawing/2014/main" id="{9EEDB697-1288-3F73-06DB-3F0EB25B8265}"/>
                </a:ext>
              </a:extLst>
            </p:cNvPr>
            <p:cNvCxnSpPr>
              <a:cxnSpLocks/>
            </p:cNvCxnSpPr>
            <p:nvPr/>
          </p:nvCxnSpPr>
          <p:spPr>
            <a:xfrm>
              <a:off x="7710717" y="2678330"/>
              <a:ext cx="104969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Conector recto 182">
              <a:extLst>
                <a:ext uri="{FF2B5EF4-FFF2-40B4-BE49-F238E27FC236}">
                  <a16:creationId xmlns:a16="http://schemas.microsoft.com/office/drawing/2014/main" id="{1906B28C-063D-DD40-861E-96F5D1C884BB}"/>
                </a:ext>
              </a:extLst>
            </p:cNvPr>
            <p:cNvCxnSpPr>
              <a:cxnSpLocks/>
            </p:cNvCxnSpPr>
            <p:nvPr/>
          </p:nvCxnSpPr>
          <p:spPr>
            <a:xfrm>
              <a:off x="7743408" y="2795217"/>
              <a:ext cx="105251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23D36E00-2A21-EF2F-2542-91ED30857D46}"/>
              </a:ext>
            </a:extLst>
          </p:cNvPr>
          <p:cNvGrpSpPr/>
          <p:nvPr/>
        </p:nvGrpSpPr>
        <p:grpSpPr>
          <a:xfrm>
            <a:off x="10060458" y="332298"/>
            <a:ext cx="1411549" cy="573224"/>
            <a:chOff x="7700545" y="2230880"/>
            <a:chExt cx="1095375" cy="746830"/>
          </a:xfrm>
        </p:grpSpPr>
        <p:cxnSp>
          <p:nvCxnSpPr>
            <p:cNvPr id="191" name="Conector recto 190">
              <a:extLst>
                <a:ext uri="{FF2B5EF4-FFF2-40B4-BE49-F238E27FC236}">
                  <a16:creationId xmlns:a16="http://schemas.microsoft.com/office/drawing/2014/main" id="{95C0B666-DF9F-E60D-703D-DF0EB1847FC2}"/>
                </a:ext>
              </a:extLst>
            </p:cNvPr>
            <p:cNvCxnSpPr>
              <a:cxnSpLocks/>
            </p:cNvCxnSpPr>
            <p:nvPr/>
          </p:nvCxnSpPr>
          <p:spPr>
            <a:xfrm>
              <a:off x="8235562" y="2230880"/>
              <a:ext cx="0" cy="7468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EF54E0F8-8C90-EA45-1751-70C905DAB5A2}"/>
                </a:ext>
              </a:extLst>
            </p:cNvPr>
            <p:cNvCxnSpPr>
              <a:cxnSpLocks/>
            </p:cNvCxnSpPr>
            <p:nvPr/>
          </p:nvCxnSpPr>
          <p:spPr>
            <a:xfrm>
              <a:off x="7708776" y="2404327"/>
              <a:ext cx="107826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Conector recto 192">
              <a:extLst>
                <a:ext uri="{FF2B5EF4-FFF2-40B4-BE49-F238E27FC236}">
                  <a16:creationId xmlns:a16="http://schemas.microsoft.com/office/drawing/2014/main" id="{FCD0D7CE-7C6E-962A-65FD-5221162FDF75}"/>
                </a:ext>
              </a:extLst>
            </p:cNvPr>
            <p:cNvCxnSpPr>
              <a:cxnSpLocks/>
            </p:cNvCxnSpPr>
            <p:nvPr/>
          </p:nvCxnSpPr>
          <p:spPr>
            <a:xfrm>
              <a:off x="7700545" y="2528980"/>
              <a:ext cx="109537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Conector recto 193">
              <a:extLst>
                <a:ext uri="{FF2B5EF4-FFF2-40B4-BE49-F238E27FC236}">
                  <a16:creationId xmlns:a16="http://schemas.microsoft.com/office/drawing/2014/main" id="{9FBFE7AB-C4F2-795D-DB0A-5DDCC6BA20D4}"/>
                </a:ext>
              </a:extLst>
            </p:cNvPr>
            <p:cNvCxnSpPr>
              <a:cxnSpLocks/>
            </p:cNvCxnSpPr>
            <p:nvPr/>
          </p:nvCxnSpPr>
          <p:spPr>
            <a:xfrm>
              <a:off x="7710717" y="2678330"/>
              <a:ext cx="104969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Conector recto 194">
              <a:extLst>
                <a:ext uri="{FF2B5EF4-FFF2-40B4-BE49-F238E27FC236}">
                  <a16:creationId xmlns:a16="http://schemas.microsoft.com/office/drawing/2014/main" id="{C576F92C-9873-C648-386B-CBA30D2081E2}"/>
                </a:ext>
              </a:extLst>
            </p:cNvPr>
            <p:cNvCxnSpPr>
              <a:cxnSpLocks/>
            </p:cNvCxnSpPr>
            <p:nvPr/>
          </p:nvCxnSpPr>
          <p:spPr>
            <a:xfrm>
              <a:off x="7743408" y="2795217"/>
              <a:ext cx="105251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6" name="Conector recto 195">
            <a:extLst>
              <a:ext uri="{FF2B5EF4-FFF2-40B4-BE49-F238E27FC236}">
                <a16:creationId xmlns:a16="http://schemas.microsoft.com/office/drawing/2014/main" id="{ED629CFB-4A45-B1CF-5166-135BBC66D487}"/>
              </a:ext>
            </a:extLst>
          </p:cNvPr>
          <p:cNvCxnSpPr>
            <a:cxnSpLocks/>
          </p:cNvCxnSpPr>
          <p:nvPr/>
        </p:nvCxnSpPr>
        <p:spPr>
          <a:xfrm>
            <a:off x="1429351" y="2514276"/>
            <a:ext cx="8655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Conector recto 196">
            <a:extLst>
              <a:ext uri="{FF2B5EF4-FFF2-40B4-BE49-F238E27FC236}">
                <a16:creationId xmlns:a16="http://schemas.microsoft.com/office/drawing/2014/main" id="{3154BD76-74B9-CFDF-D720-601D432CE11E}"/>
              </a:ext>
            </a:extLst>
          </p:cNvPr>
          <p:cNvCxnSpPr>
            <a:cxnSpLocks/>
          </p:cNvCxnSpPr>
          <p:nvPr/>
        </p:nvCxnSpPr>
        <p:spPr>
          <a:xfrm flipH="1">
            <a:off x="1200565" y="1564130"/>
            <a:ext cx="28241" cy="1726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Conector recto 207">
            <a:extLst>
              <a:ext uri="{FF2B5EF4-FFF2-40B4-BE49-F238E27FC236}">
                <a16:creationId xmlns:a16="http://schemas.microsoft.com/office/drawing/2014/main" id="{A74D7FB0-E753-DCD9-09E6-A71FADFA7D19}"/>
              </a:ext>
            </a:extLst>
          </p:cNvPr>
          <p:cNvCxnSpPr>
            <a:cxnSpLocks/>
          </p:cNvCxnSpPr>
          <p:nvPr/>
        </p:nvCxnSpPr>
        <p:spPr>
          <a:xfrm>
            <a:off x="822800" y="1984489"/>
            <a:ext cx="4031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5AEF967A-06BF-55B7-1DE7-A06E51944AEB}"/>
              </a:ext>
            </a:extLst>
          </p:cNvPr>
          <p:cNvCxnSpPr>
            <a:cxnSpLocks/>
          </p:cNvCxnSpPr>
          <p:nvPr/>
        </p:nvCxnSpPr>
        <p:spPr>
          <a:xfrm>
            <a:off x="821737" y="2415795"/>
            <a:ext cx="4031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Conector recto 210">
            <a:extLst>
              <a:ext uri="{FF2B5EF4-FFF2-40B4-BE49-F238E27FC236}">
                <a16:creationId xmlns:a16="http://schemas.microsoft.com/office/drawing/2014/main" id="{CAF400B4-AC83-DC18-DB6D-814E22190C96}"/>
              </a:ext>
            </a:extLst>
          </p:cNvPr>
          <p:cNvCxnSpPr>
            <a:cxnSpLocks/>
          </p:cNvCxnSpPr>
          <p:nvPr/>
        </p:nvCxnSpPr>
        <p:spPr>
          <a:xfrm>
            <a:off x="825572" y="2931995"/>
            <a:ext cx="4031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3F17A25D-E243-FEDF-0659-5AFFC19FE00D}"/>
              </a:ext>
            </a:extLst>
          </p:cNvPr>
          <p:cNvSpPr/>
          <p:nvPr/>
        </p:nvSpPr>
        <p:spPr>
          <a:xfrm>
            <a:off x="10528917" y="1388642"/>
            <a:ext cx="1215408" cy="38457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15" name="Conector recto 214">
            <a:extLst>
              <a:ext uri="{FF2B5EF4-FFF2-40B4-BE49-F238E27FC236}">
                <a16:creationId xmlns:a16="http://schemas.microsoft.com/office/drawing/2014/main" id="{9CA7C4ED-2082-7D23-F281-59654D45A0DA}"/>
              </a:ext>
            </a:extLst>
          </p:cNvPr>
          <p:cNvCxnSpPr>
            <a:cxnSpLocks/>
          </p:cNvCxnSpPr>
          <p:nvPr/>
        </p:nvCxnSpPr>
        <p:spPr>
          <a:xfrm>
            <a:off x="8078678" y="1762063"/>
            <a:ext cx="2442931" cy="935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Conector recto 218">
            <a:extLst>
              <a:ext uri="{FF2B5EF4-FFF2-40B4-BE49-F238E27FC236}">
                <a16:creationId xmlns:a16="http://schemas.microsoft.com/office/drawing/2014/main" id="{4BAFE074-04DC-3B8F-C47F-EE19C640F8B0}"/>
              </a:ext>
            </a:extLst>
          </p:cNvPr>
          <p:cNvCxnSpPr>
            <a:cxnSpLocks/>
          </p:cNvCxnSpPr>
          <p:nvPr/>
        </p:nvCxnSpPr>
        <p:spPr>
          <a:xfrm flipV="1">
            <a:off x="7199790" y="1773076"/>
            <a:ext cx="4207" cy="191115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Conector recto 222">
            <a:extLst>
              <a:ext uri="{FF2B5EF4-FFF2-40B4-BE49-F238E27FC236}">
                <a16:creationId xmlns:a16="http://schemas.microsoft.com/office/drawing/2014/main" id="{6D466321-D3E3-887F-CDEA-377CCBB978A2}"/>
              </a:ext>
            </a:extLst>
          </p:cNvPr>
          <p:cNvCxnSpPr>
            <a:cxnSpLocks/>
          </p:cNvCxnSpPr>
          <p:nvPr/>
        </p:nvCxnSpPr>
        <p:spPr>
          <a:xfrm flipV="1">
            <a:off x="8104846" y="1773076"/>
            <a:ext cx="0" cy="59342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Conector recto 224">
            <a:extLst>
              <a:ext uri="{FF2B5EF4-FFF2-40B4-BE49-F238E27FC236}">
                <a16:creationId xmlns:a16="http://schemas.microsoft.com/office/drawing/2014/main" id="{F6D71EBB-8870-FE6B-564B-6A2AA5E6D5CA}"/>
              </a:ext>
            </a:extLst>
          </p:cNvPr>
          <p:cNvCxnSpPr>
            <a:cxnSpLocks/>
          </p:cNvCxnSpPr>
          <p:nvPr/>
        </p:nvCxnSpPr>
        <p:spPr>
          <a:xfrm flipV="1">
            <a:off x="8078678" y="2700379"/>
            <a:ext cx="26168" cy="102824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Conector recto 225">
            <a:extLst>
              <a:ext uri="{FF2B5EF4-FFF2-40B4-BE49-F238E27FC236}">
                <a16:creationId xmlns:a16="http://schemas.microsoft.com/office/drawing/2014/main" id="{9479AEF1-593B-75E5-B2AB-3800160E1B77}"/>
              </a:ext>
            </a:extLst>
          </p:cNvPr>
          <p:cNvCxnSpPr>
            <a:cxnSpLocks/>
          </p:cNvCxnSpPr>
          <p:nvPr/>
        </p:nvCxnSpPr>
        <p:spPr>
          <a:xfrm flipV="1">
            <a:off x="8104846" y="4058840"/>
            <a:ext cx="0" cy="227981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Conector recto 227">
            <a:extLst>
              <a:ext uri="{FF2B5EF4-FFF2-40B4-BE49-F238E27FC236}">
                <a16:creationId xmlns:a16="http://schemas.microsoft.com/office/drawing/2014/main" id="{2EE583ED-8FF1-8FE3-703D-8D964E37DC1E}"/>
              </a:ext>
            </a:extLst>
          </p:cNvPr>
          <p:cNvCxnSpPr>
            <a:cxnSpLocks/>
          </p:cNvCxnSpPr>
          <p:nvPr/>
        </p:nvCxnSpPr>
        <p:spPr>
          <a:xfrm flipH="1" flipV="1">
            <a:off x="8104846" y="4545848"/>
            <a:ext cx="3673928" cy="1007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9" name="Cubo 228">
            <a:extLst>
              <a:ext uri="{FF2B5EF4-FFF2-40B4-BE49-F238E27FC236}">
                <a16:creationId xmlns:a16="http://schemas.microsoft.com/office/drawing/2014/main" id="{2F7A9C1D-2FD0-080A-3D4D-C3FF4AD46CBA}"/>
              </a:ext>
            </a:extLst>
          </p:cNvPr>
          <p:cNvSpPr/>
          <p:nvPr/>
        </p:nvSpPr>
        <p:spPr>
          <a:xfrm>
            <a:off x="8139296" y="3429000"/>
            <a:ext cx="252412" cy="266695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3" name="Flecha: pentágono 232">
            <a:extLst>
              <a:ext uri="{FF2B5EF4-FFF2-40B4-BE49-F238E27FC236}">
                <a16:creationId xmlns:a16="http://schemas.microsoft.com/office/drawing/2014/main" id="{5A62EEC1-BBE6-525A-5C97-0ADA0BED99BD}"/>
              </a:ext>
            </a:extLst>
          </p:cNvPr>
          <p:cNvSpPr/>
          <p:nvPr/>
        </p:nvSpPr>
        <p:spPr>
          <a:xfrm rot="16200000">
            <a:off x="7927615" y="3790923"/>
            <a:ext cx="326843" cy="184488"/>
          </a:xfrm>
          <a:prstGeom prst="homePlat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4" name="Flecha: pentágono 233">
            <a:extLst>
              <a:ext uri="{FF2B5EF4-FFF2-40B4-BE49-F238E27FC236}">
                <a16:creationId xmlns:a16="http://schemas.microsoft.com/office/drawing/2014/main" id="{06D46173-2BA9-3323-5EBC-03E25C61584C}"/>
              </a:ext>
            </a:extLst>
          </p:cNvPr>
          <p:cNvSpPr/>
          <p:nvPr/>
        </p:nvSpPr>
        <p:spPr>
          <a:xfrm rot="16200000">
            <a:off x="7945370" y="2433239"/>
            <a:ext cx="326843" cy="184488"/>
          </a:xfrm>
          <a:prstGeom prst="homePlat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grpSp>
        <p:nvGrpSpPr>
          <p:cNvPr id="235" name="Grupo 234">
            <a:extLst>
              <a:ext uri="{FF2B5EF4-FFF2-40B4-BE49-F238E27FC236}">
                <a16:creationId xmlns:a16="http://schemas.microsoft.com/office/drawing/2014/main" id="{F6C27751-FB7E-01F1-631D-618CE8F462EB}"/>
              </a:ext>
            </a:extLst>
          </p:cNvPr>
          <p:cNvGrpSpPr/>
          <p:nvPr/>
        </p:nvGrpSpPr>
        <p:grpSpPr>
          <a:xfrm>
            <a:off x="8060006" y="2628897"/>
            <a:ext cx="796531" cy="801700"/>
            <a:chOff x="7700545" y="2230880"/>
            <a:chExt cx="1095375" cy="746830"/>
          </a:xfrm>
        </p:grpSpPr>
        <p:cxnSp>
          <p:nvCxnSpPr>
            <p:cNvPr id="236" name="Conector recto 235">
              <a:extLst>
                <a:ext uri="{FF2B5EF4-FFF2-40B4-BE49-F238E27FC236}">
                  <a16:creationId xmlns:a16="http://schemas.microsoft.com/office/drawing/2014/main" id="{4714FFE5-B98F-3195-10C2-FC94425812FE}"/>
                </a:ext>
              </a:extLst>
            </p:cNvPr>
            <p:cNvCxnSpPr>
              <a:cxnSpLocks/>
            </p:cNvCxnSpPr>
            <p:nvPr/>
          </p:nvCxnSpPr>
          <p:spPr>
            <a:xfrm>
              <a:off x="8235562" y="2230880"/>
              <a:ext cx="0" cy="7468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Conector recto 236">
              <a:extLst>
                <a:ext uri="{FF2B5EF4-FFF2-40B4-BE49-F238E27FC236}">
                  <a16:creationId xmlns:a16="http://schemas.microsoft.com/office/drawing/2014/main" id="{430D1F06-DFAF-8A23-AD86-9F2DAB6909BE}"/>
                </a:ext>
              </a:extLst>
            </p:cNvPr>
            <p:cNvCxnSpPr>
              <a:cxnSpLocks/>
            </p:cNvCxnSpPr>
            <p:nvPr/>
          </p:nvCxnSpPr>
          <p:spPr>
            <a:xfrm>
              <a:off x="7708776" y="2404327"/>
              <a:ext cx="107826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Conector recto 237">
              <a:extLst>
                <a:ext uri="{FF2B5EF4-FFF2-40B4-BE49-F238E27FC236}">
                  <a16:creationId xmlns:a16="http://schemas.microsoft.com/office/drawing/2014/main" id="{1574743A-6DAF-8FB8-498D-FE6A7CEB4100}"/>
                </a:ext>
              </a:extLst>
            </p:cNvPr>
            <p:cNvCxnSpPr>
              <a:cxnSpLocks/>
            </p:cNvCxnSpPr>
            <p:nvPr/>
          </p:nvCxnSpPr>
          <p:spPr>
            <a:xfrm>
              <a:off x="7700545" y="2528980"/>
              <a:ext cx="109537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Conector recto 238">
              <a:extLst>
                <a:ext uri="{FF2B5EF4-FFF2-40B4-BE49-F238E27FC236}">
                  <a16:creationId xmlns:a16="http://schemas.microsoft.com/office/drawing/2014/main" id="{F9CCACEE-FD95-F839-5281-EE02BA973822}"/>
                </a:ext>
              </a:extLst>
            </p:cNvPr>
            <p:cNvCxnSpPr>
              <a:cxnSpLocks/>
            </p:cNvCxnSpPr>
            <p:nvPr/>
          </p:nvCxnSpPr>
          <p:spPr>
            <a:xfrm>
              <a:off x="7710717" y="2678330"/>
              <a:ext cx="104969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Conector recto 239">
              <a:extLst>
                <a:ext uri="{FF2B5EF4-FFF2-40B4-BE49-F238E27FC236}">
                  <a16:creationId xmlns:a16="http://schemas.microsoft.com/office/drawing/2014/main" id="{E658023C-83D9-F6C9-515E-5C4436B5CF86}"/>
                </a:ext>
              </a:extLst>
            </p:cNvPr>
            <p:cNvCxnSpPr>
              <a:cxnSpLocks/>
            </p:cNvCxnSpPr>
            <p:nvPr/>
          </p:nvCxnSpPr>
          <p:spPr>
            <a:xfrm>
              <a:off x="7743408" y="2795217"/>
              <a:ext cx="105251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A21A89CD-5807-4D9D-5621-8ACF4EEEBA20}"/>
              </a:ext>
            </a:extLst>
          </p:cNvPr>
          <p:cNvGrpSpPr/>
          <p:nvPr/>
        </p:nvGrpSpPr>
        <p:grpSpPr>
          <a:xfrm>
            <a:off x="9170957" y="2592935"/>
            <a:ext cx="891230" cy="1126809"/>
            <a:chOff x="7700545" y="2230880"/>
            <a:chExt cx="1095375" cy="746830"/>
          </a:xfrm>
        </p:grpSpPr>
        <p:cxnSp>
          <p:nvCxnSpPr>
            <p:cNvPr id="242" name="Conector recto 241">
              <a:extLst>
                <a:ext uri="{FF2B5EF4-FFF2-40B4-BE49-F238E27FC236}">
                  <a16:creationId xmlns:a16="http://schemas.microsoft.com/office/drawing/2014/main" id="{026A4A13-943A-9B8A-B673-461EDF93EF3D}"/>
                </a:ext>
              </a:extLst>
            </p:cNvPr>
            <p:cNvCxnSpPr>
              <a:cxnSpLocks/>
            </p:cNvCxnSpPr>
            <p:nvPr/>
          </p:nvCxnSpPr>
          <p:spPr>
            <a:xfrm>
              <a:off x="8235562" y="2230880"/>
              <a:ext cx="0" cy="7468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Conector recto 242">
              <a:extLst>
                <a:ext uri="{FF2B5EF4-FFF2-40B4-BE49-F238E27FC236}">
                  <a16:creationId xmlns:a16="http://schemas.microsoft.com/office/drawing/2014/main" id="{FCB68414-EFE4-66CB-1314-E7647A3B7136}"/>
                </a:ext>
              </a:extLst>
            </p:cNvPr>
            <p:cNvCxnSpPr>
              <a:cxnSpLocks/>
            </p:cNvCxnSpPr>
            <p:nvPr/>
          </p:nvCxnSpPr>
          <p:spPr>
            <a:xfrm>
              <a:off x="7708776" y="2404327"/>
              <a:ext cx="107826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Conector recto 243">
              <a:extLst>
                <a:ext uri="{FF2B5EF4-FFF2-40B4-BE49-F238E27FC236}">
                  <a16:creationId xmlns:a16="http://schemas.microsoft.com/office/drawing/2014/main" id="{F012CB98-88D0-F4F6-1A14-C485E39686BE}"/>
                </a:ext>
              </a:extLst>
            </p:cNvPr>
            <p:cNvCxnSpPr>
              <a:cxnSpLocks/>
            </p:cNvCxnSpPr>
            <p:nvPr/>
          </p:nvCxnSpPr>
          <p:spPr>
            <a:xfrm>
              <a:off x="7700545" y="2528980"/>
              <a:ext cx="109537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Conector recto 244">
              <a:extLst>
                <a:ext uri="{FF2B5EF4-FFF2-40B4-BE49-F238E27FC236}">
                  <a16:creationId xmlns:a16="http://schemas.microsoft.com/office/drawing/2014/main" id="{1668D8FC-0126-30B6-A2BA-CCCE0B6EE270}"/>
                </a:ext>
              </a:extLst>
            </p:cNvPr>
            <p:cNvCxnSpPr>
              <a:cxnSpLocks/>
            </p:cNvCxnSpPr>
            <p:nvPr/>
          </p:nvCxnSpPr>
          <p:spPr>
            <a:xfrm>
              <a:off x="7710717" y="2678330"/>
              <a:ext cx="104969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Conector recto 245">
              <a:extLst>
                <a:ext uri="{FF2B5EF4-FFF2-40B4-BE49-F238E27FC236}">
                  <a16:creationId xmlns:a16="http://schemas.microsoft.com/office/drawing/2014/main" id="{84E85DA2-6EE4-903E-E218-EE95D3CC4E0C}"/>
                </a:ext>
              </a:extLst>
            </p:cNvPr>
            <p:cNvCxnSpPr>
              <a:cxnSpLocks/>
            </p:cNvCxnSpPr>
            <p:nvPr/>
          </p:nvCxnSpPr>
          <p:spPr>
            <a:xfrm>
              <a:off x="7743408" y="2795217"/>
              <a:ext cx="105251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7" name="Conector recto 246">
            <a:extLst>
              <a:ext uri="{FF2B5EF4-FFF2-40B4-BE49-F238E27FC236}">
                <a16:creationId xmlns:a16="http://schemas.microsoft.com/office/drawing/2014/main" id="{BEF202FB-976D-E3D9-68DC-6DB6094A9BCF}"/>
              </a:ext>
            </a:extLst>
          </p:cNvPr>
          <p:cNvCxnSpPr>
            <a:cxnSpLocks/>
          </p:cNvCxnSpPr>
          <p:nvPr/>
        </p:nvCxnSpPr>
        <p:spPr>
          <a:xfrm>
            <a:off x="8077762" y="2363855"/>
            <a:ext cx="3678544" cy="23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0" name="Conector recto 249">
            <a:extLst>
              <a:ext uri="{FF2B5EF4-FFF2-40B4-BE49-F238E27FC236}">
                <a16:creationId xmlns:a16="http://schemas.microsoft.com/office/drawing/2014/main" id="{BCFFFFEB-316E-2EB0-979E-BC1DE5DB2906}"/>
              </a:ext>
            </a:extLst>
          </p:cNvPr>
          <p:cNvCxnSpPr>
            <a:cxnSpLocks/>
          </p:cNvCxnSpPr>
          <p:nvPr/>
        </p:nvCxnSpPr>
        <p:spPr>
          <a:xfrm flipH="1">
            <a:off x="8979528" y="1756133"/>
            <a:ext cx="22571" cy="619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Conector recto 253">
            <a:extLst>
              <a:ext uri="{FF2B5EF4-FFF2-40B4-BE49-F238E27FC236}">
                <a16:creationId xmlns:a16="http://schemas.microsoft.com/office/drawing/2014/main" id="{AA7093C6-3A1B-C3D8-A8E4-D807EEF57C76}"/>
              </a:ext>
            </a:extLst>
          </p:cNvPr>
          <p:cNvCxnSpPr>
            <a:cxnSpLocks/>
          </p:cNvCxnSpPr>
          <p:nvPr/>
        </p:nvCxnSpPr>
        <p:spPr>
          <a:xfrm flipH="1">
            <a:off x="10347753" y="1738845"/>
            <a:ext cx="22571" cy="619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6DE9AD41-A6EA-6CCD-B429-0AB96DCB374F}"/>
              </a:ext>
            </a:extLst>
          </p:cNvPr>
          <p:cNvGrpSpPr/>
          <p:nvPr/>
        </p:nvGrpSpPr>
        <p:grpSpPr>
          <a:xfrm>
            <a:off x="10635917" y="2566186"/>
            <a:ext cx="891230" cy="915326"/>
            <a:chOff x="7700545" y="2230880"/>
            <a:chExt cx="1095375" cy="746830"/>
          </a:xfrm>
        </p:grpSpPr>
        <p:cxnSp>
          <p:nvCxnSpPr>
            <p:cNvPr id="262" name="Conector recto 261">
              <a:extLst>
                <a:ext uri="{FF2B5EF4-FFF2-40B4-BE49-F238E27FC236}">
                  <a16:creationId xmlns:a16="http://schemas.microsoft.com/office/drawing/2014/main" id="{87C04499-02B2-5558-BDB4-E96F61D56332}"/>
                </a:ext>
              </a:extLst>
            </p:cNvPr>
            <p:cNvCxnSpPr>
              <a:cxnSpLocks/>
            </p:cNvCxnSpPr>
            <p:nvPr/>
          </p:nvCxnSpPr>
          <p:spPr>
            <a:xfrm>
              <a:off x="8235562" y="2230880"/>
              <a:ext cx="0" cy="7468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Conector recto 262">
              <a:extLst>
                <a:ext uri="{FF2B5EF4-FFF2-40B4-BE49-F238E27FC236}">
                  <a16:creationId xmlns:a16="http://schemas.microsoft.com/office/drawing/2014/main" id="{1CC36B42-BBF9-4662-506F-E439536F1BE0}"/>
                </a:ext>
              </a:extLst>
            </p:cNvPr>
            <p:cNvCxnSpPr>
              <a:cxnSpLocks/>
            </p:cNvCxnSpPr>
            <p:nvPr/>
          </p:nvCxnSpPr>
          <p:spPr>
            <a:xfrm>
              <a:off x="7708776" y="2404327"/>
              <a:ext cx="107826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Conector recto 263">
              <a:extLst>
                <a:ext uri="{FF2B5EF4-FFF2-40B4-BE49-F238E27FC236}">
                  <a16:creationId xmlns:a16="http://schemas.microsoft.com/office/drawing/2014/main" id="{70D9D459-1029-7B54-F7D9-9CACB229BF98}"/>
                </a:ext>
              </a:extLst>
            </p:cNvPr>
            <p:cNvCxnSpPr>
              <a:cxnSpLocks/>
            </p:cNvCxnSpPr>
            <p:nvPr/>
          </p:nvCxnSpPr>
          <p:spPr>
            <a:xfrm>
              <a:off x="7700545" y="2528980"/>
              <a:ext cx="109537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Conector recto 264">
              <a:extLst>
                <a:ext uri="{FF2B5EF4-FFF2-40B4-BE49-F238E27FC236}">
                  <a16:creationId xmlns:a16="http://schemas.microsoft.com/office/drawing/2014/main" id="{9B30C8B1-7BB0-63C9-DABB-6085010D702B}"/>
                </a:ext>
              </a:extLst>
            </p:cNvPr>
            <p:cNvCxnSpPr>
              <a:cxnSpLocks/>
            </p:cNvCxnSpPr>
            <p:nvPr/>
          </p:nvCxnSpPr>
          <p:spPr>
            <a:xfrm>
              <a:off x="7710717" y="2678330"/>
              <a:ext cx="104969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Conector recto 265">
              <a:extLst>
                <a:ext uri="{FF2B5EF4-FFF2-40B4-BE49-F238E27FC236}">
                  <a16:creationId xmlns:a16="http://schemas.microsoft.com/office/drawing/2014/main" id="{2DCC0886-143D-CA5D-842F-F7B9541E8BFB}"/>
                </a:ext>
              </a:extLst>
            </p:cNvPr>
            <p:cNvCxnSpPr>
              <a:cxnSpLocks/>
            </p:cNvCxnSpPr>
            <p:nvPr/>
          </p:nvCxnSpPr>
          <p:spPr>
            <a:xfrm>
              <a:off x="7743408" y="2795217"/>
              <a:ext cx="105251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7" name="Conector recto 266">
            <a:extLst>
              <a:ext uri="{FF2B5EF4-FFF2-40B4-BE49-F238E27FC236}">
                <a16:creationId xmlns:a16="http://schemas.microsoft.com/office/drawing/2014/main" id="{E060F3C0-624C-4009-5D95-10DB31106A6E}"/>
              </a:ext>
            </a:extLst>
          </p:cNvPr>
          <p:cNvCxnSpPr>
            <a:cxnSpLocks/>
          </p:cNvCxnSpPr>
          <p:nvPr/>
        </p:nvCxnSpPr>
        <p:spPr>
          <a:xfrm>
            <a:off x="8100230" y="4185445"/>
            <a:ext cx="3678544" cy="23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8" name="Conector recto 267">
            <a:extLst>
              <a:ext uri="{FF2B5EF4-FFF2-40B4-BE49-F238E27FC236}">
                <a16:creationId xmlns:a16="http://schemas.microsoft.com/office/drawing/2014/main" id="{0DEFD245-F42F-74A0-5D23-8FF8172A732F}"/>
              </a:ext>
            </a:extLst>
          </p:cNvPr>
          <p:cNvCxnSpPr>
            <a:cxnSpLocks/>
          </p:cNvCxnSpPr>
          <p:nvPr/>
        </p:nvCxnSpPr>
        <p:spPr>
          <a:xfrm flipH="1">
            <a:off x="9132246" y="4160536"/>
            <a:ext cx="14005" cy="385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Conector recto 269">
            <a:extLst>
              <a:ext uri="{FF2B5EF4-FFF2-40B4-BE49-F238E27FC236}">
                <a16:creationId xmlns:a16="http://schemas.microsoft.com/office/drawing/2014/main" id="{FEE70384-493F-B081-6DC5-A0C6EB31E554}"/>
              </a:ext>
            </a:extLst>
          </p:cNvPr>
          <p:cNvCxnSpPr>
            <a:cxnSpLocks/>
          </p:cNvCxnSpPr>
          <p:nvPr/>
        </p:nvCxnSpPr>
        <p:spPr>
          <a:xfrm>
            <a:off x="10401773" y="4185445"/>
            <a:ext cx="0" cy="3604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3" name="Flecha: pentágono 272">
            <a:extLst>
              <a:ext uri="{FF2B5EF4-FFF2-40B4-BE49-F238E27FC236}">
                <a16:creationId xmlns:a16="http://schemas.microsoft.com/office/drawing/2014/main" id="{90A72E4C-5954-77C7-8A57-DA3507C4DD55}"/>
              </a:ext>
            </a:extLst>
          </p:cNvPr>
          <p:cNvSpPr/>
          <p:nvPr/>
        </p:nvSpPr>
        <p:spPr>
          <a:xfrm>
            <a:off x="6936654" y="1184698"/>
            <a:ext cx="281909" cy="172950"/>
          </a:xfrm>
          <a:prstGeom prst="homePlat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74" name="Cubo 273">
            <a:extLst>
              <a:ext uri="{FF2B5EF4-FFF2-40B4-BE49-F238E27FC236}">
                <a16:creationId xmlns:a16="http://schemas.microsoft.com/office/drawing/2014/main" id="{0CA90F36-E728-1B0D-F942-F1A424F76607}"/>
              </a:ext>
            </a:extLst>
          </p:cNvPr>
          <p:cNvSpPr/>
          <p:nvPr/>
        </p:nvSpPr>
        <p:spPr>
          <a:xfrm>
            <a:off x="5969794" y="1404965"/>
            <a:ext cx="252412" cy="266695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75" name="Cubo 274">
            <a:extLst>
              <a:ext uri="{FF2B5EF4-FFF2-40B4-BE49-F238E27FC236}">
                <a16:creationId xmlns:a16="http://schemas.microsoft.com/office/drawing/2014/main" id="{939D6445-D638-0002-9462-034611A38F4F}"/>
              </a:ext>
            </a:extLst>
          </p:cNvPr>
          <p:cNvSpPr/>
          <p:nvPr/>
        </p:nvSpPr>
        <p:spPr>
          <a:xfrm>
            <a:off x="6732770" y="1406845"/>
            <a:ext cx="252412" cy="266695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77" name="Conector recto 276">
            <a:extLst>
              <a:ext uri="{FF2B5EF4-FFF2-40B4-BE49-F238E27FC236}">
                <a16:creationId xmlns:a16="http://schemas.microsoft.com/office/drawing/2014/main" id="{8E12979B-0549-714A-61D5-D335D99605D7}"/>
              </a:ext>
            </a:extLst>
          </p:cNvPr>
          <p:cNvCxnSpPr>
            <a:cxnSpLocks/>
          </p:cNvCxnSpPr>
          <p:nvPr/>
        </p:nvCxnSpPr>
        <p:spPr>
          <a:xfrm flipH="1" flipV="1">
            <a:off x="7199790" y="4099661"/>
            <a:ext cx="910" cy="228423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1" name="Conector recto 280">
            <a:extLst>
              <a:ext uri="{FF2B5EF4-FFF2-40B4-BE49-F238E27FC236}">
                <a16:creationId xmlns:a16="http://schemas.microsoft.com/office/drawing/2014/main" id="{C118F781-DBA4-24BD-4CE9-919C7E44DABD}"/>
              </a:ext>
            </a:extLst>
          </p:cNvPr>
          <p:cNvCxnSpPr>
            <a:cxnSpLocks/>
          </p:cNvCxnSpPr>
          <p:nvPr/>
        </p:nvCxnSpPr>
        <p:spPr>
          <a:xfrm flipH="1">
            <a:off x="6300787" y="4131994"/>
            <a:ext cx="917776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Conector recto 282">
            <a:extLst>
              <a:ext uri="{FF2B5EF4-FFF2-40B4-BE49-F238E27FC236}">
                <a16:creationId xmlns:a16="http://schemas.microsoft.com/office/drawing/2014/main" id="{64860250-B22F-7B46-B27F-1D8928645045}"/>
              </a:ext>
            </a:extLst>
          </p:cNvPr>
          <p:cNvCxnSpPr>
            <a:cxnSpLocks/>
          </p:cNvCxnSpPr>
          <p:nvPr/>
        </p:nvCxnSpPr>
        <p:spPr>
          <a:xfrm flipH="1" flipV="1">
            <a:off x="6727818" y="3713805"/>
            <a:ext cx="522239" cy="575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6" name="Conector recto 285">
            <a:extLst>
              <a:ext uri="{FF2B5EF4-FFF2-40B4-BE49-F238E27FC236}">
                <a16:creationId xmlns:a16="http://schemas.microsoft.com/office/drawing/2014/main" id="{E23303D2-03D6-6921-2962-657B3BE7B124}"/>
              </a:ext>
            </a:extLst>
          </p:cNvPr>
          <p:cNvCxnSpPr>
            <a:cxnSpLocks/>
          </p:cNvCxnSpPr>
          <p:nvPr/>
        </p:nvCxnSpPr>
        <p:spPr>
          <a:xfrm>
            <a:off x="6300787" y="3156339"/>
            <a:ext cx="0" cy="100419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1" name="Conector recto 290">
            <a:extLst>
              <a:ext uri="{FF2B5EF4-FFF2-40B4-BE49-F238E27FC236}">
                <a16:creationId xmlns:a16="http://schemas.microsoft.com/office/drawing/2014/main" id="{0883EA37-6EC1-2C2D-A464-3F49AD5F24B5}"/>
              </a:ext>
            </a:extLst>
          </p:cNvPr>
          <p:cNvCxnSpPr>
            <a:cxnSpLocks/>
          </p:cNvCxnSpPr>
          <p:nvPr/>
        </p:nvCxnSpPr>
        <p:spPr>
          <a:xfrm flipH="1">
            <a:off x="6744694" y="3429000"/>
            <a:ext cx="14981" cy="30779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3" name="Conector recto 292">
            <a:extLst>
              <a:ext uri="{FF2B5EF4-FFF2-40B4-BE49-F238E27FC236}">
                <a16:creationId xmlns:a16="http://schemas.microsoft.com/office/drawing/2014/main" id="{AC1C342C-7C9B-5052-EB2B-E6E17C74A019}"/>
              </a:ext>
            </a:extLst>
          </p:cNvPr>
          <p:cNvCxnSpPr>
            <a:cxnSpLocks/>
          </p:cNvCxnSpPr>
          <p:nvPr/>
        </p:nvCxnSpPr>
        <p:spPr>
          <a:xfrm flipH="1">
            <a:off x="6300787" y="3183644"/>
            <a:ext cx="916284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Conector recto 297">
            <a:extLst>
              <a:ext uri="{FF2B5EF4-FFF2-40B4-BE49-F238E27FC236}">
                <a16:creationId xmlns:a16="http://schemas.microsoft.com/office/drawing/2014/main" id="{0E825BA6-7836-E2C9-2013-4AFC5DC482DC}"/>
              </a:ext>
            </a:extLst>
          </p:cNvPr>
          <p:cNvCxnSpPr>
            <a:cxnSpLocks/>
          </p:cNvCxnSpPr>
          <p:nvPr/>
        </p:nvCxnSpPr>
        <p:spPr>
          <a:xfrm flipV="1">
            <a:off x="7199790" y="3748876"/>
            <a:ext cx="0" cy="365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Conector recto 302">
            <a:extLst>
              <a:ext uri="{FF2B5EF4-FFF2-40B4-BE49-F238E27FC236}">
                <a16:creationId xmlns:a16="http://schemas.microsoft.com/office/drawing/2014/main" id="{FEB55143-CA53-6C87-DC4D-9DF8BF8B1FEF}"/>
              </a:ext>
            </a:extLst>
          </p:cNvPr>
          <p:cNvCxnSpPr>
            <a:cxnSpLocks/>
          </p:cNvCxnSpPr>
          <p:nvPr/>
        </p:nvCxnSpPr>
        <p:spPr>
          <a:xfrm flipV="1">
            <a:off x="6985182" y="3728624"/>
            <a:ext cx="92426" cy="40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Conector recto 304">
            <a:extLst>
              <a:ext uri="{FF2B5EF4-FFF2-40B4-BE49-F238E27FC236}">
                <a16:creationId xmlns:a16="http://schemas.microsoft.com/office/drawing/2014/main" id="{457B9992-90AA-CDF9-404A-96D73B0ADC3E}"/>
              </a:ext>
            </a:extLst>
          </p:cNvPr>
          <p:cNvCxnSpPr>
            <a:cxnSpLocks/>
          </p:cNvCxnSpPr>
          <p:nvPr/>
        </p:nvCxnSpPr>
        <p:spPr>
          <a:xfrm flipV="1">
            <a:off x="6747135" y="3704740"/>
            <a:ext cx="92426" cy="40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Conector recto 305">
            <a:extLst>
              <a:ext uri="{FF2B5EF4-FFF2-40B4-BE49-F238E27FC236}">
                <a16:creationId xmlns:a16="http://schemas.microsoft.com/office/drawing/2014/main" id="{88E3FFFC-E24B-CD0C-738D-4F1315DAB828}"/>
              </a:ext>
            </a:extLst>
          </p:cNvPr>
          <p:cNvCxnSpPr>
            <a:cxnSpLocks/>
          </p:cNvCxnSpPr>
          <p:nvPr/>
        </p:nvCxnSpPr>
        <p:spPr>
          <a:xfrm flipV="1">
            <a:off x="6292059" y="3674356"/>
            <a:ext cx="448844" cy="480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Conector recto 307">
            <a:extLst>
              <a:ext uri="{FF2B5EF4-FFF2-40B4-BE49-F238E27FC236}">
                <a16:creationId xmlns:a16="http://schemas.microsoft.com/office/drawing/2014/main" id="{ED952385-11D4-72BF-33D8-3887027C5528}"/>
              </a:ext>
            </a:extLst>
          </p:cNvPr>
          <p:cNvCxnSpPr>
            <a:cxnSpLocks/>
          </p:cNvCxnSpPr>
          <p:nvPr/>
        </p:nvCxnSpPr>
        <p:spPr>
          <a:xfrm flipV="1">
            <a:off x="6265544" y="3535771"/>
            <a:ext cx="475248" cy="31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Conector recto 309">
            <a:extLst>
              <a:ext uri="{FF2B5EF4-FFF2-40B4-BE49-F238E27FC236}">
                <a16:creationId xmlns:a16="http://schemas.microsoft.com/office/drawing/2014/main" id="{224AE39B-15D2-9506-2F95-68A669B38D6B}"/>
              </a:ext>
            </a:extLst>
          </p:cNvPr>
          <p:cNvCxnSpPr>
            <a:cxnSpLocks/>
          </p:cNvCxnSpPr>
          <p:nvPr/>
        </p:nvCxnSpPr>
        <p:spPr>
          <a:xfrm flipV="1">
            <a:off x="6295995" y="3455356"/>
            <a:ext cx="427862" cy="78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Conector recto 311">
            <a:extLst>
              <a:ext uri="{FF2B5EF4-FFF2-40B4-BE49-F238E27FC236}">
                <a16:creationId xmlns:a16="http://schemas.microsoft.com/office/drawing/2014/main" id="{7CF05275-7BBD-292E-7C18-6F4F59D277D0}"/>
              </a:ext>
            </a:extLst>
          </p:cNvPr>
          <p:cNvCxnSpPr>
            <a:cxnSpLocks/>
          </p:cNvCxnSpPr>
          <p:nvPr/>
        </p:nvCxnSpPr>
        <p:spPr>
          <a:xfrm>
            <a:off x="6385666" y="3214501"/>
            <a:ext cx="380051" cy="240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Conector recto 315">
            <a:extLst>
              <a:ext uri="{FF2B5EF4-FFF2-40B4-BE49-F238E27FC236}">
                <a16:creationId xmlns:a16="http://schemas.microsoft.com/office/drawing/2014/main" id="{546ABA86-CC8C-8962-ED4A-C5E316C0E5BE}"/>
              </a:ext>
            </a:extLst>
          </p:cNvPr>
          <p:cNvCxnSpPr>
            <a:cxnSpLocks/>
          </p:cNvCxnSpPr>
          <p:nvPr/>
        </p:nvCxnSpPr>
        <p:spPr>
          <a:xfrm flipH="1" flipV="1">
            <a:off x="6729330" y="3195123"/>
            <a:ext cx="12150" cy="227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Conector recto 321">
            <a:extLst>
              <a:ext uri="{FF2B5EF4-FFF2-40B4-BE49-F238E27FC236}">
                <a16:creationId xmlns:a16="http://schemas.microsoft.com/office/drawing/2014/main" id="{48591265-35FD-4A8A-914F-D47E7C44D7AB}"/>
              </a:ext>
            </a:extLst>
          </p:cNvPr>
          <p:cNvCxnSpPr>
            <a:cxnSpLocks/>
          </p:cNvCxnSpPr>
          <p:nvPr/>
        </p:nvCxnSpPr>
        <p:spPr>
          <a:xfrm flipV="1">
            <a:off x="6765717" y="3223094"/>
            <a:ext cx="383062" cy="21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Conector recto 326">
            <a:extLst>
              <a:ext uri="{FF2B5EF4-FFF2-40B4-BE49-F238E27FC236}">
                <a16:creationId xmlns:a16="http://schemas.microsoft.com/office/drawing/2014/main" id="{048D65BC-A869-D315-4DD9-E8AF37FE5581}"/>
              </a:ext>
            </a:extLst>
          </p:cNvPr>
          <p:cNvCxnSpPr>
            <a:cxnSpLocks/>
          </p:cNvCxnSpPr>
          <p:nvPr/>
        </p:nvCxnSpPr>
        <p:spPr>
          <a:xfrm flipV="1">
            <a:off x="6700568" y="3445862"/>
            <a:ext cx="454003" cy="203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Conector recto 328">
            <a:extLst>
              <a:ext uri="{FF2B5EF4-FFF2-40B4-BE49-F238E27FC236}">
                <a16:creationId xmlns:a16="http://schemas.microsoft.com/office/drawing/2014/main" id="{CD360EE6-B9AE-5661-19A8-53D48E59BF85}"/>
              </a:ext>
            </a:extLst>
          </p:cNvPr>
          <p:cNvCxnSpPr>
            <a:cxnSpLocks/>
          </p:cNvCxnSpPr>
          <p:nvPr/>
        </p:nvCxnSpPr>
        <p:spPr>
          <a:xfrm flipV="1">
            <a:off x="6754307" y="3614862"/>
            <a:ext cx="444390" cy="61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Conector recto 331">
            <a:extLst>
              <a:ext uri="{FF2B5EF4-FFF2-40B4-BE49-F238E27FC236}">
                <a16:creationId xmlns:a16="http://schemas.microsoft.com/office/drawing/2014/main" id="{702F1C2B-C9EF-B828-C380-780C81DE73D7}"/>
              </a:ext>
            </a:extLst>
          </p:cNvPr>
          <p:cNvCxnSpPr>
            <a:cxnSpLocks/>
          </p:cNvCxnSpPr>
          <p:nvPr/>
        </p:nvCxnSpPr>
        <p:spPr>
          <a:xfrm flipV="1">
            <a:off x="2263631" y="3303950"/>
            <a:ext cx="13222" cy="415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Conector recto 333">
            <a:extLst>
              <a:ext uri="{FF2B5EF4-FFF2-40B4-BE49-F238E27FC236}">
                <a16:creationId xmlns:a16="http://schemas.microsoft.com/office/drawing/2014/main" id="{8910E004-A22B-A3B8-D6C1-848ADC779F5F}"/>
              </a:ext>
            </a:extLst>
          </p:cNvPr>
          <p:cNvCxnSpPr>
            <a:cxnSpLocks/>
          </p:cNvCxnSpPr>
          <p:nvPr/>
        </p:nvCxnSpPr>
        <p:spPr>
          <a:xfrm flipV="1">
            <a:off x="2015948" y="3277369"/>
            <a:ext cx="13222" cy="415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Conector recto 334">
            <a:extLst>
              <a:ext uri="{FF2B5EF4-FFF2-40B4-BE49-F238E27FC236}">
                <a16:creationId xmlns:a16="http://schemas.microsoft.com/office/drawing/2014/main" id="{0BFD11E1-D8A7-33DB-5D21-4EBB1D212B58}"/>
              </a:ext>
            </a:extLst>
          </p:cNvPr>
          <p:cNvCxnSpPr>
            <a:cxnSpLocks/>
          </p:cNvCxnSpPr>
          <p:nvPr/>
        </p:nvCxnSpPr>
        <p:spPr>
          <a:xfrm flipV="1">
            <a:off x="1821867" y="3314886"/>
            <a:ext cx="13222" cy="415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Conector recto 335">
            <a:extLst>
              <a:ext uri="{FF2B5EF4-FFF2-40B4-BE49-F238E27FC236}">
                <a16:creationId xmlns:a16="http://schemas.microsoft.com/office/drawing/2014/main" id="{3E02BB17-001B-15BE-D6B3-6E5C9016D0B0}"/>
              </a:ext>
            </a:extLst>
          </p:cNvPr>
          <p:cNvCxnSpPr>
            <a:cxnSpLocks/>
          </p:cNvCxnSpPr>
          <p:nvPr/>
        </p:nvCxnSpPr>
        <p:spPr>
          <a:xfrm flipH="1" flipV="1">
            <a:off x="1578534" y="3325936"/>
            <a:ext cx="58005" cy="398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ector recto 337">
            <a:extLst>
              <a:ext uri="{FF2B5EF4-FFF2-40B4-BE49-F238E27FC236}">
                <a16:creationId xmlns:a16="http://schemas.microsoft.com/office/drawing/2014/main" id="{BB12F91F-C4D1-DBA1-4C18-0B6A695F94FD}"/>
              </a:ext>
            </a:extLst>
          </p:cNvPr>
          <p:cNvCxnSpPr>
            <a:cxnSpLocks/>
          </p:cNvCxnSpPr>
          <p:nvPr/>
        </p:nvCxnSpPr>
        <p:spPr>
          <a:xfrm flipH="1" flipV="1">
            <a:off x="1312951" y="3310073"/>
            <a:ext cx="107819" cy="400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Conector recto 339">
            <a:extLst>
              <a:ext uri="{FF2B5EF4-FFF2-40B4-BE49-F238E27FC236}">
                <a16:creationId xmlns:a16="http://schemas.microsoft.com/office/drawing/2014/main" id="{7CAB92BB-8D5F-16F0-3CE0-7AD701ECE55E}"/>
              </a:ext>
            </a:extLst>
          </p:cNvPr>
          <p:cNvCxnSpPr>
            <a:cxnSpLocks/>
          </p:cNvCxnSpPr>
          <p:nvPr/>
        </p:nvCxnSpPr>
        <p:spPr>
          <a:xfrm flipH="1" flipV="1">
            <a:off x="1082940" y="3293444"/>
            <a:ext cx="107819" cy="400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Conector recto 340">
            <a:extLst>
              <a:ext uri="{FF2B5EF4-FFF2-40B4-BE49-F238E27FC236}">
                <a16:creationId xmlns:a16="http://schemas.microsoft.com/office/drawing/2014/main" id="{16426CE8-F437-023D-319F-80B1721AE4CA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857250" y="3343275"/>
            <a:ext cx="174678" cy="405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Planos de Automovil mercedes benz m-klasse - superior, en Automóviles 2d -  bloques listos para insertar - Medios de transporte en PlanosPara">
            <a:extLst>
              <a:ext uri="{FF2B5EF4-FFF2-40B4-BE49-F238E27FC236}">
                <a16:creationId xmlns:a16="http://schemas.microsoft.com/office/drawing/2014/main" id="{94913700-9041-9487-CB89-FF0F0E69B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21095" y="5721092"/>
            <a:ext cx="708940" cy="50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4" name="Picture 2" descr="Planos de Automovil mercedes benz m-klasse - superior, en Automóviles 2d -  bloques listos para insertar - Medios de transporte en PlanosPara">
            <a:extLst>
              <a:ext uri="{FF2B5EF4-FFF2-40B4-BE49-F238E27FC236}">
                <a16:creationId xmlns:a16="http://schemas.microsoft.com/office/drawing/2014/main" id="{F7B013B8-BA8F-D7D4-ED80-5B8C41E76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49880" y="5721092"/>
            <a:ext cx="708940" cy="50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" name="Picture 2" descr="Planos de Automovil mercedes benz m-klasse - superior, en Automóviles 2d -  bloques listos para insertar - Medios de transporte en PlanosPara">
            <a:extLst>
              <a:ext uri="{FF2B5EF4-FFF2-40B4-BE49-F238E27FC236}">
                <a16:creationId xmlns:a16="http://schemas.microsoft.com/office/drawing/2014/main" id="{CA5D21D8-CFA4-C19E-F159-02415CE9C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82140" y="5722365"/>
            <a:ext cx="708940" cy="50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6" name="Picture 2" descr="Planos de Automovil mercedes benz m-klasse - superior, en Automóviles 2d -  bloques listos para insertar - Medios de transporte en PlanosPara">
            <a:extLst>
              <a:ext uri="{FF2B5EF4-FFF2-40B4-BE49-F238E27FC236}">
                <a16:creationId xmlns:a16="http://schemas.microsoft.com/office/drawing/2014/main" id="{CA9CD022-74DD-2222-6591-B6BD9671C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87738" y="5719819"/>
            <a:ext cx="708940" cy="50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7" name="Picture 2" descr="Planos de Automovil mercedes benz m-klasse - superior, en Automóviles 2d -  bloques listos para insertar - Medios de transporte en PlanosPara">
            <a:extLst>
              <a:ext uri="{FF2B5EF4-FFF2-40B4-BE49-F238E27FC236}">
                <a16:creationId xmlns:a16="http://schemas.microsoft.com/office/drawing/2014/main" id="{16850FBC-CC95-36ED-3132-F01995E93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16523" y="5719819"/>
            <a:ext cx="708940" cy="50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" name="Picture 2" descr="Planos de Automovil mercedes benz m-klasse - superior, en Automóviles 2d -  bloques listos para insertar - Medios de transporte en PlanosPara">
            <a:extLst>
              <a:ext uri="{FF2B5EF4-FFF2-40B4-BE49-F238E27FC236}">
                <a16:creationId xmlns:a16="http://schemas.microsoft.com/office/drawing/2014/main" id="{898877F8-2864-1B67-7169-EC41FE90E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48783" y="5721092"/>
            <a:ext cx="708940" cy="50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" name="Picture 2" descr="Planos de Automovil mercedes benz m-klasse - superior, en Automóviles 2d -  bloques listos para insertar - Medios de transporte en PlanosPara">
            <a:extLst>
              <a:ext uri="{FF2B5EF4-FFF2-40B4-BE49-F238E27FC236}">
                <a16:creationId xmlns:a16="http://schemas.microsoft.com/office/drawing/2014/main" id="{F7D00A5D-B065-458C-1671-79CE2F49A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86597" y="5721368"/>
            <a:ext cx="708940" cy="50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" name="Picture 2" descr="Planos de Automovil mercedes benz m-klasse - superior, en Automóviles 2d -  bloques listos para insertar - Medios de transporte en PlanosPara">
            <a:extLst>
              <a:ext uri="{FF2B5EF4-FFF2-40B4-BE49-F238E27FC236}">
                <a16:creationId xmlns:a16="http://schemas.microsoft.com/office/drawing/2014/main" id="{4B71F63D-8143-CEF9-6632-1C193FDF1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85830" y="4864227"/>
            <a:ext cx="708940" cy="50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1" name="Picture 2" descr="Planos de Automovil mercedes benz m-klasse - superior, en Automóviles 2d -  bloques listos para insertar - Medios de transporte en PlanosPara">
            <a:extLst>
              <a:ext uri="{FF2B5EF4-FFF2-40B4-BE49-F238E27FC236}">
                <a16:creationId xmlns:a16="http://schemas.microsoft.com/office/drawing/2014/main" id="{0BB92451-5B75-6B3E-3DC6-DA77DD6A8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14615" y="4864227"/>
            <a:ext cx="708940" cy="50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2" descr="Planos de Automovil mercedes benz m-klasse - superior, en Automóviles 2d -  bloques listos para insertar - Medios de transporte en PlanosPara">
            <a:extLst>
              <a:ext uri="{FF2B5EF4-FFF2-40B4-BE49-F238E27FC236}">
                <a16:creationId xmlns:a16="http://schemas.microsoft.com/office/drawing/2014/main" id="{810E1E09-B045-9428-62C7-0DFC94A81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46875" y="4865500"/>
            <a:ext cx="708940" cy="50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 descr="Planos de Automovil mercedes benz m-klasse - superior, en Automóviles 2d -  bloques listos para insertar - Medios de transporte en PlanosPara">
            <a:extLst>
              <a:ext uri="{FF2B5EF4-FFF2-40B4-BE49-F238E27FC236}">
                <a16:creationId xmlns:a16="http://schemas.microsoft.com/office/drawing/2014/main" id="{F89439D8-B3DC-24C9-1662-34F0F0E52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52473" y="4862954"/>
            <a:ext cx="708940" cy="50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" descr="Planos de Automovil mercedes benz m-klasse - superior, en Automóviles 2d -  bloques listos para insertar - Medios de transporte en PlanosPara">
            <a:extLst>
              <a:ext uri="{FF2B5EF4-FFF2-40B4-BE49-F238E27FC236}">
                <a16:creationId xmlns:a16="http://schemas.microsoft.com/office/drawing/2014/main" id="{C0538195-16A8-3940-75EA-0A8A6CD5A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81258" y="4862954"/>
            <a:ext cx="708940" cy="50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2" descr="Planos de Automovil mercedes benz m-klasse - superior, en Automóviles 2d -  bloques listos para insertar - Medios de transporte en PlanosPara">
            <a:extLst>
              <a:ext uri="{FF2B5EF4-FFF2-40B4-BE49-F238E27FC236}">
                <a16:creationId xmlns:a16="http://schemas.microsoft.com/office/drawing/2014/main" id="{9E49A47D-595C-8247-B572-65840AC4C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13518" y="4864227"/>
            <a:ext cx="708940" cy="50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2" descr="Planos de Automovil mercedes benz m-klasse - superior, en Automóviles 2d -  bloques listos para insertar - Medios de transporte en PlanosPara">
            <a:extLst>
              <a:ext uri="{FF2B5EF4-FFF2-40B4-BE49-F238E27FC236}">
                <a16:creationId xmlns:a16="http://schemas.microsoft.com/office/drawing/2014/main" id="{BD608D81-68DF-A82A-1519-D0F033CE4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51332" y="4864503"/>
            <a:ext cx="708940" cy="50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ángulo 1029">
            <a:extLst>
              <a:ext uri="{FF2B5EF4-FFF2-40B4-BE49-F238E27FC236}">
                <a16:creationId xmlns:a16="http://schemas.microsoft.com/office/drawing/2014/main" id="{C21E2B6D-F0AB-6A95-15DC-BFBA91C28012}"/>
              </a:ext>
            </a:extLst>
          </p:cNvPr>
          <p:cNvSpPr/>
          <p:nvPr/>
        </p:nvSpPr>
        <p:spPr>
          <a:xfrm>
            <a:off x="3593810" y="-743535"/>
            <a:ext cx="5004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Edificio 4 - Piso 2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1031" name="Conector recto 1030">
            <a:extLst>
              <a:ext uri="{FF2B5EF4-FFF2-40B4-BE49-F238E27FC236}">
                <a16:creationId xmlns:a16="http://schemas.microsoft.com/office/drawing/2014/main" id="{6F4D63EF-C453-FFF6-05A1-2D3E4EE4350B}"/>
              </a:ext>
            </a:extLst>
          </p:cNvPr>
          <p:cNvCxnSpPr>
            <a:cxnSpLocks/>
          </p:cNvCxnSpPr>
          <p:nvPr/>
        </p:nvCxnSpPr>
        <p:spPr>
          <a:xfrm flipV="1">
            <a:off x="2237264" y="731407"/>
            <a:ext cx="13222" cy="415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Conector recto 1031">
            <a:extLst>
              <a:ext uri="{FF2B5EF4-FFF2-40B4-BE49-F238E27FC236}">
                <a16:creationId xmlns:a16="http://schemas.microsoft.com/office/drawing/2014/main" id="{350077C2-5E0B-D1E3-A64A-F292D467DBC1}"/>
              </a:ext>
            </a:extLst>
          </p:cNvPr>
          <p:cNvCxnSpPr>
            <a:cxnSpLocks/>
          </p:cNvCxnSpPr>
          <p:nvPr/>
        </p:nvCxnSpPr>
        <p:spPr>
          <a:xfrm flipH="1" flipV="1">
            <a:off x="2064270" y="732719"/>
            <a:ext cx="37732" cy="447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3" name="Conector recto 1032">
            <a:extLst>
              <a:ext uri="{FF2B5EF4-FFF2-40B4-BE49-F238E27FC236}">
                <a16:creationId xmlns:a16="http://schemas.microsoft.com/office/drawing/2014/main" id="{D7FDCE81-C26A-BCFD-846F-13555E690041}"/>
              </a:ext>
            </a:extLst>
          </p:cNvPr>
          <p:cNvCxnSpPr>
            <a:cxnSpLocks/>
          </p:cNvCxnSpPr>
          <p:nvPr/>
        </p:nvCxnSpPr>
        <p:spPr>
          <a:xfrm flipH="1" flipV="1">
            <a:off x="1861996" y="734141"/>
            <a:ext cx="82551" cy="422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Conector recto 1033">
            <a:extLst>
              <a:ext uri="{FF2B5EF4-FFF2-40B4-BE49-F238E27FC236}">
                <a16:creationId xmlns:a16="http://schemas.microsoft.com/office/drawing/2014/main" id="{30CC0E26-F38B-9FD1-2F86-F044B63DFA99}"/>
              </a:ext>
            </a:extLst>
          </p:cNvPr>
          <p:cNvCxnSpPr>
            <a:cxnSpLocks/>
          </p:cNvCxnSpPr>
          <p:nvPr/>
        </p:nvCxnSpPr>
        <p:spPr>
          <a:xfrm flipH="1" flipV="1">
            <a:off x="1686407" y="735706"/>
            <a:ext cx="61230" cy="407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5" name="Conector recto 1034">
            <a:extLst>
              <a:ext uri="{FF2B5EF4-FFF2-40B4-BE49-F238E27FC236}">
                <a16:creationId xmlns:a16="http://schemas.microsoft.com/office/drawing/2014/main" id="{AAABBFA9-A29B-7B23-E255-66930895705B}"/>
              </a:ext>
            </a:extLst>
          </p:cNvPr>
          <p:cNvCxnSpPr>
            <a:cxnSpLocks/>
          </p:cNvCxnSpPr>
          <p:nvPr/>
        </p:nvCxnSpPr>
        <p:spPr>
          <a:xfrm flipH="1" flipV="1">
            <a:off x="1491861" y="738699"/>
            <a:ext cx="68328" cy="418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Conector recto 1035">
            <a:extLst>
              <a:ext uri="{FF2B5EF4-FFF2-40B4-BE49-F238E27FC236}">
                <a16:creationId xmlns:a16="http://schemas.microsoft.com/office/drawing/2014/main" id="{BAC25DDD-2618-02F4-1ED6-E08AB69547E9}"/>
              </a:ext>
            </a:extLst>
          </p:cNvPr>
          <p:cNvCxnSpPr>
            <a:cxnSpLocks/>
          </p:cNvCxnSpPr>
          <p:nvPr/>
        </p:nvCxnSpPr>
        <p:spPr>
          <a:xfrm flipH="1" flipV="1">
            <a:off x="1284098" y="746726"/>
            <a:ext cx="89225" cy="39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ector recto 1036">
            <a:extLst>
              <a:ext uri="{FF2B5EF4-FFF2-40B4-BE49-F238E27FC236}">
                <a16:creationId xmlns:a16="http://schemas.microsoft.com/office/drawing/2014/main" id="{9B84EBC5-BC9A-9183-34FD-B73FE19C53C5}"/>
              </a:ext>
            </a:extLst>
          </p:cNvPr>
          <p:cNvCxnSpPr>
            <a:cxnSpLocks/>
          </p:cNvCxnSpPr>
          <p:nvPr/>
        </p:nvCxnSpPr>
        <p:spPr>
          <a:xfrm flipH="1" flipV="1">
            <a:off x="1097216" y="740510"/>
            <a:ext cx="169629" cy="424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ector recto 1045">
            <a:extLst>
              <a:ext uri="{FF2B5EF4-FFF2-40B4-BE49-F238E27FC236}">
                <a16:creationId xmlns:a16="http://schemas.microsoft.com/office/drawing/2014/main" id="{4C6B6CA1-0813-ADD6-85C7-77580C8A3759}"/>
              </a:ext>
            </a:extLst>
          </p:cNvPr>
          <p:cNvCxnSpPr>
            <a:cxnSpLocks/>
          </p:cNvCxnSpPr>
          <p:nvPr/>
        </p:nvCxnSpPr>
        <p:spPr>
          <a:xfrm flipH="1" flipV="1">
            <a:off x="914141" y="737541"/>
            <a:ext cx="310698" cy="416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ector recto 1048">
            <a:extLst>
              <a:ext uri="{FF2B5EF4-FFF2-40B4-BE49-F238E27FC236}">
                <a16:creationId xmlns:a16="http://schemas.microsoft.com/office/drawing/2014/main" id="{08A1F716-B2E1-D690-761D-11A08068722B}"/>
              </a:ext>
            </a:extLst>
          </p:cNvPr>
          <p:cNvCxnSpPr>
            <a:cxnSpLocks/>
          </p:cNvCxnSpPr>
          <p:nvPr/>
        </p:nvCxnSpPr>
        <p:spPr>
          <a:xfrm flipH="1" flipV="1">
            <a:off x="830615" y="918013"/>
            <a:ext cx="406555" cy="25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ector recto 1051">
            <a:extLst>
              <a:ext uri="{FF2B5EF4-FFF2-40B4-BE49-F238E27FC236}">
                <a16:creationId xmlns:a16="http://schemas.microsoft.com/office/drawing/2014/main" id="{2B7B4741-02BA-5674-2EE8-FCCF22417AC4}"/>
              </a:ext>
            </a:extLst>
          </p:cNvPr>
          <p:cNvCxnSpPr>
            <a:cxnSpLocks/>
          </p:cNvCxnSpPr>
          <p:nvPr/>
        </p:nvCxnSpPr>
        <p:spPr>
          <a:xfrm flipH="1" flipV="1">
            <a:off x="887767" y="1083076"/>
            <a:ext cx="361881" cy="91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65891E2-865F-7A70-01BA-66E71CB8D0D2}"/>
              </a:ext>
            </a:extLst>
          </p:cNvPr>
          <p:cNvCxnSpPr>
            <a:cxnSpLocks/>
          </p:cNvCxnSpPr>
          <p:nvPr/>
        </p:nvCxnSpPr>
        <p:spPr>
          <a:xfrm flipH="1" flipV="1">
            <a:off x="612533" y="2202726"/>
            <a:ext cx="1675795" cy="79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37B0278-2D8A-7635-17A1-486B7B71B322}"/>
              </a:ext>
            </a:extLst>
          </p:cNvPr>
          <p:cNvCxnSpPr>
            <a:cxnSpLocks/>
          </p:cNvCxnSpPr>
          <p:nvPr/>
        </p:nvCxnSpPr>
        <p:spPr>
          <a:xfrm flipH="1" flipV="1">
            <a:off x="654441" y="1355258"/>
            <a:ext cx="1235083" cy="146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Nube 15">
            <a:extLst>
              <a:ext uri="{FF2B5EF4-FFF2-40B4-BE49-F238E27FC236}">
                <a16:creationId xmlns:a16="http://schemas.microsoft.com/office/drawing/2014/main" id="{672CDD1B-671A-4EBD-F828-EB56C9749BFE}"/>
              </a:ext>
            </a:extLst>
          </p:cNvPr>
          <p:cNvSpPr/>
          <p:nvPr/>
        </p:nvSpPr>
        <p:spPr>
          <a:xfrm>
            <a:off x="-1546746" y="857793"/>
            <a:ext cx="2235871" cy="68855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PPALCOMUNICACION</a:t>
            </a:r>
            <a:endParaRPr lang="es-CO" sz="1100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7688D9E-C940-4C8B-49CD-737CD4D21A27}"/>
              </a:ext>
            </a:extLst>
          </p:cNvPr>
          <p:cNvCxnSpPr>
            <a:cxnSpLocks/>
            <a:stCxn id="63" idx="2"/>
          </p:cNvCxnSpPr>
          <p:nvPr/>
        </p:nvCxnSpPr>
        <p:spPr>
          <a:xfrm flipH="1" flipV="1">
            <a:off x="105872" y="493665"/>
            <a:ext cx="2227754" cy="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E8EEE39-ECEF-B680-616C-4008ADC55393}"/>
              </a:ext>
            </a:extLst>
          </p:cNvPr>
          <p:cNvCxnSpPr>
            <a:cxnSpLocks/>
          </p:cNvCxnSpPr>
          <p:nvPr/>
        </p:nvCxnSpPr>
        <p:spPr>
          <a:xfrm>
            <a:off x="6028101" y="1593317"/>
            <a:ext cx="6226788" cy="780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EC59BA0-3987-7A27-9B15-8BDC787A7BDB}"/>
              </a:ext>
            </a:extLst>
          </p:cNvPr>
          <p:cNvCxnSpPr>
            <a:cxnSpLocks/>
          </p:cNvCxnSpPr>
          <p:nvPr/>
        </p:nvCxnSpPr>
        <p:spPr>
          <a:xfrm flipV="1">
            <a:off x="6807693" y="1542653"/>
            <a:ext cx="5410525" cy="2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bo 162">
            <a:extLst>
              <a:ext uri="{FF2B5EF4-FFF2-40B4-BE49-F238E27FC236}">
                <a16:creationId xmlns:a16="http://schemas.microsoft.com/office/drawing/2014/main" id="{60639000-D759-B5B8-D890-2536CED21033}"/>
              </a:ext>
            </a:extLst>
          </p:cNvPr>
          <p:cNvSpPr/>
          <p:nvPr/>
        </p:nvSpPr>
        <p:spPr>
          <a:xfrm>
            <a:off x="9265121" y="1010850"/>
            <a:ext cx="219398" cy="1718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24" name="Conector recto de flecha 223">
            <a:extLst>
              <a:ext uri="{FF2B5EF4-FFF2-40B4-BE49-F238E27FC236}">
                <a16:creationId xmlns:a16="http://schemas.microsoft.com/office/drawing/2014/main" id="{68969E6D-C9F2-5A6E-1D0C-D6C7FD28930B}"/>
              </a:ext>
            </a:extLst>
          </p:cNvPr>
          <p:cNvCxnSpPr>
            <a:cxnSpLocks/>
            <a:stCxn id="163" idx="4"/>
          </p:cNvCxnSpPr>
          <p:nvPr/>
        </p:nvCxnSpPr>
        <p:spPr>
          <a:xfrm flipV="1">
            <a:off x="9441553" y="384717"/>
            <a:ext cx="2463177" cy="73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Nube 252">
            <a:extLst>
              <a:ext uri="{FF2B5EF4-FFF2-40B4-BE49-F238E27FC236}">
                <a16:creationId xmlns:a16="http://schemas.microsoft.com/office/drawing/2014/main" id="{C10FA81F-D012-DC49-CA25-A7B96785B89B}"/>
              </a:ext>
            </a:extLst>
          </p:cNvPr>
          <p:cNvSpPr/>
          <p:nvPr/>
        </p:nvSpPr>
        <p:spPr>
          <a:xfrm>
            <a:off x="12224485" y="563957"/>
            <a:ext cx="1864216" cy="6122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SUCVIME</a:t>
            </a:r>
            <a:endParaRPr lang="es-CO" sz="1100" dirty="0"/>
          </a:p>
        </p:txBody>
      </p:sp>
      <p:cxnSp>
        <p:nvCxnSpPr>
          <p:cNvPr id="255" name="Conector recto de flecha 254">
            <a:extLst>
              <a:ext uri="{FF2B5EF4-FFF2-40B4-BE49-F238E27FC236}">
                <a16:creationId xmlns:a16="http://schemas.microsoft.com/office/drawing/2014/main" id="{B578AE86-6E6F-0A40-494D-B4C167103C9C}"/>
              </a:ext>
            </a:extLst>
          </p:cNvPr>
          <p:cNvCxnSpPr>
            <a:cxnSpLocks/>
            <a:stCxn id="229" idx="4"/>
          </p:cNvCxnSpPr>
          <p:nvPr/>
        </p:nvCxnSpPr>
        <p:spPr>
          <a:xfrm flipV="1">
            <a:off x="8328605" y="3358976"/>
            <a:ext cx="3774748" cy="23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45244A7-4702-B20A-C189-35CC0FC84BE8}"/>
              </a:ext>
            </a:extLst>
          </p:cNvPr>
          <p:cNvCxnSpPr>
            <a:cxnSpLocks/>
          </p:cNvCxnSpPr>
          <p:nvPr/>
        </p:nvCxnSpPr>
        <p:spPr>
          <a:xfrm flipH="1">
            <a:off x="1236237" y="3968922"/>
            <a:ext cx="147990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A0F4BFD5-82F2-240E-A31D-778FBA264D51}"/>
              </a:ext>
            </a:extLst>
          </p:cNvPr>
          <p:cNvCxnSpPr>
            <a:cxnSpLocks/>
          </p:cNvCxnSpPr>
          <p:nvPr/>
        </p:nvCxnSpPr>
        <p:spPr>
          <a:xfrm flipV="1">
            <a:off x="2707481" y="1118265"/>
            <a:ext cx="43926" cy="285065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40D56D7F-7289-2098-1782-463517A3E211}"/>
              </a:ext>
            </a:extLst>
          </p:cNvPr>
          <p:cNvCxnSpPr>
            <a:cxnSpLocks/>
          </p:cNvCxnSpPr>
          <p:nvPr/>
        </p:nvCxnSpPr>
        <p:spPr>
          <a:xfrm flipH="1" flipV="1">
            <a:off x="2716142" y="1083076"/>
            <a:ext cx="4662558" cy="3518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05236DD7-C7DE-B25B-C33A-4E1C0FF742BF}"/>
              </a:ext>
            </a:extLst>
          </p:cNvPr>
          <p:cNvCxnSpPr>
            <a:cxnSpLocks/>
          </p:cNvCxnSpPr>
          <p:nvPr/>
        </p:nvCxnSpPr>
        <p:spPr>
          <a:xfrm>
            <a:off x="7378700" y="1124218"/>
            <a:ext cx="0" cy="3362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7" name="Conector recto de flecha 256">
            <a:extLst>
              <a:ext uri="{FF2B5EF4-FFF2-40B4-BE49-F238E27FC236}">
                <a16:creationId xmlns:a16="http://schemas.microsoft.com/office/drawing/2014/main" id="{EFD5B785-772A-4D22-32A1-DD749010F415}"/>
              </a:ext>
            </a:extLst>
          </p:cNvPr>
          <p:cNvCxnSpPr>
            <a:cxnSpLocks/>
          </p:cNvCxnSpPr>
          <p:nvPr/>
        </p:nvCxnSpPr>
        <p:spPr>
          <a:xfrm>
            <a:off x="7378700" y="1454386"/>
            <a:ext cx="296905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" name="Conector recto de flecha 258">
            <a:extLst>
              <a:ext uri="{FF2B5EF4-FFF2-40B4-BE49-F238E27FC236}">
                <a16:creationId xmlns:a16="http://schemas.microsoft.com/office/drawing/2014/main" id="{EDDA9AC6-5AC7-4887-BBF0-35DC2C06776B}"/>
              </a:ext>
            </a:extLst>
          </p:cNvPr>
          <p:cNvCxnSpPr>
            <a:cxnSpLocks/>
          </p:cNvCxnSpPr>
          <p:nvPr/>
        </p:nvCxnSpPr>
        <p:spPr>
          <a:xfrm>
            <a:off x="7655478" y="1444226"/>
            <a:ext cx="0" cy="489443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2" name="Flecha: pentágono 271">
            <a:extLst>
              <a:ext uri="{FF2B5EF4-FFF2-40B4-BE49-F238E27FC236}">
                <a16:creationId xmlns:a16="http://schemas.microsoft.com/office/drawing/2014/main" id="{F5835A38-4C96-91A3-EDBF-AB890FEA669A}"/>
              </a:ext>
            </a:extLst>
          </p:cNvPr>
          <p:cNvSpPr/>
          <p:nvPr/>
        </p:nvSpPr>
        <p:spPr>
          <a:xfrm>
            <a:off x="10286399" y="1086203"/>
            <a:ext cx="322574" cy="195855"/>
          </a:xfrm>
          <a:prstGeom prst="homePlat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80" name="Conector recto 279">
            <a:extLst>
              <a:ext uri="{FF2B5EF4-FFF2-40B4-BE49-F238E27FC236}">
                <a16:creationId xmlns:a16="http://schemas.microsoft.com/office/drawing/2014/main" id="{9EE79CB6-6F1C-9711-0B49-18B9655EBBC3}"/>
              </a:ext>
            </a:extLst>
          </p:cNvPr>
          <p:cNvCxnSpPr>
            <a:cxnSpLocks/>
          </p:cNvCxnSpPr>
          <p:nvPr/>
        </p:nvCxnSpPr>
        <p:spPr>
          <a:xfrm flipH="1" flipV="1">
            <a:off x="2245712" y="3731977"/>
            <a:ext cx="352672" cy="454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Conector recto 283">
            <a:extLst>
              <a:ext uri="{FF2B5EF4-FFF2-40B4-BE49-F238E27FC236}">
                <a16:creationId xmlns:a16="http://schemas.microsoft.com/office/drawing/2014/main" id="{46257311-EEAA-0988-EFFA-FDD4956E7A81}"/>
              </a:ext>
            </a:extLst>
          </p:cNvPr>
          <p:cNvCxnSpPr>
            <a:cxnSpLocks/>
          </p:cNvCxnSpPr>
          <p:nvPr/>
        </p:nvCxnSpPr>
        <p:spPr>
          <a:xfrm flipH="1" flipV="1">
            <a:off x="2352933" y="3748876"/>
            <a:ext cx="459397" cy="318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Conector recto 284">
            <a:extLst>
              <a:ext uri="{FF2B5EF4-FFF2-40B4-BE49-F238E27FC236}">
                <a16:creationId xmlns:a16="http://schemas.microsoft.com/office/drawing/2014/main" id="{7B566E40-DDDC-0453-9865-56242FA871FF}"/>
              </a:ext>
            </a:extLst>
          </p:cNvPr>
          <p:cNvCxnSpPr>
            <a:cxnSpLocks/>
          </p:cNvCxnSpPr>
          <p:nvPr/>
        </p:nvCxnSpPr>
        <p:spPr>
          <a:xfrm flipH="1" flipV="1">
            <a:off x="2412959" y="3653518"/>
            <a:ext cx="555062" cy="2253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Conector recto 286">
            <a:extLst>
              <a:ext uri="{FF2B5EF4-FFF2-40B4-BE49-F238E27FC236}">
                <a16:creationId xmlns:a16="http://schemas.microsoft.com/office/drawing/2014/main" id="{49305A85-07DF-04F4-FC0B-DDA3650D9F76}"/>
              </a:ext>
            </a:extLst>
          </p:cNvPr>
          <p:cNvCxnSpPr>
            <a:cxnSpLocks/>
          </p:cNvCxnSpPr>
          <p:nvPr/>
        </p:nvCxnSpPr>
        <p:spPr>
          <a:xfrm flipH="1" flipV="1">
            <a:off x="2493666" y="3320840"/>
            <a:ext cx="515958" cy="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4C2B03EA-DD16-DC33-1418-D5FEFCE84396}"/>
              </a:ext>
            </a:extLst>
          </p:cNvPr>
          <p:cNvCxnSpPr>
            <a:cxnSpLocks/>
          </p:cNvCxnSpPr>
          <p:nvPr/>
        </p:nvCxnSpPr>
        <p:spPr>
          <a:xfrm flipH="1" flipV="1">
            <a:off x="2482997" y="3444696"/>
            <a:ext cx="515958" cy="9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DB71DAF3-E276-718A-E41A-F7F26AB60F72}"/>
              </a:ext>
            </a:extLst>
          </p:cNvPr>
          <p:cNvCxnSpPr>
            <a:cxnSpLocks/>
          </p:cNvCxnSpPr>
          <p:nvPr/>
        </p:nvCxnSpPr>
        <p:spPr>
          <a:xfrm flipH="1" flipV="1">
            <a:off x="2432544" y="3559986"/>
            <a:ext cx="606314" cy="109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32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3F54B16-0426-81BE-0E21-11BBAEE5143C}"/>
              </a:ext>
            </a:extLst>
          </p:cNvPr>
          <p:cNvSpPr/>
          <p:nvPr/>
        </p:nvSpPr>
        <p:spPr>
          <a:xfrm>
            <a:off x="857250" y="276225"/>
            <a:ext cx="10887075" cy="6134100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47ABC346-0E9F-C075-19E3-CAF071A03D2F}"/>
              </a:ext>
            </a:extLst>
          </p:cNvPr>
          <p:cNvCxnSpPr>
            <a:cxnSpLocks/>
          </p:cNvCxnSpPr>
          <p:nvPr/>
        </p:nvCxnSpPr>
        <p:spPr>
          <a:xfrm>
            <a:off x="7231460" y="2085104"/>
            <a:ext cx="4538435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C36DC100-0837-17F8-E610-955E9CA778B9}"/>
              </a:ext>
            </a:extLst>
          </p:cNvPr>
          <p:cNvCxnSpPr>
            <a:cxnSpLocks/>
          </p:cNvCxnSpPr>
          <p:nvPr/>
        </p:nvCxnSpPr>
        <p:spPr>
          <a:xfrm flipV="1">
            <a:off x="7199790" y="1773076"/>
            <a:ext cx="4207" cy="191115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B161EEFF-8539-B3BD-A296-847808AE5693}"/>
              </a:ext>
            </a:extLst>
          </p:cNvPr>
          <p:cNvCxnSpPr>
            <a:cxnSpLocks/>
          </p:cNvCxnSpPr>
          <p:nvPr/>
        </p:nvCxnSpPr>
        <p:spPr>
          <a:xfrm flipH="1">
            <a:off x="7705725" y="4555922"/>
            <a:ext cx="4073049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8449A5C6-B7BF-B1E2-430A-5A61489C24C7}"/>
              </a:ext>
            </a:extLst>
          </p:cNvPr>
          <p:cNvCxnSpPr>
            <a:cxnSpLocks/>
          </p:cNvCxnSpPr>
          <p:nvPr/>
        </p:nvCxnSpPr>
        <p:spPr>
          <a:xfrm flipH="1" flipV="1">
            <a:off x="7199790" y="4099661"/>
            <a:ext cx="910" cy="228423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E2A9DAEE-1A04-A6A2-9FAA-03B750C35E74}"/>
              </a:ext>
            </a:extLst>
          </p:cNvPr>
          <p:cNvCxnSpPr>
            <a:cxnSpLocks/>
          </p:cNvCxnSpPr>
          <p:nvPr/>
        </p:nvCxnSpPr>
        <p:spPr>
          <a:xfrm flipH="1">
            <a:off x="6300787" y="4131994"/>
            <a:ext cx="917776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90C7D87F-C257-7154-41DD-13BEE63AE3D5}"/>
              </a:ext>
            </a:extLst>
          </p:cNvPr>
          <p:cNvCxnSpPr>
            <a:cxnSpLocks/>
          </p:cNvCxnSpPr>
          <p:nvPr/>
        </p:nvCxnSpPr>
        <p:spPr>
          <a:xfrm flipH="1" flipV="1">
            <a:off x="6727818" y="3713805"/>
            <a:ext cx="522239" cy="575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67B85D30-A21B-5555-1D5E-7B72A9932D4B}"/>
              </a:ext>
            </a:extLst>
          </p:cNvPr>
          <p:cNvCxnSpPr>
            <a:cxnSpLocks/>
          </p:cNvCxnSpPr>
          <p:nvPr/>
        </p:nvCxnSpPr>
        <p:spPr>
          <a:xfrm>
            <a:off x="6300787" y="3156339"/>
            <a:ext cx="0" cy="100419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843BEE97-FC25-3CB6-B437-94FD51A892E8}"/>
              </a:ext>
            </a:extLst>
          </p:cNvPr>
          <p:cNvCxnSpPr>
            <a:cxnSpLocks/>
          </p:cNvCxnSpPr>
          <p:nvPr/>
        </p:nvCxnSpPr>
        <p:spPr>
          <a:xfrm flipH="1">
            <a:off x="6744694" y="3429000"/>
            <a:ext cx="14981" cy="307794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2F8BE492-DBB1-07CB-3AAF-5ECF5F9DB6B9}"/>
              </a:ext>
            </a:extLst>
          </p:cNvPr>
          <p:cNvCxnSpPr>
            <a:cxnSpLocks/>
          </p:cNvCxnSpPr>
          <p:nvPr/>
        </p:nvCxnSpPr>
        <p:spPr>
          <a:xfrm flipH="1">
            <a:off x="6300787" y="3183644"/>
            <a:ext cx="916284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EF37BC94-6920-DD26-9E21-C789C33A1CA5}"/>
              </a:ext>
            </a:extLst>
          </p:cNvPr>
          <p:cNvCxnSpPr>
            <a:cxnSpLocks/>
          </p:cNvCxnSpPr>
          <p:nvPr/>
        </p:nvCxnSpPr>
        <p:spPr>
          <a:xfrm flipV="1">
            <a:off x="7199790" y="3748876"/>
            <a:ext cx="0" cy="365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750D2BE0-4231-E821-0E1C-C4A07F5E2F3C}"/>
              </a:ext>
            </a:extLst>
          </p:cNvPr>
          <p:cNvCxnSpPr>
            <a:cxnSpLocks/>
          </p:cNvCxnSpPr>
          <p:nvPr/>
        </p:nvCxnSpPr>
        <p:spPr>
          <a:xfrm flipV="1">
            <a:off x="6985182" y="3728624"/>
            <a:ext cx="92426" cy="40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375F20F8-1062-EDF7-1051-0AD23C764502}"/>
              </a:ext>
            </a:extLst>
          </p:cNvPr>
          <p:cNvCxnSpPr>
            <a:cxnSpLocks/>
          </p:cNvCxnSpPr>
          <p:nvPr/>
        </p:nvCxnSpPr>
        <p:spPr>
          <a:xfrm flipV="1">
            <a:off x="6747135" y="3704740"/>
            <a:ext cx="92426" cy="403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74FD9F73-F8B6-712A-FD95-F947B155B738}"/>
              </a:ext>
            </a:extLst>
          </p:cNvPr>
          <p:cNvCxnSpPr>
            <a:cxnSpLocks/>
          </p:cNvCxnSpPr>
          <p:nvPr/>
        </p:nvCxnSpPr>
        <p:spPr>
          <a:xfrm flipV="1">
            <a:off x="6292059" y="3674356"/>
            <a:ext cx="448844" cy="480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F99B3DB0-D479-6594-A851-057866478D39}"/>
              </a:ext>
            </a:extLst>
          </p:cNvPr>
          <p:cNvCxnSpPr>
            <a:cxnSpLocks/>
          </p:cNvCxnSpPr>
          <p:nvPr/>
        </p:nvCxnSpPr>
        <p:spPr>
          <a:xfrm flipV="1">
            <a:off x="6265544" y="3535771"/>
            <a:ext cx="475248" cy="314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2E337D0B-81C4-72A2-5AC8-C7297E5BF7C6}"/>
              </a:ext>
            </a:extLst>
          </p:cNvPr>
          <p:cNvCxnSpPr>
            <a:cxnSpLocks/>
          </p:cNvCxnSpPr>
          <p:nvPr/>
        </p:nvCxnSpPr>
        <p:spPr>
          <a:xfrm flipV="1">
            <a:off x="6295995" y="3455356"/>
            <a:ext cx="427862" cy="78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1C085186-71AB-3F1E-1DC4-83C00557ED99}"/>
              </a:ext>
            </a:extLst>
          </p:cNvPr>
          <p:cNvCxnSpPr>
            <a:cxnSpLocks/>
          </p:cNvCxnSpPr>
          <p:nvPr/>
        </p:nvCxnSpPr>
        <p:spPr>
          <a:xfrm>
            <a:off x="6385666" y="3214501"/>
            <a:ext cx="380051" cy="240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E0CDA716-D40D-BCED-6FFA-70A5F8B704C6}"/>
              </a:ext>
            </a:extLst>
          </p:cNvPr>
          <p:cNvCxnSpPr>
            <a:cxnSpLocks/>
          </p:cNvCxnSpPr>
          <p:nvPr/>
        </p:nvCxnSpPr>
        <p:spPr>
          <a:xfrm flipH="1" flipV="1">
            <a:off x="6729330" y="3195123"/>
            <a:ext cx="12150" cy="227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CA948759-02E5-AE79-6A83-CE02BED0CC05}"/>
              </a:ext>
            </a:extLst>
          </p:cNvPr>
          <p:cNvCxnSpPr>
            <a:cxnSpLocks/>
          </p:cNvCxnSpPr>
          <p:nvPr/>
        </p:nvCxnSpPr>
        <p:spPr>
          <a:xfrm flipV="1">
            <a:off x="6765717" y="3223094"/>
            <a:ext cx="383062" cy="21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DF5114CB-0A17-2F56-757F-482C9731D330}"/>
              </a:ext>
            </a:extLst>
          </p:cNvPr>
          <p:cNvCxnSpPr>
            <a:cxnSpLocks/>
          </p:cNvCxnSpPr>
          <p:nvPr/>
        </p:nvCxnSpPr>
        <p:spPr>
          <a:xfrm flipV="1">
            <a:off x="6700568" y="3445862"/>
            <a:ext cx="454003" cy="203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E6F648D6-0D28-72A0-433A-3AB9DA7016C7}"/>
              </a:ext>
            </a:extLst>
          </p:cNvPr>
          <p:cNvCxnSpPr>
            <a:cxnSpLocks/>
          </p:cNvCxnSpPr>
          <p:nvPr/>
        </p:nvCxnSpPr>
        <p:spPr>
          <a:xfrm flipV="1">
            <a:off x="6754307" y="3614862"/>
            <a:ext cx="444390" cy="61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ctángulo 137">
            <a:extLst>
              <a:ext uri="{FF2B5EF4-FFF2-40B4-BE49-F238E27FC236}">
                <a16:creationId xmlns:a16="http://schemas.microsoft.com/office/drawing/2014/main" id="{8926E02A-858D-AB4A-825F-CE42CC858625}"/>
              </a:ext>
            </a:extLst>
          </p:cNvPr>
          <p:cNvSpPr/>
          <p:nvPr/>
        </p:nvSpPr>
        <p:spPr>
          <a:xfrm>
            <a:off x="3593810" y="-743535"/>
            <a:ext cx="5004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Edificio 4 - Piso 1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9" name="Rectángulo 148">
            <a:extLst>
              <a:ext uri="{FF2B5EF4-FFF2-40B4-BE49-F238E27FC236}">
                <a16:creationId xmlns:a16="http://schemas.microsoft.com/office/drawing/2014/main" id="{7443EDB0-FBD8-E91F-CFEA-8BA7BF0B1094}"/>
              </a:ext>
            </a:extLst>
          </p:cNvPr>
          <p:cNvSpPr/>
          <p:nvPr/>
        </p:nvSpPr>
        <p:spPr>
          <a:xfrm>
            <a:off x="5937516" y="4148536"/>
            <a:ext cx="1276350" cy="44291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0" name="Cubo 149">
            <a:extLst>
              <a:ext uri="{FF2B5EF4-FFF2-40B4-BE49-F238E27FC236}">
                <a16:creationId xmlns:a16="http://schemas.microsoft.com/office/drawing/2014/main" id="{56884CCF-83E2-D1B9-3B21-9172FCDF8B8E}"/>
              </a:ext>
            </a:extLst>
          </p:cNvPr>
          <p:cNvSpPr/>
          <p:nvPr/>
        </p:nvSpPr>
        <p:spPr>
          <a:xfrm>
            <a:off x="6855356" y="4202682"/>
            <a:ext cx="252412" cy="266695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2" name="Flecha: pentágono 151">
            <a:extLst>
              <a:ext uri="{FF2B5EF4-FFF2-40B4-BE49-F238E27FC236}">
                <a16:creationId xmlns:a16="http://schemas.microsoft.com/office/drawing/2014/main" id="{9206434B-19FB-6297-FFEF-369DB3D65C73}"/>
              </a:ext>
            </a:extLst>
          </p:cNvPr>
          <p:cNvSpPr/>
          <p:nvPr/>
        </p:nvSpPr>
        <p:spPr>
          <a:xfrm>
            <a:off x="9112302" y="1984489"/>
            <a:ext cx="372217" cy="206400"/>
          </a:xfrm>
          <a:prstGeom prst="homePlat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BB54C1AA-E9F8-7611-55EF-8EE1969C9903}"/>
              </a:ext>
            </a:extLst>
          </p:cNvPr>
          <p:cNvSpPr/>
          <p:nvPr/>
        </p:nvSpPr>
        <p:spPr>
          <a:xfrm>
            <a:off x="7187849" y="1251930"/>
            <a:ext cx="1547778" cy="81916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A1095744-125B-49E4-E5B4-9007707B0AF7}"/>
              </a:ext>
            </a:extLst>
          </p:cNvPr>
          <p:cNvCxnSpPr>
            <a:cxnSpLocks/>
          </p:cNvCxnSpPr>
          <p:nvPr/>
        </p:nvCxnSpPr>
        <p:spPr>
          <a:xfrm>
            <a:off x="7178971" y="179795"/>
            <a:ext cx="26017" cy="1905309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Cubo 155">
            <a:extLst>
              <a:ext uri="{FF2B5EF4-FFF2-40B4-BE49-F238E27FC236}">
                <a16:creationId xmlns:a16="http://schemas.microsoft.com/office/drawing/2014/main" id="{C10FA9EC-28FD-AD2C-BD3F-4F2A05109B82}"/>
              </a:ext>
            </a:extLst>
          </p:cNvPr>
          <p:cNvSpPr/>
          <p:nvPr/>
        </p:nvSpPr>
        <p:spPr>
          <a:xfrm>
            <a:off x="8298372" y="1360131"/>
            <a:ext cx="252412" cy="266695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3" name="Nube 32">
            <a:extLst>
              <a:ext uri="{FF2B5EF4-FFF2-40B4-BE49-F238E27FC236}">
                <a16:creationId xmlns:a16="http://schemas.microsoft.com/office/drawing/2014/main" id="{E41F532E-2EB9-F580-4AF5-5C8BC35C64B1}"/>
              </a:ext>
            </a:extLst>
          </p:cNvPr>
          <p:cNvSpPr/>
          <p:nvPr/>
        </p:nvSpPr>
        <p:spPr>
          <a:xfrm>
            <a:off x="1541526" y="1984489"/>
            <a:ext cx="2235871" cy="68855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SUCMER</a:t>
            </a:r>
            <a:endParaRPr lang="es-CO" sz="1100" dirty="0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2E49FB8-BBD1-39B0-3AE9-6506B4ED3079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2523916"/>
            <a:ext cx="4288195" cy="184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Nube 39">
            <a:extLst>
              <a:ext uri="{FF2B5EF4-FFF2-40B4-BE49-F238E27FC236}">
                <a16:creationId xmlns:a16="http://schemas.microsoft.com/office/drawing/2014/main" id="{A9F5F123-E22B-32C3-31A7-5C8E685E1B4B}"/>
              </a:ext>
            </a:extLst>
          </p:cNvPr>
          <p:cNvSpPr/>
          <p:nvPr/>
        </p:nvSpPr>
        <p:spPr>
          <a:xfrm>
            <a:off x="1541526" y="1095643"/>
            <a:ext cx="2235871" cy="68855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PPALALMVIRTUAL</a:t>
            </a:r>
            <a:endParaRPr lang="es-CO" sz="1100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C42CAE36-6F8F-92D8-DA5F-EA5644FF9BCE}"/>
              </a:ext>
            </a:extLst>
          </p:cNvPr>
          <p:cNvCxnSpPr>
            <a:cxnSpLocks/>
          </p:cNvCxnSpPr>
          <p:nvPr/>
        </p:nvCxnSpPr>
        <p:spPr>
          <a:xfrm flipH="1" flipV="1">
            <a:off x="3574560" y="1410162"/>
            <a:ext cx="4893871" cy="11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6D967FE-ADFE-C980-B536-E525739784CB}"/>
              </a:ext>
            </a:extLst>
          </p:cNvPr>
          <p:cNvCxnSpPr>
            <a:cxnSpLocks/>
          </p:cNvCxnSpPr>
          <p:nvPr/>
        </p:nvCxnSpPr>
        <p:spPr>
          <a:xfrm flipH="1">
            <a:off x="7148779" y="3949672"/>
            <a:ext cx="219735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4DC765AE-BF9C-358A-57B5-850CE4FF6D8B}"/>
              </a:ext>
            </a:extLst>
          </p:cNvPr>
          <p:cNvCxnSpPr>
            <a:cxnSpLocks/>
          </p:cNvCxnSpPr>
          <p:nvPr/>
        </p:nvCxnSpPr>
        <p:spPr>
          <a:xfrm>
            <a:off x="9346131" y="1677430"/>
            <a:ext cx="0" cy="22722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CB71093B-2904-06F4-12FE-9E2A4F2E19E1}"/>
              </a:ext>
            </a:extLst>
          </p:cNvPr>
          <p:cNvCxnSpPr>
            <a:cxnSpLocks/>
          </p:cNvCxnSpPr>
          <p:nvPr/>
        </p:nvCxnSpPr>
        <p:spPr>
          <a:xfrm flipH="1">
            <a:off x="8298372" y="1677430"/>
            <a:ext cx="104775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Cara sonriente 53">
            <a:extLst>
              <a:ext uri="{FF2B5EF4-FFF2-40B4-BE49-F238E27FC236}">
                <a16:creationId xmlns:a16="http://schemas.microsoft.com/office/drawing/2014/main" id="{0508E510-223F-0E30-C5C9-1A28E12234CF}"/>
              </a:ext>
            </a:extLst>
          </p:cNvPr>
          <p:cNvSpPr/>
          <p:nvPr/>
        </p:nvSpPr>
        <p:spPr>
          <a:xfrm>
            <a:off x="9518733" y="3132725"/>
            <a:ext cx="373851" cy="352738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132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3F54B16-0426-81BE-0E21-11BBAEE5143C}"/>
              </a:ext>
            </a:extLst>
          </p:cNvPr>
          <p:cNvSpPr/>
          <p:nvPr/>
        </p:nvSpPr>
        <p:spPr>
          <a:xfrm>
            <a:off x="857250" y="276225"/>
            <a:ext cx="10887075" cy="6134100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C36DC100-0837-17F8-E610-955E9CA778B9}"/>
              </a:ext>
            </a:extLst>
          </p:cNvPr>
          <p:cNvCxnSpPr>
            <a:cxnSpLocks/>
          </p:cNvCxnSpPr>
          <p:nvPr/>
        </p:nvCxnSpPr>
        <p:spPr>
          <a:xfrm flipV="1">
            <a:off x="10861597" y="2571750"/>
            <a:ext cx="0" cy="183832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8449A5C6-B7BF-B1E2-430A-5A61489C24C7}"/>
              </a:ext>
            </a:extLst>
          </p:cNvPr>
          <p:cNvCxnSpPr>
            <a:cxnSpLocks/>
          </p:cNvCxnSpPr>
          <p:nvPr/>
        </p:nvCxnSpPr>
        <p:spPr>
          <a:xfrm flipV="1">
            <a:off x="10858300" y="5048250"/>
            <a:ext cx="0" cy="85725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Rectángulo 137">
            <a:extLst>
              <a:ext uri="{FF2B5EF4-FFF2-40B4-BE49-F238E27FC236}">
                <a16:creationId xmlns:a16="http://schemas.microsoft.com/office/drawing/2014/main" id="{8926E02A-858D-AB4A-825F-CE42CC858625}"/>
              </a:ext>
            </a:extLst>
          </p:cNvPr>
          <p:cNvSpPr/>
          <p:nvPr/>
        </p:nvSpPr>
        <p:spPr>
          <a:xfrm>
            <a:off x="3827593" y="-743535"/>
            <a:ext cx="4536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Principal	 2 Piso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9422435-EB0E-388F-E868-B803CE3451E1}"/>
              </a:ext>
            </a:extLst>
          </p:cNvPr>
          <p:cNvCxnSpPr>
            <a:cxnSpLocks/>
          </p:cNvCxnSpPr>
          <p:nvPr/>
        </p:nvCxnSpPr>
        <p:spPr>
          <a:xfrm flipV="1">
            <a:off x="10858300" y="1095375"/>
            <a:ext cx="0" cy="96202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6D52608-870F-DA10-BA08-045EDC82A18B}"/>
              </a:ext>
            </a:extLst>
          </p:cNvPr>
          <p:cNvCxnSpPr>
            <a:cxnSpLocks/>
          </p:cNvCxnSpPr>
          <p:nvPr/>
        </p:nvCxnSpPr>
        <p:spPr>
          <a:xfrm flipV="1">
            <a:off x="10324900" y="5048250"/>
            <a:ext cx="0" cy="85725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9CF5923-F335-672D-F50A-94FD129A6D8E}"/>
              </a:ext>
            </a:extLst>
          </p:cNvPr>
          <p:cNvCxnSpPr>
            <a:cxnSpLocks/>
          </p:cNvCxnSpPr>
          <p:nvPr/>
        </p:nvCxnSpPr>
        <p:spPr>
          <a:xfrm flipH="1" flipV="1">
            <a:off x="10324900" y="5905500"/>
            <a:ext cx="657425" cy="50482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45BD4B04-CA00-1941-B856-98FEF240A15F}"/>
              </a:ext>
            </a:extLst>
          </p:cNvPr>
          <p:cNvCxnSpPr>
            <a:cxnSpLocks/>
          </p:cNvCxnSpPr>
          <p:nvPr/>
        </p:nvCxnSpPr>
        <p:spPr>
          <a:xfrm flipH="1" flipV="1">
            <a:off x="10853437" y="5867400"/>
            <a:ext cx="890888" cy="39528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4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upo 177">
            <a:extLst>
              <a:ext uri="{FF2B5EF4-FFF2-40B4-BE49-F238E27FC236}">
                <a16:creationId xmlns:a16="http://schemas.microsoft.com/office/drawing/2014/main" id="{BA14700A-FDA2-7EBB-023E-ED34329BECBD}"/>
              </a:ext>
            </a:extLst>
          </p:cNvPr>
          <p:cNvGrpSpPr/>
          <p:nvPr/>
        </p:nvGrpSpPr>
        <p:grpSpPr>
          <a:xfrm>
            <a:off x="821738" y="276225"/>
            <a:ext cx="5555816" cy="4171789"/>
            <a:chOff x="821737" y="276225"/>
            <a:chExt cx="10957037" cy="6134100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E3000AB-D4A5-B5B1-522B-57DEBB395124}"/>
                </a:ext>
              </a:extLst>
            </p:cNvPr>
            <p:cNvSpPr/>
            <p:nvPr/>
          </p:nvSpPr>
          <p:spPr>
            <a:xfrm>
              <a:off x="857250" y="276225"/>
              <a:ext cx="10887075" cy="6134100"/>
            </a:xfrm>
            <a:prstGeom prst="rect">
              <a:avLst/>
            </a:prstGeom>
            <a:noFill/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9E7C67A8-E661-C4B2-5D11-DC80CF92B8FF}"/>
                </a:ext>
              </a:extLst>
            </p:cNvPr>
            <p:cNvCxnSpPr>
              <a:cxnSpLocks/>
            </p:cNvCxnSpPr>
            <p:nvPr/>
          </p:nvCxnSpPr>
          <p:spPr>
            <a:xfrm>
              <a:off x="1607536" y="4286250"/>
              <a:ext cx="0" cy="2124075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AE02522B-5BC2-9BC2-D991-16CC790A49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7825" y="4286250"/>
              <a:ext cx="638175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D21F24A6-AD96-689F-5C4D-319CB7DCD7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3243" y="4286250"/>
              <a:ext cx="1006712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02F023E9-C3DE-885D-08DC-C30DE3FAB450}"/>
                </a:ext>
              </a:extLst>
            </p:cNvPr>
            <p:cNvCxnSpPr>
              <a:cxnSpLocks/>
            </p:cNvCxnSpPr>
            <p:nvPr/>
          </p:nvCxnSpPr>
          <p:spPr>
            <a:xfrm>
              <a:off x="3581400" y="1251930"/>
              <a:ext cx="40182" cy="303432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CD316D2-D5F9-F066-0419-903F92116D75}"/>
                </a:ext>
              </a:extLst>
            </p:cNvPr>
            <p:cNvCxnSpPr>
              <a:cxnSpLocks/>
            </p:cNvCxnSpPr>
            <p:nvPr/>
          </p:nvCxnSpPr>
          <p:spPr>
            <a:xfrm>
              <a:off x="857250" y="3728624"/>
              <a:ext cx="1428750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E443A15C-1C38-B27F-2960-AFF0139F0AAD}"/>
                </a:ext>
              </a:extLst>
            </p:cNvPr>
            <p:cNvCxnSpPr>
              <a:cxnSpLocks/>
            </p:cNvCxnSpPr>
            <p:nvPr/>
          </p:nvCxnSpPr>
          <p:spPr>
            <a:xfrm>
              <a:off x="857250" y="3290474"/>
              <a:ext cx="1602582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675F2230-B778-B8A6-4FCE-B94324A338A4}"/>
                </a:ext>
              </a:extLst>
            </p:cNvPr>
            <p:cNvCxnSpPr>
              <a:cxnSpLocks/>
            </p:cNvCxnSpPr>
            <p:nvPr/>
          </p:nvCxnSpPr>
          <p:spPr>
            <a:xfrm>
              <a:off x="1858809" y="1873188"/>
              <a:ext cx="0" cy="7468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E926A72D-75A7-2860-5150-A740A29A0420}"/>
                </a:ext>
              </a:extLst>
            </p:cNvPr>
            <p:cNvCxnSpPr>
              <a:cxnSpLocks/>
            </p:cNvCxnSpPr>
            <p:nvPr/>
          </p:nvCxnSpPr>
          <p:spPr>
            <a:xfrm>
              <a:off x="1376038" y="1984489"/>
              <a:ext cx="91883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7C5F219F-A5AB-31F5-05A6-36AB8728BC01}"/>
                </a:ext>
              </a:extLst>
            </p:cNvPr>
            <p:cNvCxnSpPr>
              <a:cxnSpLocks/>
            </p:cNvCxnSpPr>
            <p:nvPr/>
          </p:nvCxnSpPr>
          <p:spPr>
            <a:xfrm>
              <a:off x="1384916" y="2091386"/>
              <a:ext cx="92771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83607702-28E4-FE08-7668-1366262CD4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2672" y="2231858"/>
              <a:ext cx="89220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9C213AB7-7879-1583-8767-06CF98A7BA8E}"/>
                </a:ext>
              </a:extLst>
            </p:cNvPr>
            <p:cNvSpPr/>
            <p:nvPr/>
          </p:nvSpPr>
          <p:spPr>
            <a:xfrm>
              <a:off x="2286000" y="276225"/>
              <a:ext cx="1276350" cy="44291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D9778790-33B9-B90E-4B5D-70180F462070}"/>
                </a:ext>
              </a:extLst>
            </p:cNvPr>
            <p:cNvCxnSpPr>
              <a:cxnSpLocks/>
            </p:cNvCxnSpPr>
            <p:nvPr/>
          </p:nvCxnSpPr>
          <p:spPr>
            <a:xfrm>
              <a:off x="1402672" y="2366501"/>
              <a:ext cx="87888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B0B709F1-18F0-41E1-3BCD-B7B48F3C5B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9648" y="4359650"/>
              <a:ext cx="0" cy="187684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Flecha: pentágono 27">
              <a:extLst>
                <a:ext uri="{FF2B5EF4-FFF2-40B4-BE49-F238E27FC236}">
                  <a16:creationId xmlns:a16="http://schemas.microsoft.com/office/drawing/2014/main" id="{BD721B9E-B716-FF0D-FDDD-7D1B2AF63E91}"/>
                </a:ext>
              </a:extLst>
            </p:cNvPr>
            <p:cNvSpPr/>
            <p:nvPr/>
          </p:nvSpPr>
          <p:spPr>
            <a:xfrm>
              <a:off x="906815" y="4058840"/>
              <a:ext cx="638175" cy="300809"/>
            </a:xfrm>
            <a:prstGeom prst="homePlat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9" name="Flecha: pentágono 28">
              <a:extLst>
                <a:ext uri="{FF2B5EF4-FFF2-40B4-BE49-F238E27FC236}">
                  <a16:creationId xmlns:a16="http://schemas.microsoft.com/office/drawing/2014/main" id="{E6DD565A-5BE0-78E6-BCC3-EF67437477F6}"/>
                </a:ext>
              </a:extLst>
            </p:cNvPr>
            <p:cNvSpPr/>
            <p:nvPr/>
          </p:nvSpPr>
          <p:spPr>
            <a:xfrm>
              <a:off x="3297360" y="541900"/>
              <a:ext cx="257175" cy="164534"/>
            </a:xfrm>
            <a:prstGeom prst="homePlat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8ADC4F66-2CDE-4E92-D81B-10DCEEF6DF81}"/>
                </a:ext>
              </a:extLst>
            </p:cNvPr>
            <p:cNvCxnSpPr>
              <a:cxnSpLocks/>
            </p:cNvCxnSpPr>
            <p:nvPr/>
          </p:nvCxnSpPr>
          <p:spPr>
            <a:xfrm>
              <a:off x="830615" y="1546351"/>
              <a:ext cx="1428750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1AF53514-E9E8-C820-44E4-337603854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4535" y="287948"/>
              <a:ext cx="29790" cy="728052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D6FC06DC-F60B-161C-B8C5-95DAC07A5D25}"/>
                </a:ext>
              </a:extLst>
            </p:cNvPr>
            <p:cNvCxnSpPr>
              <a:cxnSpLocks/>
            </p:cNvCxnSpPr>
            <p:nvPr/>
          </p:nvCxnSpPr>
          <p:spPr>
            <a:xfrm>
              <a:off x="822800" y="711326"/>
              <a:ext cx="2761525" cy="7815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Botón de acción: ir a inicio 32">
              <a:hlinkClick r:id="" action="ppaction://hlinkshowjump?jump=firstslide" highlightClick="1"/>
              <a:extLst>
                <a:ext uri="{FF2B5EF4-FFF2-40B4-BE49-F238E27FC236}">
                  <a16:creationId xmlns:a16="http://schemas.microsoft.com/office/drawing/2014/main" id="{F98964BD-9D85-DD1D-32D3-AD4ABD3DE8AC}"/>
                </a:ext>
              </a:extLst>
            </p:cNvPr>
            <p:cNvSpPr/>
            <p:nvPr/>
          </p:nvSpPr>
          <p:spPr>
            <a:xfrm>
              <a:off x="2938509" y="1251930"/>
              <a:ext cx="648623" cy="374896"/>
            </a:xfrm>
            <a:prstGeom prst="actionButtonHom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82C5AFA5-F074-75C9-4529-5520CB76972A}"/>
                </a:ext>
              </a:extLst>
            </p:cNvPr>
            <p:cNvCxnSpPr>
              <a:cxnSpLocks/>
            </p:cNvCxnSpPr>
            <p:nvPr/>
          </p:nvCxnSpPr>
          <p:spPr>
            <a:xfrm>
              <a:off x="3021043" y="1626826"/>
              <a:ext cx="16380" cy="18636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8A538769-452A-5FAC-7593-B9ADC27507AE}"/>
                </a:ext>
              </a:extLst>
            </p:cNvPr>
            <p:cNvCxnSpPr>
              <a:cxnSpLocks/>
            </p:cNvCxnSpPr>
            <p:nvPr/>
          </p:nvCxnSpPr>
          <p:spPr>
            <a:xfrm>
              <a:off x="3029919" y="2091391"/>
              <a:ext cx="5514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01F5351C-C766-8624-ABDD-720A81E243D1}"/>
                </a:ext>
              </a:extLst>
            </p:cNvPr>
            <p:cNvCxnSpPr>
              <a:cxnSpLocks/>
            </p:cNvCxnSpPr>
            <p:nvPr/>
          </p:nvCxnSpPr>
          <p:spPr>
            <a:xfrm>
              <a:off x="3012165" y="2823200"/>
              <a:ext cx="5514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FAFA9C3E-52C4-9A95-1C85-4A7D496F12DC}"/>
                </a:ext>
              </a:extLst>
            </p:cNvPr>
            <p:cNvCxnSpPr>
              <a:cxnSpLocks/>
            </p:cNvCxnSpPr>
            <p:nvPr/>
          </p:nvCxnSpPr>
          <p:spPr>
            <a:xfrm>
              <a:off x="3029919" y="3490506"/>
              <a:ext cx="5514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0AFA234B-0052-00B8-995A-C2CACBC295E7}"/>
                </a:ext>
              </a:extLst>
            </p:cNvPr>
            <p:cNvCxnSpPr>
              <a:cxnSpLocks/>
            </p:cNvCxnSpPr>
            <p:nvPr/>
          </p:nvCxnSpPr>
          <p:spPr>
            <a:xfrm>
              <a:off x="2250486" y="1162975"/>
              <a:ext cx="1" cy="401132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F1974E75-5C5D-C5A5-D8DB-F92F32F166EC}"/>
                </a:ext>
              </a:extLst>
            </p:cNvPr>
            <p:cNvCxnSpPr>
              <a:cxnSpLocks/>
            </p:cNvCxnSpPr>
            <p:nvPr/>
          </p:nvCxnSpPr>
          <p:spPr>
            <a:xfrm>
              <a:off x="857250" y="1174786"/>
              <a:ext cx="1419872" cy="5892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CBA304F8-51F7-8FF7-226E-EABD9739D460}"/>
                </a:ext>
              </a:extLst>
            </p:cNvPr>
            <p:cNvCxnSpPr>
              <a:cxnSpLocks/>
            </p:cNvCxnSpPr>
            <p:nvPr/>
          </p:nvCxnSpPr>
          <p:spPr>
            <a:xfrm>
              <a:off x="3554535" y="1251930"/>
              <a:ext cx="2541465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DB8589A9-B17F-9646-DB74-2F8EB85C0D42}"/>
                </a:ext>
              </a:extLst>
            </p:cNvPr>
            <p:cNvSpPr/>
            <p:nvPr/>
          </p:nvSpPr>
          <p:spPr>
            <a:xfrm>
              <a:off x="5856208" y="1243052"/>
              <a:ext cx="1347790" cy="53278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FEE0FE68-2178-5CAE-B401-A7FAC5C2ED2F}"/>
                </a:ext>
              </a:extLst>
            </p:cNvPr>
            <p:cNvCxnSpPr>
              <a:cxnSpLocks/>
            </p:cNvCxnSpPr>
            <p:nvPr/>
          </p:nvCxnSpPr>
          <p:spPr>
            <a:xfrm>
              <a:off x="3514353" y="973270"/>
              <a:ext cx="404054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EF0A3AB2-27BC-B7E3-67A3-AB30D59472CE}"/>
                </a:ext>
              </a:extLst>
            </p:cNvPr>
            <p:cNvCxnSpPr>
              <a:cxnSpLocks/>
            </p:cNvCxnSpPr>
            <p:nvPr/>
          </p:nvCxnSpPr>
          <p:spPr>
            <a:xfrm>
              <a:off x="7572928" y="952481"/>
              <a:ext cx="0" cy="266695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A3960C73-E8FF-A1A1-6D19-E3766800A4D6}"/>
                </a:ext>
              </a:extLst>
            </p:cNvPr>
            <p:cNvCxnSpPr>
              <a:cxnSpLocks/>
            </p:cNvCxnSpPr>
            <p:nvPr/>
          </p:nvCxnSpPr>
          <p:spPr>
            <a:xfrm>
              <a:off x="10635917" y="1219176"/>
              <a:ext cx="1142857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8AA5D002-7E52-01F7-807E-9FFF95C2CE8A}"/>
                </a:ext>
              </a:extLst>
            </p:cNvPr>
            <p:cNvSpPr/>
            <p:nvPr/>
          </p:nvSpPr>
          <p:spPr>
            <a:xfrm>
              <a:off x="8309499" y="276225"/>
              <a:ext cx="1411549" cy="95294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40AF40C7-DAFD-B370-542C-E6705B76E9BC}"/>
                </a:ext>
              </a:extLst>
            </p:cNvPr>
            <p:cNvCxnSpPr>
              <a:cxnSpLocks/>
            </p:cNvCxnSpPr>
            <p:nvPr/>
          </p:nvCxnSpPr>
          <p:spPr>
            <a:xfrm>
              <a:off x="7546019" y="1220292"/>
              <a:ext cx="2743200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098136FE-AD6C-5054-F9AE-F743F75DF1A2}"/>
                </a:ext>
              </a:extLst>
            </p:cNvPr>
            <p:cNvSpPr/>
            <p:nvPr/>
          </p:nvSpPr>
          <p:spPr>
            <a:xfrm>
              <a:off x="9369477" y="280824"/>
              <a:ext cx="347594" cy="625985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3EB8CAC9-E2C5-0957-CABF-68D45DDB498E}"/>
                </a:ext>
              </a:extLst>
            </p:cNvPr>
            <p:cNvCxnSpPr>
              <a:cxnSpLocks/>
            </p:cNvCxnSpPr>
            <p:nvPr/>
          </p:nvCxnSpPr>
          <p:spPr>
            <a:xfrm>
              <a:off x="8944666" y="905521"/>
              <a:ext cx="0" cy="277193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8F2689E1-C522-FC2E-6BFA-B4A0B70EF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4666" y="905521"/>
              <a:ext cx="426178" cy="1288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Flecha: pentágono 50">
              <a:extLst>
                <a:ext uri="{FF2B5EF4-FFF2-40B4-BE49-F238E27FC236}">
                  <a16:creationId xmlns:a16="http://schemas.microsoft.com/office/drawing/2014/main" id="{FEDD8428-5752-2349-8FEB-18D0458DF94D}"/>
                </a:ext>
              </a:extLst>
            </p:cNvPr>
            <p:cNvSpPr/>
            <p:nvPr/>
          </p:nvSpPr>
          <p:spPr>
            <a:xfrm>
              <a:off x="8324064" y="1040068"/>
              <a:ext cx="257175" cy="164534"/>
            </a:xfrm>
            <a:prstGeom prst="homePlat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pSp>
          <p:nvGrpSpPr>
            <p:cNvPr id="52" name="Grupo 51">
              <a:extLst>
                <a:ext uri="{FF2B5EF4-FFF2-40B4-BE49-F238E27FC236}">
                  <a16:creationId xmlns:a16="http://schemas.microsoft.com/office/drawing/2014/main" id="{7BAA56C4-6321-8750-5250-661C9A356AE7}"/>
                </a:ext>
              </a:extLst>
            </p:cNvPr>
            <p:cNvGrpSpPr/>
            <p:nvPr/>
          </p:nvGrpSpPr>
          <p:grpSpPr>
            <a:xfrm>
              <a:off x="8485307" y="374536"/>
              <a:ext cx="708363" cy="465329"/>
              <a:chOff x="7700545" y="2230880"/>
              <a:chExt cx="1095375" cy="746830"/>
            </a:xfrm>
          </p:grpSpPr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29387F06-823F-B5A9-DCD5-295BDED3B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5562" y="2230880"/>
                <a:ext cx="0" cy="74683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AD204ABA-5A80-3BE8-D5C0-1EAB00933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8776" y="2404327"/>
                <a:ext cx="107826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>
                <a:extLst>
                  <a:ext uri="{FF2B5EF4-FFF2-40B4-BE49-F238E27FC236}">
                    <a16:creationId xmlns:a16="http://schemas.microsoft.com/office/drawing/2014/main" id="{1D5DC74C-ED9A-0644-DCB3-4CD8CE200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0545" y="2528980"/>
                <a:ext cx="109537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7472CCB0-37CB-72CB-44C5-57408A446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0717" y="2678330"/>
                <a:ext cx="104969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E9F7ED9F-A010-7D30-1820-F1BB0A2BB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3408" y="2795217"/>
                <a:ext cx="105251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85A6D868-8369-24C9-250B-C8D37325B848}"/>
                </a:ext>
              </a:extLst>
            </p:cNvPr>
            <p:cNvGrpSpPr/>
            <p:nvPr/>
          </p:nvGrpSpPr>
          <p:grpSpPr>
            <a:xfrm>
              <a:off x="10060458" y="332298"/>
              <a:ext cx="1411549" cy="573224"/>
              <a:chOff x="7700545" y="2230880"/>
              <a:chExt cx="1095375" cy="746830"/>
            </a:xfrm>
          </p:grpSpPr>
          <p:cxnSp>
            <p:nvCxnSpPr>
              <p:cNvPr id="59" name="Conector recto 58">
                <a:extLst>
                  <a:ext uri="{FF2B5EF4-FFF2-40B4-BE49-F238E27FC236}">
                    <a16:creationId xmlns:a16="http://schemas.microsoft.com/office/drawing/2014/main" id="{8FA58292-333B-4D79-DD4C-01AD0D157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5562" y="2230880"/>
                <a:ext cx="0" cy="74683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3594F2F0-D5B1-A0B9-A681-FB52332B1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8776" y="2404327"/>
                <a:ext cx="107826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>
                <a:extLst>
                  <a:ext uri="{FF2B5EF4-FFF2-40B4-BE49-F238E27FC236}">
                    <a16:creationId xmlns:a16="http://schemas.microsoft.com/office/drawing/2014/main" id="{D91CA688-E41C-13E7-2068-9F3BDB8509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0545" y="2528980"/>
                <a:ext cx="109537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>
                <a:extLst>
                  <a:ext uri="{FF2B5EF4-FFF2-40B4-BE49-F238E27FC236}">
                    <a16:creationId xmlns:a16="http://schemas.microsoft.com/office/drawing/2014/main" id="{B8095BF1-C616-37C7-A8A6-6C9FE3587B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0717" y="2678330"/>
                <a:ext cx="104969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62">
                <a:extLst>
                  <a:ext uri="{FF2B5EF4-FFF2-40B4-BE49-F238E27FC236}">
                    <a16:creationId xmlns:a16="http://schemas.microsoft.com/office/drawing/2014/main" id="{5315AE95-F8CD-206B-F008-A47AFDA99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3408" y="2795217"/>
                <a:ext cx="105251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EA456A3E-EAC5-16AF-460D-33291AE73711}"/>
                </a:ext>
              </a:extLst>
            </p:cNvPr>
            <p:cNvCxnSpPr>
              <a:cxnSpLocks/>
            </p:cNvCxnSpPr>
            <p:nvPr/>
          </p:nvCxnSpPr>
          <p:spPr>
            <a:xfrm>
              <a:off x="1429351" y="2514276"/>
              <a:ext cx="86552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1C18BEEE-1FC9-2C85-9D89-6251FE6E2F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0565" y="1564130"/>
              <a:ext cx="28241" cy="17263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00D0F1A4-CC72-D078-8B27-5A28A0E656C3}"/>
                </a:ext>
              </a:extLst>
            </p:cNvPr>
            <p:cNvCxnSpPr>
              <a:cxnSpLocks/>
            </p:cNvCxnSpPr>
            <p:nvPr/>
          </p:nvCxnSpPr>
          <p:spPr>
            <a:xfrm>
              <a:off x="822800" y="1984489"/>
              <a:ext cx="40310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33920BED-EE7D-693E-F012-A6B70E180398}"/>
                </a:ext>
              </a:extLst>
            </p:cNvPr>
            <p:cNvCxnSpPr>
              <a:cxnSpLocks/>
            </p:cNvCxnSpPr>
            <p:nvPr/>
          </p:nvCxnSpPr>
          <p:spPr>
            <a:xfrm>
              <a:off x="821737" y="2415795"/>
              <a:ext cx="40310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ector recto 67">
              <a:extLst>
                <a:ext uri="{FF2B5EF4-FFF2-40B4-BE49-F238E27FC236}">
                  <a16:creationId xmlns:a16="http://schemas.microsoft.com/office/drawing/2014/main" id="{25501D68-137B-2B42-A14C-7DDBE4414891}"/>
                </a:ext>
              </a:extLst>
            </p:cNvPr>
            <p:cNvCxnSpPr>
              <a:cxnSpLocks/>
            </p:cNvCxnSpPr>
            <p:nvPr/>
          </p:nvCxnSpPr>
          <p:spPr>
            <a:xfrm>
              <a:off x="825572" y="2931995"/>
              <a:ext cx="40310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635E5E37-4D9C-F0E7-338F-9FFAEBB814B7}"/>
                </a:ext>
              </a:extLst>
            </p:cNvPr>
            <p:cNvSpPr/>
            <p:nvPr/>
          </p:nvSpPr>
          <p:spPr>
            <a:xfrm>
              <a:off x="10528917" y="1388642"/>
              <a:ext cx="1215408" cy="38457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70" name="Conector recto 69">
              <a:extLst>
                <a:ext uri="{FF2B5EF4-FFF2-40B4-BE49-F238E27FC236}">
                  <a16:creationId xmlns:a16="http://schemas.microsoft.com/office/drawing/2014/main" id="{DC85D988-8FBA-E073-F641-B2AC6800FFC3}"/>
                </a:ext>
              </a:extLst>
            </p:cNvPr>
            <p:cNvCxnSpPr>
              <a:cxnSpLocks/>
            </p:cNvCxnSpPr>
            <p:nvPr/>
          </p:nvCxnSpPr>
          <p:spPr>
            <a:xfrm>
              <a:off x="8078678" y="1762063"/>
              <a:ext cx="2442931" cy="9355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EC820B75-8D41-7241-B92F-B0AA3781D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790" y="1773076"/>
              <a:ext cx="4207" cy="191115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E131D652-A955-D146-7BDC-4237862494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4846" y="1773076"/>
              <a:ext cx="0" cy="593425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554958AF-1755-1FE5-59F3-A4A98E7CAC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8678" y="2700379"/>
              <a:ext cx="26168" cy="1028245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955FA9BD-CFEC-349C-49EF-D9BF210968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4846" y="4058840"/>
              <a:ext cx="0" cy="227981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5EE5C886-AA80-298E-D135-3DC773B166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4846" y="4545848"/>
              <a:ext cx="3673928" cy="10074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Flecha: pentágono 76">
              <a:extLst>
                <a:ext uri="{FF2B5EF4-FFF2-40B4-BE49-F238E27FC236}">
                  <a16:creationId xmlns:a16="http://schemas.microsoft.com/office/drawing/2014/main" id="{5D4C4718-A00E-B0E4-1993-C98F288CD523}"/>
                </a:ext>
              </a:extLst>
            </p:cNvPr>
            <p:cNvSpPr/>
            <p:nvPr/>
          </p:nvSpPr>
          <p:spPr>
            <a:xfrm rot="16200000">
              <a:off x="7927615" y="3790923"/>
              <a:ext cx="326843" cy="184488"/>
            </a:xfrm>
            <a:prstGeom prst="homePlat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8" name="Flecha: pentágono 77">
              <a:extLst>
                <a:ext uri="{FF2B5EF4-FFF2-40B4-BE49-F238E27FC236}">
                  <a16:creationId xmlns:a16="http://schemas.microsoft.com/office/drawing/2014/main" id="{30DE7ACC-C372-5D79-AC8C-BC3147E89A56}"/>
                </a:ext>
              </a:extLst>
            </p:cNvPr>
            <p:cNvSpPr/>
            <p:nvPr/>
          </p:nvSpPr>
          <p:spPr>
            <a:xfrm rot="16200000">
              <a:off x="7945370" y="2433239"/>
              <a:ext cx="326843" cy="184488"/>
            </a:xfrm>
            <a:prstGeom prst="homePlat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pSp>
          <p:nvGrpSpPr>
            <p:cNvPr id="79" name="Grupo 78">
              <a:extLst>
                <a:ext uri="{FF2B5EF4-FFF2-40B4-BE49-F238E27FC236}">
                  <a16:creationId xmlns:a16="http://schemas.microsoft.com/office/drawing/2014/main" id="{9BA4B980-85B0-5E12-86D7-7D6777D7E894}"/>
                </a:ext>
              </a:extLst>
            </p:cNvPr>
            <p:cNvGrpSpPr/>
            <p:nvPr/>
          </p:nvGrpSpPr>
          <p:grpSpPr>
            <a:xfrm>
              <a:off x="8060006" y="2628897"/>
              <a:ext cx="796531" cy="801700"/>
              <a:chOff x="7700545" y="2230880"/>
              <a:chExt cx="1095375" cy="746830"/>
            </a:xfrm>
          </p:grpSpPr>
          <p:cxnSp>
            <p:nvCxnSpPr>
              <p:cNvPr id="80" name="Conector recto 79">
                <a:extLst>
                  <a:ext uri="{FF2B5EF4-FFF2-40B4-BE49-F238E27FC236}">
                    <a16:creationId xmlns:a16="http://schemas.microsoft.com/office/drawing/2014/main" id="{E93E6995-1150-F202-E959-17D98695A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5562" y="2230880"/>
                <a:ext cx="0" cy="74683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80">
                <a:extLst>
                  <a:ext uri="{FF2B5EF4-FFF2-40B4-BE49-F238E27FC236}">
                    <a16:creationId xmlns:a16="http://schemas.microsoft.com/office/drawing/2014/main" id="{29CD0DC9-A1F7-FF6F-5AC6-A72551F1B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8776" y="2404327"/>
                <a:ext cx="107826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81">
                <a:extLst>
                  <a:ext uri="{FF2B5EF4-FFF2-40B4-BE49-F238E27FC236}">
                    <a16:creationId xmlns:a16="http://schemas.microsoft.com/office/drawing/2014/main" id="{533B8AD1-FE7B-83C0-DFDD-ABAEC291A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0545" y="2528980"/>
                <a:ext cx="109537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82">
                <a:extLst>
                  <a:ext uri="{FF2B5EF4-FFF2-40B4-BE49-F238E27FC236}">
                    <a16:creationId xmlns:a16="http://schemas.microsoft.com/office/drawing/2014/main" id="{7CD8FA17-F0DC-EFB0-B924-9E47E9F5C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0717" y="2678330"/>
                <a:ext cx="104969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83">
                <a:extLst>
                  <a:ext uri="{FF2B5EF4-FFF2-40B4-BE49-F238E27FC236}">
                    <a16:creationId xmlns:a16="http://schemas.microsoft.com/office/drawing/2014/main" id="{6C430129-5E21-6F62-0703-63C78AC2C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3408" y="2795217"/>
                <a:ext cx="105251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03EEF436-DB75-A603-80FA-043F444C06DB}"/>
                </a:ext>
              </a:extLst>
            </p:cNvPr>
            <p:cNvGrpSpPr/>
            <p:nvPr/>
          </p:nvGrpSpPr>
          <p:grpSpPr>
            <a:xfrm>
              <a:off x="9170957" y="2592935"/>
              <a:ext cx="891230" cy="1126809"/>
              <a:chOff x="7700545" y="2230880"/>
              <a:chExt cx="1095375" cy="746830"/>
            </a:xfrm>
          </p:grpSpPr>
          <p:cxnSp>
            <p:nvCxnSpPr>
              <p:cNvPr id="86" name="Conector recto 85">
                <a:extLst>
                  <a:ext uri="{FF2B5EF4-FFF2-40B4-BE49-F238E27FC236}">
                    <a16:creationId xmlns:a16="http://schemas.microsoft.com/office/drawing/2014/main" id="{90940E31-D260-5512-7332-C6FADBA41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5562" y="2230880"/>
                <a:ext cx="0" cy="74683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Conector recto 86">
                <a:extLst>
                  <a:ext uri="{FF2B5EF4-FFF2-40B4-BE49-F238E27FC236}">
                    <a16:creationId xmlns:a16="http://schemas.microsoft.com/office/drawing/2014/main" id="{F2523565-22D3-B749-2511-9607FF078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8776" y="2404327"/>
                <a:ext cx="107826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ector recto 87">
                <a:extLst>
                  <a:ext uri="{FF2B5EF4-FFF2-40B4-BE49-F238E27FC236}">
                    <a16:creationId xmlns:a16="http://schemas.microsoft.com/office/drawing/2014/main" id="{5C54B42E-E4A2-97DE-AD5D-EE2756779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0545" y="2528980"/>
                <a:ext cx="109537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88">
                <a:extLst>
                  <a:ext uri="{FF2B5EF4-FFF2-40B4-BE49-F238E27FC236}">
                    <a16:creationId xmlns:a16="http://schemas.microsoft.com/office/drawing/2014/main" id="{947A202E-C9E6-9DCE-01DB-F51E4B6AA3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0717" y="2678330"/>
                <a:ext cx="104969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Conector recto 89">
                <a:extLst>
                  <a:ext uri="{FF2B5EF4-FFF2-40B4-BE49-F238E27FC236}">
                    <a16:creationId xmlns:a16="http://schemas.microsoft.com/office/drawing/2014/main" id="{54F93F2C-E76A-CD4F-C228-B8D65853E0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3408" y="2795217"/>
                <a:ext cx="105251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5CA0E70A-C5E5-2CB3-0CB1-3ADC0C7FE3ED}"/>
                </a:ext>
              </a:extLst>
            </p:cNvPr>
            <p:cNvCxnSpPr>
              <a:cxnSpLocks/>
            </p:cNvCxnSpPr>
            <p:nvPr/>
          </p:nvCxnSpPr>
          <p:spPr>
            <a:xfrm>
              <a:off x="8077762" y="2363855"/>
              <a:ext cx="3678544" cy="237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ABDEECD1-BB29-AA2D-2913-8CAC8EEFD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9528" y="1756133"/>
              <a:ext cx="22571" cy="6196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15D3FD69-8346-D3B6-E801-D060D37202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47753" y="1738845"/>
              <a:ext cx="22571" cy="6196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Grupo 93">
              <a:extLst>
                <a:ext uri="{FF2B5EF4-FFF2-40B4-BE49-F238E27FC236}">
                  <a16:creationId xmlns:a16="http://schemas.microsoft.com/office/drawing/2014/main" id="{A88E6874-B0BA-092A-761D-0BC0D5495154}"/>
                </a:ext>
              </a:extLst>
            </p:cNvPr>
            <p:cNvGrpSpPr/>
            <p:nvPr/>
          </p:nvGrpSpPr>
          <p:grpSpPr>
            <a:xfrm>
              <a:off x="10635917" y="2566186"/>
              <a:ext cx="891230" cy="915326"/>
              <a:chOff x="7700545" y="2230880"/>
              <a:chExt cx="1095375" cy="746830"/>
            </a:xfrm>
          </p:grpSpPr>
          <p:cxnSp>
            <p:nvCxnSpPr>
              <p:cNvPr id="95" name="Conector recto 94">
                <a:extLst>
                  <a:ext uri="{FF2B5EF4-FFF2-40B4-BE49-F238E27FC236}">
                    <a16:creationId xmlns:a16="http://schemas.microsoft.com/office/drawing/2014/main" id="{AB182B5B-C95A-F7DD-810E-5D5D6449DA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5562" y="2230880"/>
                <a:ext cx="0" cy="74683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ector recto 95">
                <a:extLst>
                  <a:ext uri="{FF2B5EF4-FFF2-40B4-BE49-F238E27FC236}">
                    <a16:creationId xmlns:a16="http://schemas.microsoft.com/office/drawing/2014/main" id="{4F575928-5CF9-6FB1-2761-51C4F1034C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8776" y="2404327"/>
                <a:ext cx="107826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ector recto 96">
                <a:extLst>
                  <a:ext uri="{FF2B5EF4-FFF2-40B4-BE49-F238E27FC236}">
                    <a16:creationId xmlns:a16="http://schemas.microsoft.com/office/drawing/2014/main" id="{815ADA20-803F-A0DB-1F30-A44B6BF98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0545" y="2528980"/>
                <a:ext cx="1095375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Conector recto 97">
                <a:extLst>
                  <a:ext uri="{FF2B5EF4-FFF2-40B4-BE49-F238E27FC236}">
                    <a16:creationId xmlns:a16="http://schemas.microsoft.com/office/drawing/2014/main" id="{64684D0C-1546-F2C4-9BE3-13D55CE5C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0717" y="2678330"/>
                <a:ext cx="104969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Conector recto 98">
                <a:extLst>
                  <a:ext uri="{FF2B5EF4-FFF2-40B4-BE49-F238E27FC236}">
                    <a16:creationId xmlns:a16="http://schemas.microsoft.com/office/drawing/2014/main" id="{4D35F7B1-CC6D-7D55-83CF-C33529FA64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3408" y="2795217"/>
                <a:ext cx="105251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B41BB3BD-94DD-680E-2E7E-51D496288E9A}"/>
                </a:ext>
              </a:extLst>
            </p:cNvPr>
            <p:cNvCxnSpPr>
              <a:cxnSpLocks/>
            </p:cNvCxnSpPr>
            <p:nvPr/>
          </p:nvCxnSpPr>
          <p:spPr>
            <a:xfrm>
              <a:off x="8100230" y="4185445"/>
              <a:ext cx="3678544" cy="237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DA0B92E3-C1F4-DED0-CB97-D9E97B0AD0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2246" y="4160536"/>
              <a:ext cx="14005" cy="3853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57B2E8CD-5599-90E5-6A4D-EEBFBC59F180}"/>
                </a:ext>
              </a:extLst>
            </p:cNvPr>
            <p:cNvCxnSpPr>
              <a:cxnSpLocks/>
            </p:cNvCxnSpPr>
            <p:nvPr/>
          </p:nvCxnSpPr>
          <p:spPr>
            <a:xfrm>
              <a:off x="10401773" y="4185445"/>
              <a:ext cx="0" cy="36040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Flecha: pentágono 102">
              <a:extLst>
                <a:ext uri="{FF2B5EF4-FFF2-40B4-BE49-F238E27FC236}">
                  <a16:creationId xmlns:a16="http://schemas.microsoft.com/office/drawing/2014/main" id="{7A81CDF9-2A49-2E3B-BEDB-83EC146DB190}"/>
                </a:ext>
              </a:extLst>
            </p:cNvPr>
            <p:cNvSpPr/>
            <p:nvPr/>
          </p:nvSpPr>
          <p:spPr>
            <a:xfrm>
              <a:off x="6936654" y="1184698"/>
              <a:ext cx="281909" cy="172950"/>
            </a:xfrm>
            <a:prstGeom prst="homePlat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E7F3243C-909B-59B0-3867-1D73A1867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9790" y="4099661"/>
              <a:ext cx="910" cy="2284233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ector recto 106">
              <a:extLst>
                <a:ext uri="{FF2B5EF4-FFF2-40B4-BE49-F238E27FC236}">
                  <a16:creationId xmlns:a16="http://schemas.microsoft.com/office/drawing/2014/main" id="{A4B6732D-2AB7-7F58-F0A8-BB71044B14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787" y="4131994"/>
              <a:ext cx="917776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3ABDB4D9-FDD5-11B8-D5E0-A5DB3E18B1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7818" y="3713805"/>
              <a:ext cx="522239" cy="5754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9BA82B72-2EBC-37D2-D417-E74FD2D70F56}"/>
                </a:ext>
              </a:extLst>
            </p:cNvPr>
            <p:cNvCxnSpPr>
              <a:cxnSpLocks/>
            </p:cNvCxnSpPr>
            <p:nvPr/>
          </p:nvCxnSpPr>
          <p:spPr>
            <a:xfrm>
              <a:off x="6300787" y="3156339"/>
              <a:ext cx="0" cy="1004197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7C11A1EE-A32A-859C-11C8-CE5D89954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4694" y="3429000"/>
              <a:ext cx="14981" cy="307794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BAD104CB-D97D-2F7C-F078-67865B0A85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787" y="3183644"/>
              <a:ext cx="91628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E746B2F4-5315-01EB-88F6-65760DC5E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790" y="3748876"/>
              <a:ext cx="0" cy="3658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197C8D44-8252-AF2D-1F14-B60BA73C3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5182" y="3728624"/>
              <a:ext cx="92426" cy="4033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622EC644-ABAF-9A2B-43E8-5D1D07D4C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7135" y="3704740"/>
              <a:ext cx="92426" cy="4033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AC14F095-2224-FC29-7B1C-417938BDF2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2059" y="3674356"/>
              <a:ext cx="448844" cy="480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C33D8F2B-E1D6-2983-09CE-3EFFB87F49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5544" y="3535771"/>
              <a:ext cx="475248" cy="3147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8650A567-8AFF-81A1-F645-779B769F6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5995" y="3455356"/>
              <a:ext cx="427862" cy="782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DF0144BF-6606-3543-9BDB-88F41F3FC7C9}"/>
                </a:ext>
              </a:extLst>
            </p:cNvPr>
            <p:cNvCxnSpPr>
              <a:cxnSpLocks/>
            </p:cNvCxnSpPr>
            <p:nvPr/>
          </p:nvCxnSpPr>
          <p:spPr>
            <a:xfrm>
              <a:off x="6385666" y="3214501"/>
              <a:ext cx="380051" cy="2408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recto 118">
              <a:extLst>
                <a:ext uri="{FF2B5EF4-FFF2-40B4-BE49-F238E27FC236}">
                  <a16:creationId xmlns:a16="http://schemas.microsoft.com/office/drawing/2014/main" id="{31619FAC-8598-7EA4-39EA-3E843444EB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330" y="3195123"/>
              <a:ext cx="12150" cy="2279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75DE2C43-EB00-A70C-822E-F480F360D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5717" y="3223094"/>
              <a:ext cx="383062" cy="219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ector recto 120">
              <a:extLst>
                <a:ext uri="{FF2B5EF4-FFF2-40B4-BE49-F238E27FC236}">
                  <a16:creationId xmlns:a16="http://schemas.microsoft.com/office/drawing/2014/main" id="{700E2F94-FBDE-5A32-1A53-B1CDCEB61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568" y="3445862"/>
              <a:ext cx="454003" cy="2037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Conector recto 121">
              <a:extLst>
                <a:ext uri="{FF2B5EF4-FFF2-40B4-BE49-F238E27FC236}">
                  <a16:creationId xmlns:a16="http://schemas.microsoft.com/office/drawing/2014/main" id="{FAAADDAD-0C24-E0F8-6594-027A5E630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4307" y="3614862"/>
              <a:ext cx="444390" cy="613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E84AA6CF-D495-AFC8-F413-22CC8BB98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3631" y="3303950"/>
              <a:ext cx="13222" cy="415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20E8F9A6-2848-CBF0-FE3C-03BE37254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5948" y="3277369"/>
              <a:ext cx="13222" cy="415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ector recto 124">
              <a:extLst>
                <a:ext uri="{FF2B5EF4-FFF2-40B4-BE49-F238E27FC236}">
                  <a16:creationId xmlns:a16="http://schemas.microsoft.com/office/drawing/2014/main" id="{223CF1CC-3226-20EF-BF8C-7D64BC41A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1867" y="3314886"/>
              <a:ext cx="13222" cy="415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Conector recto 125">
              <a:extLst>
                <a:ext uri="{FF2B5EF4-FFF2-40B4-BE49-F238E27FC236}">
                  <a16:creationId xmlns:a16="http://schemas.microsoft.com/office/drawing/2014/main" id="{28A49E92-97BB-ACB2-DC91-E3FAF65BD7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8534" y="3325936"/>
              <a:ext cx="58005" cy="3989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ector recto 126">
              <a:extLst>
                <a:ext uri="{FF2B5EF4-FFF2-40B4-BE49-F238E27FC236}">
                  <a16:creationId xmlns:a16="http://schemas.microsoft.com/office/drawing/2014/main" id="{48BBAA78-7612-C681-23A6-CDA75634AD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12951" y="3310073"/>
              <a:ext cx="107819" cy="4007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1CA52041-E249-3345-0EB1-E0F762C911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2940" y="3293444"/>
              <a:ext cx="107819" cy="4007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0DC85E4C-81B4-87FB-6979-E017C3BE034D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H="1" flipV="1">
              <a:off x="857250" y="3343275"/>
              <a:ext cx="174678" cy="4056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0" name="Picture 2" descr="Planos de Automovil mercedes benz m-klasse - superior, en Automóviles 2d -  bloques listos para insertar - Medios de transporte en PlanosPara">
              <a:extLst>
                <a:ext uri="{FF2B5EF4-FFF2-40B4-BE49-F238E27FC236}">
                  <a16:creationId xmlns:a16="http://schemas.microsoft.com/office/drawing/2014/main" id="{26BFDDD4-A2B9-4A7B-24B8-FF6A5F93C1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021095" y="5721092"/>
              <a:ext cx="708940" cy="505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2" descr="Planos de Automovil mercedes benz m-klasse - superior, en Automóviles 2d -  bloques listos para insertar - Medios de transporte en PlanosPara">
              <a:extLst>
                <a:ext uri="{FF2B5EF4-FFF2-40B4-BE49-F238E27FC236}">
                  <a16:creationId xmlns:a16="http://schemas.microsoft.com/office/drawing/2014/main" id="{74430341-5432-8AE9-3C4A-2315D8BD0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649880" y="5721092"/>
              <a:ext cx="708940" cy="505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 descr="Planos de Automovil mercedes benz m-klasse - superior, en Automóviles 2d -  bloques listos para insertar - Medios de transporte en PlanosPara">
              <a:extLst>
                <a:ext uri="{FF2B5EF4-FFF2-40B4-BE49-F238E27FC236}">
                  <a16:creationId xmlns:a16="http://schemas.microsoft.com/office/drawing/2014/main" id="{713E8F9F-4340-2AEF-B895-F62BF1444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282140" y="5722365"/>
              <a:ext cx="708940" cy="505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2" descr="Planos de Automovil mercedes benz m-klasse - superior, en Automóviles 2d -  bloques listos para insertar - Medios de transporte en PlanosPara">
              <a:extLst>
                <a:ext uri="{FF2B5EF4-FFF2-40B4-BE49-F238E27FC236}">
                  <a16:creationId xmlns:a16="http://schemas.microsoft.com/office/drawing/2014/main" id="{1FC9A235-F0CD-B645-170A-18ED8585AA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987738" y="5719819"/>
              <a:ext cx="708940" cy="505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2" descr="Planos de Automovil mercedes benz m-klasse - superior, en Automóviles 2d -  bloques listos para insertar - Medios de transporte en PlanosPara">
              <a:extLst>
                <a:ext uri="{FF2B5EF4-FFF2-40B4-BE49-F238E27FC236}">
                  <a16:creationId xmlns:a16="http://schemas.microsoft.com/office/drawing/2014/main" id="{2AFE1CB5-EFBE-AC22-EE57-5EB695E4E2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616523" y="5719819"/>
              <a:ext cx="708940" cy="505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2" descr="Planos de Automovil mercedes benz m-klasse - superior, en Automóviles 2d -  bloques listos para insertar - Medios de transporte en PlanosPara">
              <a:extLst>
                <a:ext uri="{FF2B5EF4-FFF2-40B4-BE49-F238E27FC236}">
                  <a16:creationId xmlns:a16="http://schemas.microsoft.com/office/drawing/2014/main" id="{4A890842-EEE5-453B-9619-C93A6F7A8D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248783" y="5721092"/>
              <a:ext cx="708940" cy="505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2" descr="Planos de Automovil mercedes benz m-klasse - superior, en Automóviles 2d -  bloques listos para insertar - Medios de transporte en PlanosPara">
              <a:extLst>
                <a:ext uri="{FF2B5EF4-FFF2-40B4-BE49-F238E27FC236}">
                  <a16:creationId xmlns:a16="http://schemas.microsoft.com/office/drawing/2014/main" id="{B68A02A5-9279-1E1D-370B-E284B021F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986597" y="5721368"/>
              <a:ext cx="708940" cy="505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2" descr="Planos de Automovil mercedes benz m-klasse - superior, en Automóviles 2d -  bloques listos para insertar - Medios de transporte en PlanosPara">
              <a:extLst>
                <a:ext uri="{FF2B5EF4-FFF2-40B4-BE49-F238E27FC236}">
                  <a16:creationId xmlns:a16="http://schemas.microsoft.com/office/drawing/2014/main" id="{1E59D459-0165-8F64-6151-C1F410D7C7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985830" y="4864227"/>
              <a:ext cx="708940" cy="505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2" descr="Planos de Automovil mercedes benz m-klasse - superior, en Automóviles 2d -  bloques listos para insertar - Medios de transporte en PlanosPara">
              <a:extLst>
                <a:ext uri="{FF2B5EF4-FFF2-40B4-BE49-F238E27FC236}">
                  <a16:creationId xmlns:a16="http://schemas.microsoft.com/office/drawing/2014/main" id="{A2C422C1-C461-BE18-039F-47695532B4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614615" y="4864227"/>
              <a:ext cx="708940" cy="505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2" descr="Planos de Automovil mercedes benz m-klasse - superior, en Automóviles 2d -  bloques listos para insertar - Medios de transporte en PlanosPara">
              <a:extLst>
                <a:ext uri="{FF2B5EF4-FFF2-40B4-BE49-F238E27FC236}">
                  <a16:creationId xmlns:a16="http://schemas.microsoft.com/office/drawing/2014/main" id="{CC4C71A2-5406-1205-8C8E-F5CDFBCA9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246875" y="4865500"/>
              <a:ext cx="708940" cy="505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2" descr="Planos de Automovil mercedes benz m-klasse - superior, en Automóviles 2d -  bloques listos para insertar - Medios de transporte en PlanosPara">
              <a:extLst>
                <a:ext uri="{FF2B5EF4-FFF2-40B4-BE49-F238E27FC236}">
                  <a16:creationId xmlns:a16="http://schemas.microsoft.com/office/drawing/2014/main" id="{858CFA8B-AFCA-F120-4A6E-62A5807F86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52473" y="4862954"/>
              <a:ext cx="708940" cy="505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2" descr="Planos de Automovil mercedes benz m-klasse - superior, en Automóviles 2d -  bloques listos para insertar - Medios de transporte en PlanosPara">
              <a:extLst>
                <a:ext uri="{FF2B5EF4-FFF2-40B4-BE49-F238E27FC236}">
                  <a16:creationId xmlns:a16="http://schemas.microsoft.com/office/drawing/2014/main" id="{7BA76F33-7E2A-E7FE-E89D-44581B1A4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581258" y="4862954"/>
              <a:ext cx="708940" cy="505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2" descr="Planos de Automovil mercedes benz m-klasse - superior, en Automóviles 2d -  bloques listos para insertar - Medios de transporte en PlanosPara">
              <a:extLst>
                <a:ext uri="{FF2B5EF4-FFF2-40B4-BE49-F238E27FC236}">
                  <a16:creationId xmlns:a16="http://schemas.microsoft.com/office/drawing/2014/main" id="{801CB87F-E2DD-0B45-D8A9-5774FA823A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213518" y="4864227"/>
              <a:ext cx="708940" cy="505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" descr="Planos de Automovil mercedes benz m-klasse - superior, en Automóviles 2d -  bloques listos para insertar - Medios de transporte en PlanosPara">
              <a:extLst>
                <a:ext uri="{FF2B5EF4-FFF2-40B4-BE49-F238E27FC236}">
                  <a16:creationId xmlns:a16="http://schemas.microsoft.com/office/drawing/2014/main" id="{F391FC43-8BA8-7322-2B81-34C98EB30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951332" y="4864503"/>
              <a:ext cx="708940" cy="505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5" name="Conector recto 144">
              <a:extLst>
                <a:ext uri="{FF2B5EF4-FFF2-40B4-BE49-F238E27FC236}">
                  <a16:creationId xmlns:a16="http://schemas.microsoft.com/office/drawing/2014/main" id="{6D32619B-2F64-8490-0F28-45B02D648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7264" y="731407"/>
              <a:ext cx="13222" cy="4157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ector recto 145">
              <a:extLst>
                <a:ext uri="{FF2B5EF4-FFF2-40B4-BE49-F238E27FC236}">
                  <a16:creationId xmlns:a16="http://schemas.microsoft.com/office/drawing/2014/main" id="{13FB30BF-2360-D549-D9EF-3566320D60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64270" y="732719"/>
              <a:ext cx="37732" cy="4479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7677A94D-236A-F9FA-D0D9-1750D62C7F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1996" y="734141"/>
              <a:ext cx="82551" cy="4228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ector recto 147">
              <a:extLst>
                <a:ext uri="{FF2B5EF4-FFF2-40B4-BE49-F238E27FC236}">
                  <a16:creationId xmlns:a16="http://schemas.microsoft.com/office/drawing/2014/main" id="{E62F6B8A-DE64-A118-76C7-A7944DBB97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86407" y="735706"/>
              <a:ext cx="61230" cy="4079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ector recto 148">
              <a:extLst>
                <a:ext uri="{FF2B5EF4-FFF2-40B4-BE49-F238E27FC236}">
                  <a16:creationId xmlns:a16="http://schemas.microsoft.com/office/drawing/2014/main" id="{4FA9B20D-021D-577F-7BA1-73711D59C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1861" y="738699"/>
              <a:ext cx="68328" cy="4183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Conector recto 149">
              <a:extLst>
                <a:ext uri="{FF2B5EF4-FFF2-40B4-BE49-F238E27FC236}">
                  <a16:creationId xmlns:a16="http://schemas.microsoft.com/office/drawing/2014/main" id="{DEBD39A9-9273-6DDF-368F-BD84FB9A2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4098" y="746726"/>
              <a:ext cx="89225" cy="3969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Conector recto 150">
              <a:extLst>
                <a:ext uri="{FF2B5EF4-FFF2-40B4-BE49-F238E27FC236}">
                  <a16:creationId xmlns:a16="http://schemas.microsoft.com/office/drawing/2014/main" id="{1AFFE87D-38C3-48E8-EAAE-1BF922E79E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7216" y="740510"/>
              <a:ext cx="169629" cy="4242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ector recto 151">
              <a:extLst>
                <a:ext uri="{FF2B5EF4-FFF2-40B4-BE49-F238E27FC236}">
                  <a16:creationId xmlns:a16="http://schemas.microsoft.com/office/drawing/2014/main" id="{3B018840-0DB5-64CF-B6B1-47B7159980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4141" y="737541"/>
              <a:ext cx="310698" cy="416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ector recto 152">
              <a:extLst>
                <a:ext uri="{FF2B5EF4-FFF2-40B4-BE49-F238E27FC236}">
                  <a16:creationId xmlns:a16="http://schemas.microsoft.com/office/drawing/2014/main" id="{4A57A100-FC63-D8B2-20AA-428111946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0615" y="918013"/>
              <a:ext cx="406555" cy="2567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Conector recto 153">
              <a:extLst>
                <a:ext uri="{FF2B5EF4-FFF2-40B4-BE49-F238E27FC236}">
                  <a16:creationId xmlns:a16="http://schemas.microsoft.com/office/drawing/2014/main" id="{0E5CCC82-F530-694A-3065-A25E53DD57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7767" y="1083076"/>
              <a:ext cx="361881" cy="917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Conector recto de flecha 164">
              <a:extLst>
                <a:ext uri="{FF2B5EF4-FFF2-40B4-BE49-F238E27FC236}">
                  <a16:creationId xmlns:a16="http://schemas.microsoft.com/office/drawing/2014/main" id="{DDFDF883-A720-F7C5-C470-6DC82FF218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6237" y="3968922"/>
              <a:ext cx="147990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6" name="Conector recto de flecha 165">
              <a:extLst>
                <a:ext uri="{FF2B5EF4-FFF2-40B4-BE49-F238E27FC236}">
                  <a16:creationId xmlns:a16="http://schemas.microsoft.com/office/drawing/2014/main" id="{545EC7AB-B739-F1AB-7F71-5575C4B59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7481" y="1118265"/>
              <a:ext cx="43926" cy="285065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7" name="Conector recto de flecha 166">
              <a:extLst>
                <a:ext uri="{FF2B5EF4-FFF2-40B4-BE49-F238E27FC236}">
                  <a16:creationId xmlns:a16="http://schemas.microsoft.com/office/drawing/2014/main" id="{829A6C2C-0E9E-CB2A-3BD4-4A32BB7E1E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6142" y="1083076"/>
              <a:ext cx="4662558" cy="3518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8" name="Conector recto de flecha 167">
              <a:extLst>
                <a:ext uri="{FF2B5EF4-FFF2-40B4-BE49-F238E27FC236}">
                  <a16:creationId xmlns:a16="http://schemas.microsoft.com/office/drawing/2014/main" id="{31FBB155-C57B-C021-8C4C-613687B33F26}"/>
                </a:ext>
              </a:extLst>
            </p:cNvPr>
            <p:cNvCxnSpPr>
              <a:cxnSpLocks/>
            </p:cNvCxnSpPr>
            <p:nvPr/>
          </p:nvCxnSpPr>
          <p:spPr>
            <a:xfrm>
              <a:off x="7378700" y="1124218"/>
              <a:ext cx="0" cy="33628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9" name="Conector recto de flecha 168">
              <a:extLst>
                <a:ext uri="{FF2B5EF4-FFF2-40B4-BE49-F238E27FC236}">
                  <a16:creationId xmlns:a16="http://schemas.microsoft.com/office/drawing/2014/main" id="{E27F58C2-B7F6-A649-1044-093800797144}"/>
                </a:ext>
              </a:extLst>
            </p:cNvPr>
            <p:cNvCxnSpPr>
              <a:cxnSpLocks/>
            </p:cNvCxnSpPr>
            <p:nvPr/>
          </p:nvCxnSpPr>
          <p:spPr>
            <a:xfrm>
              <a:off x="7378700" y="1454386"/>
              <a:ext cx="2969053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0" name="Conector recto de flecha 169">
              <a:extLst>
                <a:ext uri="{FF2B5EF4-FFF2-40B4-BE49-F238E27FC236}">
                  <a16:creationId xmlns:a16="http://schemas.microsoft.com/office/drawing/2014/main" id="{B9835D7F-FD0B-7552-B565-8D36F473F9D8}"/>
                </a:ext>
              </a:extLst>
            </p:cNvPr>
            <p:cNvCxnSpPr>
              <a:cxnSpLocks/>
            </p:cNvCxnSpPr>
            <p:nvPr/>
          </p:nvCxnSpPr>
          <p:spPr>
            <a:xfrm>
              <a:off x="7655478" y="1444226"/>
              <a:ext cx="0" cy="489443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1" name="Flecha: pentágono 170">
              <a:extLst>
                <a:ext uri="{FF2B5EF4-FFF2-40B4-BE49-F238E27FC236}">
                  <a16:creationId xmlns:a16="http://schemas.microsoft.com/office/drawing/2014/main" id="{70CA689B-B7C0-3CD2-2CD2-1E2908C6FE8F}"/>
                </a:ext>
              </a:extLst>
            </p:cNvPr>
            <p:cNvSpPr/>
            <p:nvPr/>
          </p:nvSpPr>
          <p:spPr>
            <a:xfrm>
              <a:off x="10286399" y="1086203"/>
              <a:ext cx="322574" cy="195855"/>
            </a:xfrm>
            <a:prstGeom prst="homePlat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172" name="Conector recto 171">
              <a:extLst>
                <a:ext uri="{FF2B5EF4-FFF2-40B4-BE49-F238E27FC236}">
                  <a16:creationId xmlns:a16="http://schemas.microsoft.com/office/drawing/2014/main" id="{F4A274D0-01AF-8AAF-4657-0867341569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5712" y="3731977"/>
              <a:ext cx="352672" cy="4545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Conector recto 172">
              <a:extLst>
                <a:ext uri="{FF2B5EF4-FFF2-40B4-BE49-F238E27FC236}">
                  <a16:creationId xmlns:a16="http://schemas.microsoft.com/office/drawing/2014/main" id="{D7071695-6F4C-6023-D037-1AF854383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2933" y="3748876"/>
              <a:ext cx="459397" cy="3180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F91523B3-E5B9-7A9D-20C1-BB2C1F051A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12959" y="3653518"/>
              <a:ext cx="555062" cy="2253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Conector recto 174">
              <a:extLst>
                <a:ext uri="{FF2B5EF4-FFF2-40B4-BE49-F238E27FC236}">
                  <a16:creationId xmlns:a16="http://schemas.microsoft.com/office/drawing/2014/main" id="{DD670280-1422-12E7-EEDD-4B8083FC09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3666" y="3320840"/>
              <a:ext cx="515958" cy="9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Conector recto 175">
              <a:extLst>
                <a:ext uri="{FF2B5EF4-FFF2-40B4-BE49-F238E27FC236}">
                  <a16:creationId xmlns:a16="http://schemas.microsoft.com/office/drawing/2014/main" id="{3CD3C3B4-A45D-8EEA-E967-3C68258A8B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82997" y="3444696"/>
              <a:ext cx="515958" cy="9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Conector recto 176">
              <a:extLst>
                <a:ext uri="{FF2B5EF4-FFF2-40B4-BE49-F238E27FC236}">
                  <a16:creationId xmlns:a16="http://schemas.microsoft.com/office/drawing/2014/main" id="{ABE8B49F-061C-28F5-A8A4-D241C2C4F6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2544" y="3559986"/>
              <a:ext cx="606314" cy="109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977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EBBC2D5-8C57-548E-66A0-686167584E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9" b="89947" l="1603" r="98974">
                        <a14:foregroundMark x1="29112" y1="9179" x2="29112" y2="9179"/>
                        <a14:foregroundMark x1="33633" y1="6400" x2="33633" y2="6400"/>
                        <a14:foregroundMark x1="41648" y1="3278" x2="41648" y2="3278"/>
                        <a14:foregroundMark x1="48766" y1="3028" x2="48766" y2="3028"/>
                        <a14:foregroundMark x1="53415" y1="1249" x2="53415" y2="1249"/>
                        <a14:foregroundMark x1="53415" y1="1249" x2="53415" y2="1249"/>
                        <a14:foregroundMark x1="62712" y1="6806" x2="62712" y2="6806"/>
                        <a14:foregroundMark x1="54954" y1="9179" x2="54954" y2="9179"/>
                        <a14:foregroundMark x1="65662" y1="8804" x2="65662" y2="8804"/>
                        <a14:foregroundMark x1="40109" y1="4777" x2="40109" y2="4777"/>
                        <a14:foregroundMark x1="31196" y1="9179" x2="31196" y2="9179"/>
                        <a14:foregroundMark x1="30266" y1="4402" x2="30266" y2="4402"/>
                        <a14:foregroundMark x1="27573" y1="3278" x2="27573" y2="3278"/>
                        <a14:foregroundMark x1="67874" y1="8554" x2="67874" y2="8554"/>
                        <a14:foregroundMark x1="63097" y1="5901" x2="63097" y2="5901"/>
                        <a14:foregroundMark x1="63867" y1="10553" x2="63867" y2="10553"/>
                        <a14:foregroundMark x1="66848" y1="8430" x2="66848" y2="8430"/>
                        <a14:foregroundMark x1="66848" y1="8430" x2="66848" y2="8430"/>
                        <a14:foregroundMark x1="61141" y1="7306" x2="61141" y2="7306"/>
                        <a14:foregroundMark x1="61013" y1="7306" x2="61013" y2="7306"/>
                        <a14:foregroundMark x1="56492" y1="12582" x2="56492" y2="12582"/>
                        <a14:foregroundMark x1="50946" y1="12582" x2="50946" y2="12582"/>
                        <a14:foregroundMark x1="51459" y1="20887" x2="51459" y2="20887"/>
                        <a14:foregroundMark x1="61783" y1="13081" x2="61783" y2="13081"/>
                        <a14:foregroundMark x1="2501" y1="60256" x2="2501" y2="60256"/>
                        <a14:foregroundMark x1="25617" y1="63409" x2="25617" y2="63409"/>
                        <a14:foregroundMark x1="33889" y1="65782" x2="33889" y2="65782"/>
                        <a14:foregroundMark x1="46810" y1="65283" x2="46810" y2="65283"/>
                        <a14:foregroundMark x1="61783" y1="65407" x2="61783" y2="65407"/>
                        <a14:foregroundMark x1="74319" y1="65532" x2="74319" y2="65532"/>
                        <a14:foregroundMark x1="84001" y1="64908" x2="84001" y2="64908"/>
                        <a14:foregroundMark x1="93459" y1="62754" x2="93459" y2="62754"/>
                        <a14:foregroundMark x1="94101" y1="59007" x2="94101" y2="59007"/>
                        <a14:foregroundMark x1="94357" y1="56978" x2="94357" y2="56978"/>
                        <a14:foregroundMark x1="93331" y1="56853" x2="93331" y2="56853"/>
                        <a14:foregroundMark x1="92401" y1="58601" x2="92401" y2="58601"/>
                        <a14:foregroundMark x1="94101" y1="60756" x2="94101" y2="60756"/>
                        <a14:foregroundMark x1="94229" y1="62879" x2="94229" y2="62879"/>
                        <a14:foregroundMark x1="94229" y1="66531" x2="94229" y2="66531"/>
                        <a14:foregroundMark x1="94357" y1="68311" x2="94357" y2="68311"/>
                        <a14:foregroundMark x1="94357" y1="68561" x2="94485" y2="69310"/>
                        <a14:foregroundMark x1="95127" y1="69685" x2="95127" y2="69685"/>
                        <a14:foregroundMark x1="93716" y1="68311" x2="93716" y2="68311"/>
                        <a14:foregroundMark x1="93716" y1="68061" x2="93716" y2="68061"/>
                        <a14:foregroundMark x1="93716" y1="64533" x2="93716" y2="64533"/>
                        <a14:foregroundMark x1="93972" y1="61630" x2="93972" y2="61630"/>
                        <a14:foregroundMark x1="93972" y1="61630" x2="93972" y2="61630"/>
                        <a14:foregroundMark x1="93972" y1="61630" x2="93972" y2="61630"/>
                        <a14:foregroundMark x1="94614" y1="64034" x2="94614" y2="64034"/>
                        <a14:foregroundMark x1="94485" y1="65907" x2="94485" y2="65907"/>
                        <a14:foregroundMark x1="94485" y1="65907" x2="94485" y2="65907"/>
                        <a14:foregroundMark x1="94485" y1="66157" x2="94485" y2="66781"/>
                        <a14:foregroundMark x1="93844" y1="63160" x2="93844" y2="63160"/>
                        <a14:foregroundMark x1="93844" y1="63160" x2="93844" y2="63659"/>
                        <a14:foregroundMark x1="93844" y1="63784" x2="93844" y2="64283"/>
                        <a14:foregroundMark x1="93844" y1="65033" x2="93844" y2="65407"/>
                        <a14:foregroundMark x1="93844" y1="65532" x2="93844" y2="65532"/>
                        <a14:foregroundMark x1="93844" y1="65782" x2="93844" y2="65782"/>
                        <a14:foregroundMark x1="93844" y1="66032" x2="93844" y2="66032"/>
                        <a14:foregroundMark x1="99006" y1="70434" x2="99006" y2="70434"/>
                        <a14:foregroundMark x1="86983" y1="69185" x2="86983" y2="69185"/>
                        <a14:foregroundMark x1="87239" y1="68561" x2="87496" y2="67687"/>
                        <a14:foregroundMark x1="87624" y1="67031" x2="87624" y2="66656"/>
                        <a14:foregroundMark x1="87624" y1="65782" x2="87624" y2="65782"/>
                        <a14:foregroundMark x1="87624" y1="65782" x2="87624" y2="65782"/>
                        <a14:foregroundMark x1="87624" y1="65782" x2="87624" y2="65782"/>
                        <a14:foregroundMark x1="33761" y1="63659" x2="33761" y2="63659"/>
                        <a14:foregroundMark x1="1603" y1="61630" x2="1603" y2="61630"/>
                        <a14:foregroundMark x1="1731" y1="61879" x2="1731" y2="62379"/>
                        <a14:foregroundMark x1="2244" y1="65657" x2="2244" y2="65657"/>
                        <a14:foregroundMark x1="2501" y1="65907" x2="2501" y2="65907"/>
                        <a14:foregroundMark x1="18916" y1="68061" x2="18916" y2="68061"/>
                        <a14:foregroundMark x1="18916" y1="68061" x2="18916" y2="68061"/>
                        <a14:foregroundMark x1="17890" y1="66282" x2="17890" y2="66282"/>
                        <a14:foregroundMark x1="34017" y1="68561" x2="34017" y2="68561"/>
                        <a14:foregroundMark x1="26419" y1="68810" x2="26419" y2="68810"/>
                        <a14:foregroundMark x1="27701" y1="67281" x2="27701" y2="67281"/>
                        <a14:foregroundMark x1="25745" y1="66406" x2="25745" y2="66406"/>
                        <a14:foregroundMark x1="25745" y1="66406" x2="25745" y2="66406"/>
                        <a14:foregroundMark x1="26002" y1="65657" x2="26002" y2="65657"/>
                        <a14:foregroundMark x1="45399" y1="64283" x2="45399" y2="64283"/>
                        <a14:foregroundMark x1="66464" y1="63659" x2="66464" y2="63659"/>
                        <a14:foregroundMark x1="73934" y1="62504" x2="73934" y2="62504"/>
                        <a14:foregroundMark x1="72139" y1="62379" x2="72139" y2="62379"/>
                        <a14:foregroundMark x1="72139" y1="62379" x2="72139" y2="62379"/>
                        <a14:foregroundMark x1="72139" y1="62379" x2="72139" y2="62379"/>
                        <a14:foregroundMark x1="65406" y1="62879" x2="65406" y2="62879"/>
                        <a14:foregroundMark x1="65406" y1="62879" x2="65406" y2="62879"/>
                        <a14:foregroundMark x1="64251" y1="61255" x2="64251" y2="61255"/>
                        <a14:foregroundMark x1="58961" y1="60381" x2="58448" y2="60381"/>
                        <a14:foregroundMark x1="52228" y1="61380" x2="52228" y2="61380"/>
                        <a14:foregroundMark x1="46040" y1="66282" x2="46040" y2="66282"/>
                        <a14:foregroundMark x1="44501" y1="63284" x2="44501" y2="63284"/>
                        <a14:foregroundMark x1="29625" y1="10178" x2="29625" y2="10178"/>
                        <a14:foregroundMark x1="27829" y1="12082" x2="27829" y2="12082"/>
                        <a14:foregroundMark x1="26803" y1="18732" x2="26803" y2="18732"/>
                        <a14:foregroundMark x1="26803" y1="18732" x2="26803" y2="18732"/>
                        <a14:foregroundMark x1="34530" y1="10553" x2="34530" y2="10553"/>
                        <a14:foregroundMark x1="36486" y1="2123" x2="26900" y2="1499"/>
                        <a14:foregroundMark x1="26900" y1="1499" x2="27316" y2="5276"/>
                        <a14:foregroundMark x1="46169" y1="6806" x2="56621" y2="4839"/>
                        <a14:foregroundMark x1="56621" y1="4839" x2="69445" y2="7087"/>
                        <a14:foregroundMark x1="69445" y1="7087" x2="69029" y2="25788"/>
                        <a14:foregroundMark x1="8047" y1="56728" x2="8047" y2="56728"/>
                        <a14:foregroundMark x1="4970" y1="57852" x2="4970" y2="57852"/>
                        <a14:foregroundMark x1="4072" y1="59881" x2="4072" y2="59881"/>
                        <a14:foregroundMark x1="7021" y1="70559" x2="7021" y2="70559"/>
                        <a14:foregroundMark x1="19558" y1="60256" x2="26451" y2="62317"/>
                        <a14:foregroundMark x1="26451" y1="62317" x2="25297" y2="69716"/>
                        <a14:foregroundMark x1="20540" y1="68367" x2="17698" y2="67562"/>
                        <a14:foregroundMark x1="25297" y1="69716" x2="23816" y2="69296"/>
                        <a14:foregroundMark x1="22633" y1="66111" x2="25874" y2="65158"/>
                        <a14:foregroundMark x1="17698" y1="67562" x2="21533" y2="66434"/>
                        <a14:foregroundMark x1="65406" y1="65033" x2="57903" y2="66500"/>
                        <a14:foregroundMark x1="57903" y1="66500" x2="60316" y2="67996"/>
                        <a14:foregroundMark x1="63995" y1="70278" x2="66047" y2="64034"/>
                        <a14:backgroundMark x1="22539" y1="68810" x2="22539" y2="68810"/>
                        <a14:backgroundMark x1="23181" y1="67031" x2="23822" y2="67281"/>
                        <a14:backgroundMark x1="62071" y1="69185" x2="60115" y2="68186"/>
                        <a14:backgroundMark x1="62712" y1="69060" x2="61943" y2="69310"/>
                        <a14:backgroundMark x1="59602" y1="67562" x2="60372" y2="67936"/>
                        <a14:backgroundMark x1="23181" y1="66157" x2="23309" y2="69185"/>
                        <a14:backgroundMark x1="21353" y1="67562" x2="21481" y2="68186"/>
                        <a14:backgroundMark x1="22411" y1="66531" x2="21097" y2="66906"/>
                        <a14:backgroundMark x1="20584" y1="68436" x2="23052" y2="69185"/>
                        <a14:backgroundMark x1="23437" y1="69185" x2="23950" y2="69060"/>
                        <a14:backgroundMark x1="20584" y1="68686" x2="20199" y2="68061"/>
                        <a14:backgroundMark x1="20712" y1="66906" x2="21225" y2="66906"/>
                        <a14:backgroundMark x1="22924" y1="66406" x2="22924" y2="66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648"/>
          <a:stretch/>
        </p:blipFill>
        <p:spPr>
          <a:xfrm>
            <a:off x="3690992" y="1699404"/>
            <a:ext cx="2112360" cy="1656270"/>
          </a:xfrm>
          <a:prstGeom prst="rect">
            <a:avLst/>
          </a:pr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1F868FE-1E21-A675-3F40-BEBB7D7AB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49" b="89947" l="1603" r="98974">
                        <a14:foregroundMark x1="29112" y1="9179" x2="29112" y2="9179"/>
                        <a14:foregroundMark x1="33633" y1="6400" x2="33633" y2="6400"/>
                        <a14:foregroundMark x1="41648" y1="3278" x2="41648" y2="3278"/>
                        <a14:foregroundMark x1="48766" y1="3028" x2="48766" y2="3028"/>
                        <a14:foregroundMark x1="53415" y1="1249" x2="53415" y2="1249"/>
                        <a14:foregroundMark x1="53415" y1="1249" x2="53415" y2="1249"/>
                        <a14:foregroundMark x1="62712" y1="6806" x2="62712" y2="6806"/>
                        <a14:foregroundMark x1="54954" y1="9179" x2="54954" y2="9179"/>
                        <a14:foregroundMark x1="65662" y1="8804" x2="65662" y2="8804"/>
                        <a14:foregroundMark x1="40109" y1="4777" x2="40109" y2="4777"/>
                        <a14:foregroundMark x1="31196" y1="9179" x2="31196" y2="9179"/>
                        <a14:foregroundMark x1="30266" y1="4402" x2="30266" y2="4402"/>
                        <a14:foregroundMark x1="27573" y1="3278" x2="27573" y2="3278"/>
                        <a14:foregroundMark x1="67874" y1="8554" x2="67874" y2="8554"/>
                        <a14:foregroundMark x1="63097" y1="5901" x2="63097" y2="5901"/>
                        <a14:foregroundMark x1="63867" y1="10553" x2="63867" y2="10553"/>
                        <a14:foregroundMark x1="66848" y1="8430" x2="66848" y2="8430"/>
                        <a14:foregroundMark x1="66848" y1="8430" x2="66848" y2="8430"/>
                        <a14:foregroundMark x1="61141" y1="7306" x2="61141" y2="7306"/>
                        <a14:foregroundMark x1="61013" y1="7306" x2="61013" y2="7306"/>
                        <a14:foregroundMark x1="56492" y1="12582" x2="56492" y2="12582"/>
                        <a14:foregroundMark x1="50946" y1="12582" x2="50946" y2="12582"/>
                        <a14:foregroundMark x1="51459" y1="20887" x2="51459" y2="20887"/>
                        <a14:foregroundMark x1="61783" y1="13081" x2="61783" y2="13081"/>
                        <a14:foregroundMark x1="2501" y1="60256" x2="2501" y2="60256"/>
                        <a14:foregroundMark x1="25617" y1="63409" x2="25617" y2="63409"/>
                        <a14:foregroundMark x1="33889" y1="65782" x2="33889" y2="65782"/>
                        <a14:foregroundMark x1="46810" y1="65283" x2="46810" y2="65283"/>
                        <a14:foregroundMark x1="61783" y1="65407" x2="61783" y2="65407"/>
                        <a14:foregroundMark x1="74319" y1="65532" x2="74319" y2="65532"/>
                        <a14:foregroundMark x1="84001" y1="64908" x2="84001" y2="64908"/>
                        <a14:foregroundMark x1="93459" y1="62754" x2="93459" y2="62754"/>
                        <a14:foregroundMark x1="94101" y1="59007" x2="94101" y2="59007"/>
                        <a14:foregroundMark x1="94357" y1="56978" x2="94357" y2="56978"/>
                        <a14:foregroundMark x1="93331" y1="56853" x2="93331" y2="56853"/>
                        <a14:foregroundMark x1="92401" y1="58601" x2="92401" y2="58601"/>
                        <a14:foregroundMark x1="94101" y1="60756" x2="94101" y2="60756"/>
                        <a14:foregroundMark x1="94229" y1="62879" x2="94229" y2="62879"/>
                        <a14:foregroundMark x1="94229" y1="66531" x2="94229" y2="66531"/>
                        <a14:foregroundMark x1="94357" y1="68311" x2="94357" y2="68311"/>
                        <a14:foregroundMark x1="94357" y1="68561" x2="94485" y2="69310"/>
                        <a14:foregroundMark x1="95127" y1="69685" x2="95127" y2="69685"/>
                        <a14:foregroundMark x1="93716" y1="68311" x2="93716" y2="68311"/>
                        <a14:foregroundMark x1="93716" y1="68061" x2="93716" y2="68061"/>
                        <a14:foregroundMark x1="93716" y1="64533" x2="93716" y2="64533"/>
                        <a14:foregroundMark x1="93972" y1="61630" x2="93972" y2="61630"/>
                        <a14:foregroundMark x1="93972" y1="61630" x2="93972" y2="61630"/>
                        <a14:foregroundMark x1="93972" y1="61630" x2="93972" y2="61630"/>
                        <a14:foregroundMark x1="94614" y1="64034" x2="94614" y2="64034"/>
                        <a14:foregroundMark x1="94485" y1="65907" x2="94485" y2="65907"/>
                        <a14:foregroundMark x1="94485" y1="65907" x2="94485" y2="65907"/>
                        <a14:foregroundMark x1="94485" y1="66157" x2="94485" y2="66781"/>
                        <a14:foregroundMark x1="93844" y1="63160" x2="93844" y2="63160"/>
                        <a14:foregroundMark x1="93844" y1="63160" x2="93844" y2="63659"/>
                        <a14:foregroundMark x1="93844" y1="63784" x2="93844" y2="64283"/>
                        <a14:foregroundMark x1="93844" y1="65033" x2="93844" y2="65407"/>
                        <a14:foregroundMark x1="93844" y1="65532" x2="93844" y2="65532"/>
                        <a14:foregroundMark x1="93844" y1="65782" x2="93844" y2="65782"/>
                        <a14:foregroundMark x1="93844" y1="66032" x2="93844" y2="66032"/>
                        <a14:foregroundMark x1="99006" y1="70434" x2="99006" y2="70434"/>
                        <a14:foregroundMark x1="86983" y1="69185" x2="86983" y2="69185"/>
                        <a14:foregroundMark x1="87239" y1="68561" x2="87496" y2="67687"/>
                        <a14:foregroundMark x1="87624" y1="67031" x2="87624" y2="66656"/>
                        <a14:foregroundMark x1="87624" y1="65782" x2="87624" y2="65782"/>
                        <a14:foregroundMark x1="87624" y1="65782" x2="87624" y2="65782"/>
                        <a14:foregroundMark x1="87624" y1="65782" x2="87624" y2="65782"/>
                        <a14:foregroundMark x1="33761" y1="63659" x2="33761" y2="63659"/>
                        <a14:foregroundMark x1="1603" y1="61630" x2="1603" y2="61630"/>
                        <a14:foregroundMark x1="1731" y1="61879" x2="1731" y2="62379"/>
                        <a14:foregroundMark x1="2244" y1="65657" x2="2244" y2="65657"/>
                        <a14:foregroundMark x1="2501" y1="65907" x2="2501" y2="65907"/>
                        <a14:foregroundMark x1="18916" y1="68061" x2="18916" y2="68061"/>
                        <a14:foregroundMark x1="18916" y1="68061" x2="18916" y2="68061"/>
                        <a14:foregroundMark x1="17890" y1="66282" x2="17890" y2="66282"/>
                        <a14:foregroundMark x1="34017" y1="68561" x2="34017" y2="68561"/>
                        <a14:foregroundMark x1="26419" y1="68810" x2="26419" y2="68810"/>
                        <a14:foregroundMark x1="27701" y1="67281" x2="27701" y2="67281"/>
                        <a14:foregroundMark x1="25745" y1="66406" x2="25745" y2="66406"/>
                        <a14:foregroundMark x1="25745" y1="66406" x2="25745" y2="66406"/>
                        <a14:foregroundMark x1="26002" y1="65657" x2="26002" y2="65657"/>
                        <a14:foregroundMark x1="45399" y1="64283" x2="45399" y2="64283"/>
                        <a14:foregroundMark x1="66464" y1="63659" x2="66464" y2="63659"/>
                        <a14:foregroundMark x1="73934" y1="62504" x2="73934" y2="62504"/>
                        <a14:foregroundMark x1="72139" y1="62379" x2="72139" y2="62379"/>
                        <a14:foregroundMark x1="72139" y1="62379" x2="72139" y2="62379"/>
                        <a14:foregroundMark x1="72139" y1="62379" x2="72139" y2="62379"/>
                        <a14:foregroundMark x1="65406" y1="62879" x2="65406" y2="62879"/>
                        <a14:foregroundMark x1="65406" y1="62879" x2="65406" y2="62879"/>
                        <a14:foregroundMark x1="64251" y1="61255" x2="64251" y2="61255"/>
                        <a14:foregroundMark x1="58961" y1="60381" x2="58448" y2="60381"/>
                        <a14:foregroundMark x1="52228" y1="61380" x2="52228" y2="61380"/>
                        <a14:foregroundMark x1="46040" y1="66282" x2="46040" y2="66282"/>
                        <a14:foregroundMark x1="44501" y1="63284" x2="44501" y2="63284"/>
                        <a14:foregroundMark x1="29625" y1="10178" x2="29625" y2="10178"/>
                        <a14:foregroundMark x1="27829" y1="12082" x2="27829" y2="12082"/>
                        <a14:foregroundMark x1="26803" y1="18732" x2="26803" y2="18732"/>
                        <a14:foregroundMark x1="26803" y1="18732" x2="26803" y2="18732"/>
                        <a14:foregroundMark x1="34530" y1="10553" x2="34530" y2="10553"/>
                        <a14:foregroundMark x1="36486" y1="2123" x2="26900" y2="1499"/>
                        <a14:foregroundMark x1="26900" y1="1499" x2="27316" y2="5276"/>
                        <a14:foregroundMark x1="46169" y1="6806" x2="56621" y2="4839"/>
                        <a14:foregroundMark x1="56621" y1="4839" x2="69445" y2="7087"/>
                        <a14:foregroundMark x1="69445" y1="7087" x2="69029" y2="25788"/>
                        <a14:foregroundMark x1="8047" y1="56728" x2="8047" y2="56728"/>
                        <a14:foregroundMark x1="4970" y1="57852" x2="4970" y2="57852"/>
                        <a14:foregroundMark x1="4072" y1="59881" x2="4072" y2="59881"/>
                        <a14:foregroundMark x1="7021" y1="70559" x2="7021" y2="70559"/>
                        <a14:foregroundMark x1="19558" y1="60256" x2="26451" y2="62317"/>
                        <a14:foregroundMark x1="26451" y1="62317" x2="25297" y2="69716"/>
                        <a14:foregroundMark x1="20540" y1="68367" x2="17698" y2="67562"/>
                        <a14:foregroundMark x1="25297" y1="69716" x2="23816" y2="69296"/>
                        <a14:foregroundMark x1="22633" y1="66111" x2="25874" y2="65158"/>
                        <a14:foregroundMark x1="17698" y1="67562" x2="21533" y2="66434"/>
                        <a14:foregroundMark x1="65406" y1="65033" x2="57903" y2="66500"/>
                        <a14:foregroundMark x1="57903" y1="66500" x2="60316" y2="67996"/>
                        <a14:foregroundMark x1="63995" y1="70278" x2="66047" y2="64034"/>
                        <a14:backgroundMark x1="22539" y1="68810" x2="22539" y2="68810"/>
                        <a14:backgroundMark x1="23181" y1="67031" x2="23822" y2="67281"/>
                        <a14:backgroundMark x1="62071" y1="69185" x2="60115" y2="68186"/>
                        <a14:backgroundMark x1="62712" y1="69060" x2="61943" y2="69310"/>
                        <a14:backgroundMark x1="59602" y1="67562" x2="60372" y2="67936"/>
                        <a14:backgroundMark x1="23181" y1="66157" x2="23309" y2="69185"/>
                        <a14:backgroundMark x1="21353" y1="67562" x2="21481" y2="68186"/>
                        <a14:backgroundMark x1="22411" y1="66531" x2="21097" y2="66906"/>
                        <a14:backgroundMark x1="20584" y1="68436" x2="23052" y2="69185"/>
                        <a14:backgroundMark x1="23437" y1="69185" x2="23950" y2="69060"/>
                        <a14:backgroundMark x1="20584" y1="68686" x2="20199" y2="68061"/>
                        <a14:backgroundMark x1="20712" y1="66906" x2="21225" y2="66906"/>
                        <a14:backgroundMark x1="22924" y1="66406" x2="22924" y2="66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563" r="24655" b="50179"/>
          <a:stretch/>
        </p:blipFill>
        <p:spPr>
          <a:xfrm>
            <a:off x="8211126" y="1893368"/>
            <a:ext cx="1136073" cy="108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422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27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Camayo Pesas Fabian Andres</dc:creator>
  <cp:lastModifiedBy>Camayo Pesas Fabian Andres</cp:lastModifiedBy>
  <cp:revision>1</cp:revision>
  <dcterms:created xsi:type="dcterms:W3CDTF">2023-02-27T12:58:25Z</dcterms:created>
  <dcterms:modified xsi:type="dcterms:W3CDTF">2024-05-23T13:17:45Z</dcterms:modified>
</cp:coreProperties>
</file>