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F6B56-4B2F-45E9-AF1F-CFC728CFA3B3}" v="1" dt="2023-04-20T14:04:20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ayo Pesas Fabian Andres" userId="6c665825-f6d8-4921-b3fb-5149d9fbe4be" providerId="ADAL" clId="{612F6B56-4B2F-45E9-AF1F-CFC728CFA3B3}"/>
    <pc:docChg chg="modSld">
      <pc:chgData name="Camayo Pesas Fabian Andres" userId="6c665825-f6d8-4921-b3fb-5149d9fbe4be" providerId="ADAL" clId="{612F6B56-4B2F-45E9-AF1F-CFC728CFA3B3}" dt="2023-04-20T14:04:56.556" v="14" actId="1076"/>
      <pc:docMkLst>
        <pc:docMk/>
      </pc:docMkLst>
      <pc:sldChg chg="addSp modSp mod">
        <pc:chgData name="Camayo Pesas Fabian Andres" userId="6c665825-f6d8-4921-b3fb-5149d9fbe4be" providerId="ADAL" clId="{612F6B56-4B2F-45E9-AF1F-CFC728CFA3B3}" dt="2023-04-20T14:04:56.556" v="14" actId="1076"/>
        <pc:sldMkLst>
          <pc:docMk/>
          <pc:sldMk cId="2406273178" sldId="256"/>
        </pc:sldMkLst>
        <pc:spChg chg="add mod ord">
          <ac:chgData name="Camayo Pesas Fabian Andres" userId="6c665825-f6d8-4921-b3fb-5149d9fbe4be" providerId="ADAL" clId="{612F6B56-4B2F-45E9-AF1F-CFC728CFA3B3}" dt="2023-04-20T14:04:56.556" v="14" actId="1076"/>
          <ac:spMkLst>
            <pc:docMk/>
            <pc:sldMk cId="2406273178" sldId="256"/>
            <ac:spMk id="2" creationId="{0F482504-67F7-7974-2C01-66E51795C4DF}"/>
          </ac:spMkLst>
        </pc:spChg>
        <pc:spChg chg="mod">
          <ac:chgData name="Camayo Pesas Fabian Andres" userId="6c665825-f6d8-4921-b3fb-5149d9fbe4be" providerId="ADAL" clId="{612F6B56-4B2F-45E9-AF1F-CFC728CFA3B3}" dt="2023-04-20T14:04:03.502" v="7" actId="1076"/>
          <ac:spMkLst>
            <pc:docMk/>
            <pc:sldMk cId="2406273178" sldId="256"/>
            <ac:spMk id="4" creationId="{CFC9B966-F8BD-8B63-4C65-080216B15F07}"/>
          </ac:spMkLst>
        </pc:spChg>
      </pc:sldChg>
    </pc:docChg>
  </pc:docChgLst>
  <pc:docChgLst>
    <pc:chgData name="Camayo Pesas Fabian Andres" userId="S::fabian.camayo@carvajal.com::6c665825-f6d8-4921-b3fb-5149d9fbe4be" providerId="AD" clId="Web-{153B3526-1058-451B-B424-12FDA52F8CBA}"/>
    <pc:docChg chg="modSld">
      <pc:chgData name="Camayo Pesas Fabian Andres" userId="S::fabian.camayo@carvajal.com::6c665825-f6d8-4921-b3fb-5149d9fbe4be" providerId="AD" clId="Web-{153B3526-1058-451B-B424-12FDA52F8CBA}" dt="2023-02-15T15:43:55.407" v="42" actId="1076"/>
      <pc:docMkLst>
        <pc:docMk/>
      </pc:docMkLst>
      <pc:sldChg chg="addSp delSp modSp">
        <pc:chgData name="Camayo Pesas Fabian Andres" userId="S::fabian.camayo@carvajal.com::6c665825-f6d8-4921-b3fb-5149d9fbe4be" providerId="AD" clId="Web-{153B3526-1058-451B-B424-12FDA52F8CBA}" dt="2023-02-15T15:43:55.407" v="42" actId="1076"/>
        <pc:sldMkLst>
          <pc:docMk/>
          <pc:sldMk cId="2406273178" sldId="256"/>
        </pc:sldMkLst>
        <pc:spChg chg="del">
          <ac:chgData name="Camayo Pesas Fabian Andres" userId="S::fabian.camayo@carvajal.com::6c665825-f6d8-4921-b3fb-5149d9fbe4be" providerId="AD" clId="Web-{153B3526-1058-451B-B424-12FDA52F8CBA}" dt="2023-02-15T15:42:38.935" v="1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Camayo Pesas Fabian Andres" userId="S::fabian.camayo@carvajal.com::6c665825-f6d8-4921-b3fb-5149d9fbe4be" providerId="AD" clId="Web-{153B3526-1058-451B-B424-12FDA52F8CBA}" dt="2023-02-15T15:42:35.872" v="0"/>
          <ac:spMkLst>
            <pc:docMk/>
            <pc:sldMk cId="2406273178" sldId="256"/>
            <ac:spMk id="3" creationId="{00000000-0000-0000-0000-000000000000}"/>
          </ac:spMkLst>
        </pc:spChg>
        <pc:spChg chg="add mod">
          <ac:chgData name="Camayo Pesas Fabian Andres" userId="S::fabian.camayo@carvajal.com::6c665825-f6d8-4921-b3fb-5149d9fbe4be" providerId="AD" clId="Web-{153B3526-1058-451B-B424-12FDA52F8CBA}" dt="2023-02-15T15:43:55.407" v="42" actId="1076"/>
          <ac:spMkLst>
            <pc:docMk/>
            <pc:sldMk cId="2406273178" sldId="256"/>
            <ac:spMk id="4" creationId="{CFC9B966-F8BD-8B63-4C65-080216B15F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F482504-67F7-7974-2C01-66E51795C4DF}"/>
              </a:ext>
            </a:extLst>
          </p:cNvPr>
          <p:cNvSpPr/>
          <p:nvPr/>
        </p:nvSpPr>
        <p:spPr>
          <a:xfrm>
            <a:off x="764959" y="1340528"/>
            <a:ext cx="10662081" cy="40393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C9B966-F8BD-8B63-4C65-080216B15F07}"/>
              </a:ext>
            </a:extLst>
          </p:cNvPr>
          <p:cNvSpPr txBox="1"/>
          <p:nvPr/>
        </p:nvSpPr>
        <p:spPr>
          <a:xfrm>
            <a:off x="3107184" y="1970166"/>
            <a:ext cx="7466121" cy="264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6600" b="1" dirty="0">
                <a:ea typeface="Calibri"/>
                <a:cs typeface="Calibri"/>
              </a:rPr>
              <a:t>FRÁJIL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Camayo Pesas Fabian Andres</cp:lastModifiedBy>
  <cp:revision>11</cp:revision>
  <dcterms:created xsi:type="dcterms:W3CDTF">2023-02-15T15:42:15Z</dcterms:created>
  <dcterms:modified xsi:type="dcterms:W3CDTF">2023-04-20T14:05:06Z</dcterms:modified>
</cp:coreProperties>
</file>