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D3AC9-9A4E-42D2-BEEB-B6BED7335879}" v="23" dt="2024-09-06T16:46:14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ayo Pesas Fabian Andres" userId="6c665825-f6d8-4921-b3fb-5149d9fbe4be" providerId="ADAL" clId="{F13D3AC9-9A4E-42D2-BEEB-B6BED7335879}"/>
    <pc:docChg chg="custSel addSld modSld">
      <pc:chgData name="Camayo Pesas Fabian Andres" userId="6c665825-f6d8-4921-b3fb-5149d9fbe4be" providerId="ADAL" clId="{F13D3AC9-9A4E-42D2-BEEB-B6BED7335879}" dt="2024-09-06T16:46:35.156" v="85" actId="1076"/>
      <pc:docMkLst>
        <pc:docMk/>
      </pc:docMkLst>
      <pc:sldChg chg="addSp delSp modSp add mod">
        <pc:chgData name="Camayo Pesas Fabian Andres" userId="6c665825-f6d8-4921-b3fb-5149d9fbe4be" providerId="ADAL" clId="{F13D3AC9-9A4E-42D2-BEEB-B6BED7335879}" dt="2024-09-06T16:46:13.756" v="81" actId="21"/>
        <pc:sldMkLst>
          <pc:docMk/>
          <pc:sldMk cId="2715663413" sldId="257"/>
        </pc:sldMkLst>
        <pc:spChg chg="mod">
          <ac:chgData name="Camayo Pesas Fabian Andres" userId="6c665825-f6d8-4921-b3fb-5149d9fbe4be" providerId="ADAL" clId="{F13D3AC9-9A4E-42D2-BEEB-B6BED7335879}" dt="2024-08-28T20:19:46.482" v="2" actId="164"/>
          <ac:spMkLst>
            <pc:docMk/>
            <pc:sldMk cId="2715663413" sldId="257"/>
            <ac:spMk id="101" creationId="{40D7A93B-3A5E-FEDD-DEB1-9751F00CD0A4}"/>
          </ac:spMkLst>
        </pc:spChg>
        <pc:spChg chg="mod">
          <ac:chgData name="Camayo Pesas Fabian Andres" userId="6c665825-f6d8-4921-b3fb-5149d9fbe4be" providerId="ADAL" clId="{F13D3AC9-9A4E-42D2-BEEB-B6BED7335879}" dt="2024-08-28T20:19:49.975" v="3" actId="164"/>
          <ac:spMkLst>
            <pc:docMk/>
            <pc:sldMk cId="2715663413" sldId="257"/>
            <ac:spMk id="104" creationId="{CA2CBE9B-3581-B5CA-20B2-4C639B80A718}"/>
          </ac:spMkLst>
        </pc:spChg>
        <pc:grpChg chg="add mod">
          <ac:chgData name="Camayo Pesas Fabian Andres" userId="6c665825-f6d8-4921-b3fb-5149d9fbe4be" providerId="ADAL" clId="{F13D3AC9-9A4E-42D2-BEEB-B6BED7335879}" dt="2024-08-28T20:19:37.861" v="1" actId="164"/>
          <ac:grpSpMkLst>
            <pc:docMk/>
            <pc:sldMk cId="2715663413" sldId="257"/>
            <ac:grpSpMk id="2" creationId="{D57405CF-1AD9-38AD-136A-198B4A599B24}"/>
          </ac:grpSpMkLst>
        </pc:grpChg>
        <pc:grpChg chg="add mod">
          <ac:chgData name="Camayo Pesas Fabian Andres" userId="6c665825-f6d8-4921-b3fb-5149d9fbe4be" providerId="ADAL" clId="{F13D3AC9-9A4E-42D2-BEEB-B6BED7335879}" dt="2024-08-28T20:19:46.482" v="2" actId="164"/>
          <ac:grpSpMkLst>
            <pc:docMk/>
            <pc:sldMk cId="2715663413" sldId="257"/>
            <ac:grpSpMk id="3" creationId="{98B9C40F-2EAA-9EAF-8FEC-019684B1930A}"/>
          </ac:grpSpMkLst>
        </pc:grpChg>
        <pc:grpChg chg="add mod">
          <ac:chgData name="Camayo Pesas Fabian Andres" userId="6c665825-f6d8-4921-b3fb-5149d9fbe4be" providerId="ADAL" clId="{F13D3AC9-9A4E-42D2-BEEB-B6BED7335879}" dt="2024-08-28T20:19:49.975" v="3" actId="164"/>
          <ac:grpSpMkLst>
            <pc:docMk/>
            <pc:sldMk cId="2715663413" sldId="257"/>
            <ac:grpSpMk id="4" creationId="{40E938D3-8058-EB42-299A-35D81A0583B6}"/>
          </ac:grpSpMkLst>
        </pc:grpChg>
        <pc:picChg chg="add mod modCrop">
          <ac:chgData name="Camayo Pesas Fabian Andres" userId="6c665825-f6d8-4921-b3fb-5149d9fbe4be" providerId="ADAL" clId="{F13D3AC9-9A4E-42D2-BEEB-B6BED7335879}" dt="2024-08-28T20:24:24.291" v="18" actId="1076"/>
          <ac:picMkLst>
            <pc:docMk/>
            <pc:sldMk cId="2715663413" sldId="257"/>
            <ac:picMk id="6" creationId="{E757ECF2-B006-A518-9D4C-21C708E52EC9}"/>
          </ac:picMkLst>
        </pc:picChg>
        <pc:picChg chg="add del mod">
          <ac:chgData name="Camayo Pesas Fabian Andres" userId="6c665825-f6d8-4921-b3fb-5149d9fbe4be" providerId="ADAL" clId="{F13D3AC9-9A4E-42D2-BEEB-B6BED7335879}" dt="2024-09-06T16:46:13.756" v="81" actId="21"/>
          <ac:picMkLst>
            <pc:docMk/>
            <pc:sldMk cId="2715663413" sldId="257"/>
            <ac:picMk id="7" creationId="{FBCD5515-D96D-29DF-D880-6C0A167F29FA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8" creationId="{BE7F9A10-7CFB-B2F6-44DC-2FCFD36390CA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10" creationId="{A5A0398F-86F7-9D89-429B-B593C40EBE64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22" creationId="{F04D68C0-A2F1-4C0C-58BD-69B93F64072A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24" creationId="{768FBA7D-21F9-5B39-8504-F79656F50A13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29" creationId="{E5AF23BC-868E-00FC-D2BC-DB6055DCDF04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30" creationId="{351F43DB-4502-3BA7-8014-30FF109C79D2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31" creationId="{FB1163D8-265F-25BE-2C7A-68CC0CA654F1}"/>
          </ac:picMkLst>
        </pc:picChg>
        <pc:picChg chg="mod">
          <ac:chgData name="Camayo Pesas Fabian Andres" userId="6c665825-f6d8-4921-b3fb-5149d9fbe4be" providerId="ADAL" clId="{F13D3AC9-9A4E-42D2-BEEB-B6BED7335879}" dt="2024-08-28T20:19:37.861" v="1" actId="164"/>
          <ac:picMkLst>
            <pc:docMk/>
            <pc:sldMk cId="2715663413" sldId="257"/>
            <ac:picMk id="32" creationId="{64BD9C0B-9099-6164-7940-8506BE6E1A75}"/>
          </ac:picMkLst>
        </pc:picChg>
        <pc:picChg chg="add mod modCrop">
          <ac:chgData name="Camayo Pesas Fabian Andres" userId="6c665825-f6d8-4921-b3fb-5149d9fbe4be" providerId="ADAL" clId="{F13D3AC9-9A4E-42D2-BEEB-B6BED7335879}" dt="2024-08-28T20:24:55.739" v="24" actId="732"/>
          <ac:picMkLst>
            <pc:docMk/>
            <pc:sldMk cId="2715663413" sldId="257"/>
            <ac:picMk id="33" creationId="{3C909C1B-8CD4-A934-BFB0-120C710183D7}"/>
          </ac:picMkLst>
        </pc:picChg>
        <pc:picChg chg="add mod">
          <ac:chgData name="Camayo Pesas Fabian Andres" userId="6c665825-f6d8-4921-b3fb-5149d9fbe4be" providerId="ADAL" clId="{F13D3AC9-9A4E-42D2-BEEB-B6BED7335879}" dt="2024-08-28T20:25:39.778" v="28" actId="962"/>
          <ac:picMkLst>
            <pc:docMk/>
            <pc:sldMk cId="2715663413" sldId="257"/>
            <ac:picMk id="35" creationId="{90B8B6B8-720F-FC4B-29B9-2C4698D4B1CA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99" creationId="{F170778E-1D40-1D7C-E4B0-B55A1EC1214E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100" creationId="{0E7C88FE-41AD-CFFB-475B-FD24B99EDFA9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02" creationId="{EAAD528C-DABA-6FB0-7710-734EE5155B05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03" creationId="{483FD011-9DC5-36EC-14AA-1E2C2A5541D5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05" creationId="{D7DA115F-25D5-E64A-F10A-30B05324F49D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06" creationId="{21C38971-EED8-6D37-F79D-6A23EFA19868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07" creationId="{27F246D5-F24F-A1EF-58EE-E841F865E618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08" creationId="{CEF17140-1DCB-0BCF-9DFB-CC6A6206DCAE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09" creationId="{90B840D8-3CA2-16CF-5909-273512C5D25B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10" creationId="{67DF34A1-23B1-B3CB-85C8-D6EC86C4A1C6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11" creationId="{479B4BDB-4827-9349-A1DC-011FB87F4A78}"/>
          </ac:picMkLst>
        </pc:picChg>
        <pc:picChg chg="mod">
          <ac:chgData name="Camayo Pesas Fabian Andres" userId="6c665825-f6d8-4921-b3fb-5149d9fbe4be" providerId="ADAL" clId="{F13D3AC9-9A4E-42D2-BEEB-B6BED7335879}" dt="2024-08-28T20:19:49.975" v="3" actId="164"/>
          <ac:picMkLst>
            <pc:docMk/>
            <pc:sldMk cId="2715663413" sldId="257"/>
            <ac:picMk id="119" creationId="{7C118EC0-41A4-264D-DC69-5BC7E2989AC3}"/>
          </ac:picMkLst>
        </pc:picChg>
        <pc:picChg chg="mod">
          <ac:chgData name="Camayo Pesas Fabian Andres" userId="6c665825-f6d8-4921-b3fb-5149d9fbe4be" providerId="ADAL" clId="{F13D3AC9-9A4E-42D2-BEEB-B6BED7335879}" dt="2024-08-28T20:19:37.861" v="1" actId="164"/>
          <ac:picMkLst>
            <pc:docMk/>
            <pc:sldMk cId="2715663413" sldId="257"/>
            <ac:picMk id="1026" creationId="{0DC3EAE3-17B1-CE2F-FCCB-EB45BA8E1832}"/>
          </ac:picMkLst>
        </pc:picChg>
        <pc:picChg chg="mod">
          <ac:chgData name="Camayo Pesas Fabian Andres" userId="6c665825-f6d8-4921-b3fb-5149d9fbe4be" providerId="ADAL" clId="{F13D3AC9-9A4E-42D2-BEEB-B6BED7335879}" dt="2024-08-28T20:19:46.482" v="2" actId="164"/>
          <ac:picMkLst>
            <pc:docMk/>
            <pc:sldMk cId="2715663413" sldId="257"/>
            <ac:picMk id="1034" creationId="{64F3A3EF-A4C8-6796-270C-44AD33C8EB0E}"/>
          </ac:picMkLst>
        </pc:picChg>
      </pc:sldChg>
      <pc:sldChg chg="addSp delSp modSp new mod">
        <pc:chgData name="Camayo Pesas Fabian Andres" userId="6c665825-f6d8-4921-b3fb-5149d9fbe4be" providerId="ADAL" clId="{F13D3AC9-9A4E-42D2-BEEB-B6BED7335879}" dt="2024-09-06T16:46:35.156" v="85" actId="1076"/>
        <pc:sldMkLst>
          <pc:docMk/>
          <pc:sldMk cId="3531381524" sldId="258"/>
        </pc:sldMkLst>
        <pc:spChg chg="del">
          <ac:chgData name="Camayo Pesas Fabian Andres" userId="6c665825-f6d8-4921-b3fb-5149d9fbe4be" providerId="ADAL" clId="{F13D3AC9-9A4E-42D2-BEEB-B6BED7335879}" dt="2024-08-28T20:22:48.810" v="5" actId="478"/>
          <ac:spMkLst>
            <pc:docMk/>
            <pc:sldMk cId="3531381524" sldId="258"/>
            <ac:spMk id="2" creationId="{4F62056C-00D1-1409-5FBE-9137C683D981}"/>
          </ac:spMkLst>
        </pc:spChg>
        <pc:spChg chg="del">
          <ac:chgData name="Camayo Pesas Fabian Andres" userId="6c665825-f6d8-4921-b3fb-5149d9fbe4be" providerId="ADAL" clId="{F13D3AC9-9A4E-42D2-BEEB-B6BED7335879}" dt="2024-08-28T20:22:49.866" v="6" actId="478"/>
          <ac:spMkLst>
            <pc:docMk/>
            <pc:sldMk cId="3531381524" sldId="258"/>
            <ac:spMk id="3" creationId="{3B459808-16AC-26D1-7896-F52C9D221F39}"/>
          </ac:spMkLst>
        </pc:spChg>
        <pc:spChg chg="add mod">
          <ac:chgData name="Camayo Pesas Fabian Andres" userId="6c665825-f6d8-4921-b3fb-5149d9fbe4be" providerId="ADAL" clId="{F13D3AC9-9A4E-42D2-BEEB-B6BED7335879}" dt="2024-09-06T16:45:57.822" v="78" actId="1076"/>
          <ac:spMkLst>
            <pc:docMk/>
            <pc:sldMk cId="3531381524" sldId="258"/>
            <ac:spMk id="4" creationId="{DF10C875-F382-4517-BE04-A18CAAFFA646}"/>
          </ac:spMkLst>
        </pc:spChg>
        <pc:grpChg chg="add mod">
          <ac:chgData name="Camayo Pesas Fabian Andres" userId="6c665825-f6d8-4921-b3fb-5149d9fbe4be" providerId="ADAL" clId="{F13D3AC9-9A4E-42D2-BEEB-B6BED7335879}" dt="2024-09-06T16:45:57.822" v="78" actId="1076"/>
          <ac:grpSpMkLst>
            <pc:docMk/>
            <pc:sldMk cId="3531381524" sldId="258"/>
            <ac:grpSpMk id="13" creationId="{D69017C5-9446-68B5-526E-FA0941327BE2}"/>
          </ac:grpSpMkLst>
        </pc:grp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2" creationId="{CDB706F1-2807-8D77-0141-75A8B866A1CC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3" creationId="{C9DAC59F-B1F8-2A35-C0E7-A4B6264D79EA}"/>
          </ac:picMkLst>
        </pc:picChg>
        <pc:picChg chg="add del">
          <ac:chgData name="Camayo Pesas Fabian Andres" userId="6c665825-f6d8-4921-b3fb-5149d9fbe4be" providerId="ADAL" clId="{F13D3AC9-9A4E-42D2-BEEB-B6BED7335879}" dt="2024-08-28T20:22:53.009" v="8" actId="478"/>
          <ac:picMkLst>
            <pc:docMk/>
            <pc:sldMk cId="3531381524" sldId="258"/>
            <ac:picMk id="5" creationId="{7E902CAC-6EE0-0FCA-1DA0-8FBD6CD7FE71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5" creationId="{E015137B-3091-2AF5-64D3-527D94C7BFE6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6" creationId="{82D210EA-8901-D9E5-4C1D-EC0EF6574DAB}"/>
          </ac:picMkLst>
        </pc:picChg>
        <pc:picChg chg="add del">
          <ac:chgData name="Camayo Pesas Fabian Andres" userId="6c665825-f6d8-4921-b3fb-5149d9fbe4be" providerId="ADAL" clId="{F13D3AC9-9A4E-42D2-BEEB-B6BED7335879}" dt="2024-08-28T20:23:04.108" v="10" actId="478"/>
          <ac:picMkLst>
            <pc:docMk/>
            <pc:sldMk cId="3531381524" sldId="258"/>
            <ac:picMk id="7" creationId="{37C6D73A-6122-227E-9825-1ED143498C54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7" creationId="{8DC13256-6A1A-E43E-571B-9EB3AA57821F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8" creationId="{37DCE38B-91DB-FA04-B004-734AB60477DE}"/>
          </ac:picMkLst>
        </pc:picChg>
        <pc:picChg chg="add del">
          <ac:chgData name="Camayo Pesas Fabian Andres" userId="6c665825-f6d8-4921-b3fb-5149d9fbe4be" providerId="ADAL" clId="{F13D3AC9-9A4E-42D2-BEEB-B6BED7335879}" dt="2024-08-28T20:23:11.825" v="12" actId="478"/>
          <ac:picMkLst>
            <pc:docMk/>
            <pc:sldMk cId="3531381524" sldId="258"/>
            <ac:picMk id="9" creationId="{41264088-6B7D-C74D-07B8-B24171BF33ED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9" creationId="{F50FADD2-A53D-59E2-FA28-B6BCD50C1883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10" creationId="{8EB1C23D-83B3-C5FD-75A5-3C55EC7E55A9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11" creationId="{0992A9F5-304C-DE11-8A56-97D58B8EE313}"/>
          </ac:picMkLst>
        </pc:picChg>
        <pc:picChg chg="add del mod">
          <ac:chgData name="Camayo Pesas Fabian Andres" userId="6c665825-f6d8-4921-b3fb-5149d9fbe4be" providerId="ADAL" clId="{F13D3AC9-9A4E-42D2-BEEB-B6BED7335879}" dt="2024-09-06T16:44:13.111" v="68" actId="478"/>
          <ac:picMkLst>
            <pc:docMk/>
            <pc:sldMk cId="3531381524" sldId="258"/>
            <ac:picMk id="12" creationId="{30D91591-6C81-2BE5-70A0-8F7EE100E31A}"/>
          </ac:picMkLst>
        </pc:picChg>
        <pc:picChg chg="add mod modCrop">
          <ac:chgData name="Camayo Pesas Fabian Andres" userId="6c665825-f6d8-4921-b3fb-5149d9fbe4be" providerId="ADAL" clId="{F13D3AC9-9A4E-42D2-BEEB-B6BED7335879}" dt="2024-09-06T16:46:35.156" v="85" actId="1076"/>
          <ac:picMkLst>
            <pc:docMk/>
            <pc:sldMk cId="3531381524" sldId="258"/>
            <ac:picMk id="14" creationId="{FBCD5515-D96D-29DF-D880-6C0A167F29FA}"/>
          </ac:picMkLst>
        </pc:picChg>
        <pc:picChg chg="add mod">
          <ac:chgData name="Camayo Pesas Fabian Andres" userId="6c665825-f6d8-4921-b3fb-5149d9fbe4be" providerId="ADAL" clId="{F13D3AC9-9A4E-42D2-BEEB-B6BED7335879}" dt="2024-09-06T16:45:57.822" v="78" actId="1076"/>
          <ac:picMkLst>
            <pc:docMk/>
            <pc:sldMk cId="3531381524" sldId="258"/>
            <ac:picMk id="1026" creationId="{7BA0E261-ED94-ACEB-60AE-F6F01B73FE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7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3231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nstallation-icon - Dualflo">
            <a:extLst>
              <a:ext uri="{FF2B5EF4-FFF2-40B4-BE49-F238E27FC236}">
                <a16:creationId xmlns:a16="http://schemas.microsoft.com/office/drawing/2014/main" id="{0DC3EAE3-17B1-CE2F-FCCB-EB45BA8E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0" y="1198386"/>
            <a:ext cx="2634270" cy="26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nstallation-icon - Dualflo">
            <a:extLst>
              <a:ext uri="{FF2B5EF4-FFF2-40B4-BE49-F238E27FC236}">
                <a16:creationId xmlns:a16="http://schemas.microsoft.com/office/drawing/2014/main" id="{64BD9C0B-9099-6164-7940-8506BE6E1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588236" y="3094833"/>
            <a:ext cx="2459764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B9BEAFAF-9126-76F2-526B-DD27351649F1}"/>
              </a:ext>
            </a:extLst>
          </p:cNvPr>
          <p:cNvSpPr txBox="1"/>
          <p:nvPr/>
        </p:nvSpPr>
        <p:spPr>
          <a:xfrm>
            <a:off x="652810" y="3123401"/>
            <a:ext cx="28875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INSTALACIÓN</a:t>
            </a:r>
            <a:endParaRPr lang="es-CO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9" name="Picture 2" descr="installation-icon - Dualflo">
            <a:extLst>
              <a:ext uri="{FF2B5EF4-FFF2-40B4-BE49-F238E27FC236}">
                <a16:creationId xmlns:a16="http://schemas.microsoft.com/office/drawing/2014/main" id="{F170778E-1D40-1D7C-E4B0-B55A1EC1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77" y="1186871"/>
            <a:ext cx="2634270" cy="26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installation-icon - Dualflo">
            <a:extLst>
              <a:ext uri="{FF2B5EF4-FFF2-40B4-BE49-F238E27FC236}">
                <a16:creationId xmlns:a16="http://schemas.microsoft.com/office/drawing/2014/main" id="{0E7C88FE-41AD-CFFB-475B-FD24B99ED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022593" y="3083318"/>
            <a:ext cx="2459764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CuadroTexto 100">
            <a:extLst>
              <a:ext uri="{FF2B5EF4-FFF2-40B4-BE49-F238E27FC236}">
                <a16:creationId xmlns:a16="http://schemas.microsoft.com/office/drawing/2014/main" id="{40D7A93B-3A5E-FEDD-DEB1-9751F00CD0A4}"/>
              </a:ext>
            </a:extLst>
          </p:cNvPr>
          <p:cNvSpPr txBox="1"/>
          <p:nvPr/>
        </p:nvSpPr>
        <p:spPr>
          <a:xfrm>
            <a:off x="3902774" y="3128220"/>
            <a:ext cx="28875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MANTENIMIENTO</a:t>
            </a:r>
            <a:endParaRPr lang="es-CO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nstallation-icon - Dualflo">
            <a:extLst>
              <a:ext uri="{FF2B5EF4-FFF2-40B4-BE49-F238E27FC236}">
                <a16:creationId xmlns:a16="http://schemas.microsoft.com/office/drawing/2014/main" id="{BE7F9A10-7CFB-B2F6-44DC-2FCFD3639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167244" y="1409700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nstallation-icon - Dualflo">
            <a:extLst>
              <a:ext uri="{FF2B5EF4-FFF2-40B4-BE49-F238E27FC236}">
                <a16:creationId xmlns:a16="http://schemas.microsoft.com/office/drawing/2014/main" id="{A5A0398F-86F7-9D89-429B-B593C40EB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031931" y="1714500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nstallation-icon - Dualflo">
            <a:extLst>
              <a:ext uri="{FF2B5EF4-FFF2-40B4-BE49-F238E27FC236}">
                <a16:creationId xmlns:a16="http://schemas.microsoft.com/office/drawing/2014/main" id="{F04D68C0-A2F1-4C0C-58BD-69B93F640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137878" y="1970087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nstallation-icon - Dualflo">
            <a:extLst>
              <a:ext uri="{FF2B5EF4-FFF2-40B4-BE49-F238E27FC236}">
                <a16:creationId xmlns:a16="http://schemas.microsoft.com/office/drawing/2014/main" id="{768FBA7D-21F9-5B39-8504-F79656F50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700887" y="2013387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nstallation-icon - Dualflo">
            <a:extLst>
              <a:ext uri="{FF2B5EF4-FFF2-40B4-BE49-F238E27FC236}">
                <a16:creationId xmlns:a16="http://schemas.microsoft.com/office/drawing/2014/main" id="{E5AF23BC-868E-00FC-D2BC-DB6055DCD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605202" y="2108172"/>
            <a:ext cx="1869289" cy="4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nstallation-icon - Dualflo">
            <a:extLst>
              <a:ext uri="{FF2B5EF4-FFF2-40B4-BE49-F238E27FC236}">
                <a16:creationId xmlns:a16="http://schemas.microsoft.com/office/drawing/2014/main" id="{351F43DB-4502-3BA7-8014-30FF109C7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729607" y="2504006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nstallation-icon - Dualflo">
            <a:extLst>
              <a:ext uri="{FF2B5EF4-FFF2-40B4-BE49-F238E27FC236}">
                <a16:creationId xmlns:a16="http://schemas.microsoft.com/office/drawing/2014/main" id="{FB1163D8-265F-25BE-2C7A-68CC0CA65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4292632" y="2742275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n mantenimiento - Iconos gratis de web">
            <a:extLst>
              <a:ext uri="{FF2B5EF4-FFF2-40B4-BE49-F238E27FC236}">
                <a16:creationId xmlns:a16="http://schemas.microsoft.com/office/drawing/2014/main" id="{64F3A3EF-A4C8-6796-270C-44AD33C8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53" y="1229992"/>
            <a:ext cx="1978130" cy="197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installation-icon - Dualflo">
            <a:extLst>
              <a:ext uri="{FF2B5EF4-FFF2-40B4-BE49-F238E27FC236}">
                <a16:creationId xmlns:a16="http://schemas.microsoft.com/office/drawing/2014/main" id="{EAAD528C-DABA-6FB0-7710-734EE5155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83" y="1192149"/>
            <a:ext cx="2634270" cy="26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installation-icon - Dualflo">
            <a:extLst>
              <a:ext uri="{FF2B5EF4-FFF2-40B4-BE49-F238E27FC236}">
                <a16:creationId xmlns:a16="http://schemas.microsoft.com/office/drawing/2014/main" id="{483FD011-9DC5-36EC-14AA-1E2C2A554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025499" y="3088596"/>
            <a:ext cx="2459764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uadroTexto 103">
            <a:extLst>
              <a:ext uri="{FF2B5EF4-FFF2-40B4-BE49-F238E27FC236}">
                <a16:creationId xmlns:a16="http://schemas.microsoft.com/office/drawing/2014/main" id="{CA2CBE9B-3581-B5CA-20B2-4C639B80A718}"/>
              </a:ext>
            </a:extLst>
          </p:cNvPr>
          <p:cNvSpPr txBox="1"/>
          <p:nvPr/>
        </p:nvSpPr>
        <p:spPr>
          <a:xfrm>
            <a:off x="8207094" y="3096768"/>
            <a:ext cx="22392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SUMINISTRO</a:t>
            </a:r>
            <a:endParaRPr lang="es-CO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5" name="Picture 2" descr="installation-icon - Dualflo">
            <a:extLst>
              <a:ext uri="{FF2B5EF4-FFF2-40B4-BE49-F238E27FC236}">
                <a16:creationId xmlns:a16="http://schemas.microsoft.com/office/drawing/2014/main" id="{D7DA115F-25D5-E64A-F10A-30B05324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170150" y="1414978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installation-icon - Dualflo">
            <a:extLst>
              <a:ext uri="{FF2B5EF4-FFF2-40B4-BE49-F238E27FC236}">
                <a16:creationId xmlns:a16="http://schemas.microsoft.com/office/drawing/2014/main" id="{21C38971-EED8-6D37-F79D-6A23EFA19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034837" y="1719778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installation-icon - Dualflo">
            <a:extLst>
              <a:ext uri="{FF2B5EF4-FFF2-40B4-BE49-F238E27FC236}">
                <a16:creationId xmlns:a16="http://schemas.microsoft.com/office/drawing/2014/main" id="{27F246D5-F24F-A1EF-58EE-E841F865E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140784" y="1975365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installation-icon - Dualflo">
            <a:extLst>
              <a:ext uri="{FF2B5EF4-FFF2-40B4-BE49-F238E27FC236}">
                <a16:creationId xmlns:a16="http://schemas.microsoft.com/office/drawing/2014/main" id="{CEF17140-1DCB-0BCF-9DFB-CC6A6206D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703793" y="2018665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installation-icon - Dualflo">
            <a:extLst>
              <a:ext uri="{FF2B5EF4-FFF2-40B4-BE49-F238E27FC236}">
                <a16:creationId xmlns:a16="http://schemas.microsoft.com/office/drawing/2014/main" id="{90B840D8-3CA2-16CF-5909-273512C5D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608108" y="2113450"/>
            <a:ext cx="1869289" cy="4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installation-icon - Dualflo">
            <a:extLst>
              <a:ext uri="{FF2B5EF4-FFF2-40B4-BE49-F238E27FC236}">
                <a16:creationId xmlns:a16="http://schemas.microsoft.com/office/drawing/2014/main" id="{67DF34A1-23B1-B3CB-85C8-D6EC86C4A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732513" y="2509284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installation-icon - Dualflo">
            <a:extLst>
              <a:ext uri="{FF2B5EF4-FFF2-40B4-BE49-F238E27FC236}">
                <a16:creationId xmlns:a16="http://schemas.microsoft.com/office/drawing/2014/main" id="{479B4BDB-4827-9349-A1DC-011FB87F4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0" t="2573" r="12723" b="85855"/>
          <a:stretch/>
        </p:blipFill>
        <p:spPr bwMode="auto">
          <a:xfrm>
            <a:off x="8295538" y="2747553"/>
            <a:ext cx="166473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Gráfico 118">
            <a:extLst>
              <a:ext uri="{FF2B5EF4-FFF2-40B4-BE49-F238E27FC236}">
                <a16:creationId xmlns:a16="http://schemas.microsoft.com/office/drawing/2014/main" id="{7C118EC0-41A4-264D-DC69-5BC7E2989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513" y="1264593"/>
            <a:ext cx="1994205" cy="19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3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57405CF-1AD9-38AD-136A-198B4A599B24}"/>
              </a:ext>
            </a:extLst>
          </p:cNvPr>
          <p:cNvGrpSpPr/>
          <p:nvPr/>
        </p:nvGrpSpPr>
        <p:grpSpPr>
          <a:xfrm>
            <a:off x="511920" y="1198386"/>
            <a:ext cx="2634270" cy="2634270"/>
            <a:chOff x="511920" y="1198386"/>
            <a:chExt cx="2634270" cy="2634270"/>
          </a:xfrm>
        </p:grpSpPr>
        <p:pic>
          <p:nvPicPr>
            <p:cNvPr id="1026" name="Picture 2" descr="installation-icon - Dualflo">
              <a:extLst>
                <a:ext uri="{FF2B5EF4-FFF2-40B4-BE49-F238E27FC236}">
                  <a16:creationId xmlns:a16="http://schemas.microsoft.com/office/drawing/2014/main" id="{0DC3EAE3-17B1-CE2F-FCCB-EB45BA8E1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920" y="1198386"/>
              <a:ext cx="2634270" cy="263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installation-icon - Dualflo">
              <a:extLst>
                <a:ext uri="{FF2B5EF4-FFF2-40B4-BE49-F238E27FC236}">
                  <a16:creationId xmlns:a16="http://schemas.microsoft.com/office/drawing/2014/main" id="{64BD9C0B-9099-6164-7940-8506BE6E1A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588236" y="3094833"/>
              <a:ext cx="2459764" cy="45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B9BEAFAF-9126-76F2-526B-DD27351649F1}"/>
              </a:ext>
            </a:extLst>
          </p:cNvPr>
          <p:cNvSpPr txBox="1"/>
          <p:nvPr/>
        </p:nvSpPr>
        <p:spPr>
          <a:xfrm>
            <a:off x="652810" y="3123401"/>
            <a:ext cx="28875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INSTALACIÓN</a:t>
            </a:r>
            <a:endParaRPr lang="es-CO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8B9C40F-2EAA-9EAF-8FEC-019684B1930A}"/>
              </a:ext>
            </a:extLst>
          </p:cNvPr>
          <p:cNvGrpSpPr/>
          <p:nvPr/>
        </p:nvGrpSpPr>
        <p:grpSpPr>
          <a:xfrm>
            <a:off x="3902774" y="1186871"/>
            <a:ext cx="2887523" cy="2634270"/>
            <a:chOff x="3902774" y="1186871"/>
            <a:chExt cx="2887523" cy="2634270"/>
          </a:xfrm>
        </p:grpSpPr>
        <p:pic>
          <p:nvPicPr>
            <p:cNvPr id="99" name="Picture 2" descr="installation-icon - Dualflo">
              <a:extLst>
                <a:ext uri="{FF2B5EF4-FFF2-40B4-BE49-F238E27FC236}">
                  <a16:creationId xmlns:a16="http://schemas.microsoft.com/office/drawing/2014/main" id="{F170778E-1D40-1D7C-E4B0-B55A1EC12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277" y="1186871"/>
              <a:ext cx="2634270" cy="263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installation-icon - Dualflo">
              <a:extLst>
                <a:ext uri="{FF2B5EF4-FFF2-40B4-BE49-F238E27FC236}">
                  <a16:creationId xmlns:a16="http://schemas.microsoft.com/office/drawing/2014/main" id="{0E7C88FE-41AD-CFFB-475B-FD24B99ED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022593" y="3083318"/>
              <a:ext cx="2459764" cy="45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0D7A93B-3A5E-FEDD-DEB1-9751F00CD0A4}"/>
                </a:ext>
              </a:extLst>
            </p:cNvPr>
            <p:cNvSpPr txBox="1"/>
            <p:nvPr/>
          </p:nvSpPr>
          <p:spPr>
            <a:xfrm>
              <a:off x="3902774" y="3128220"/>
              <a:ext cx="28875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MANTENIMIENTO</a:t>
              </a:r>
              <a:endParaRPr lang="es-CO" sz="2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Picture 2" descr="installation-icon - Dualflo">
              <a:extLst>
                <a:ext uri="{FF2B5EF4-FFF2-40B4-BE49-F238E27FC236}">
                  <a16:creationId xmlns:a16="http://schemas.microsoft.com/office/drawing/2014/main" id="{BE7F9A10-7CFB-B2F6-44DC-2FCFD36390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167244" y="1409700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nstallation-icon - Dualflo">
              <a:extLst>
                <a:ext uri="{FF2B5EF4-FFF2-40B4-BE49-F238E27FC236}">
                  <a16:creationId xmlns:a16="http://schemas.microsoft.com/office/drawing/2014/main" id="{A5A0398F-86F7-9D89-429B-B593C40EB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031931" y="1714500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nstallation-icon - Dualflo">
              <a:extLst>
                <a:ext uri="{FF2B5EF4-FFF2-40B4-BE49-F238E27FC236}">
                  <a16:creationId xmlns:a16="http://schemas.microsoft.com/office/drawing/2014/main" id="{F04D68C0-A2F1-4C0C-58BD-69B93F6407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137878" y="1970087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installation-icon - Dualflo">
              <a:extLst>
                <a:ext uri="{FF2B5EF4-FFF2-40B4-BE49-F238E27FC236}">
                  <a16:creationId xmlns:a16="http://schemas.microsoft.com/office/drawing/2014/main" id="{768FBA7D-21F9-5B39-8504-F79656F50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700887" y="2013387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nstallation-icon - Dualflo">
              <a:extLst>
                <a:ext uri="{FF2B5EF4-FFF2-40B4-BE49-F238E27FC236}">
                  <a16:creationId xmlns:a16="http://schemas.microsoft.com/office/drawing/2014/main" id="{E5AF23BC-868E-00FC-D2BC-DB6055DCDF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605202" y="2108172"/>
              <a:ext cx="1869289" cy="4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installation-icon - Dualflo">
              <a:extLst>
                <a:ext uri="{FF2B5EF4-FFF2-40B4-BE49-F238E27FC236}">
                  <a16:creationId xmlns:a16="http://schemas.microsoft.com/office/drawing/2014/main" id="{351F43DB-4502-3BA7-8014-30FF109C7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729607" y="2504006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installation-icon - Dualflo">
              <a:extLst>
                <a:ext uri="{FF2B5EF4-FFF2-40B4-BE49-F238E27FC236}">
                  <a16:creationId xmlns:a16="http://schemas.microsoft.com/office/drawing/2014/main" id="{FB1163D8-265F-25BE-2C7A-68CC0CA654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4292632" y="2742275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En mantenimiento - Iconos gratis de web">
              <a:extLst>
                <a:ext uri="{FF2B5EF4-FFF2-40B4-BE49-F238E27FC236}">
                  <a16:creationId xmlns:a16="http://schemas.microsoft.com/office/drawing/2014/main" id="{64F3A3EF-A4C8-6796-270C-44AD33C8E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453" y="1229992"/>
              <a:ext cx="1978130" cy="1978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0E938D3-8058-EB42-299A-35D81A0583B6}"/>
              </a:ext>
            </a:extLst>
          </p:cNvPr>
          <p:cNvGrpSpPr/>
          <p:nvPr/>
        </p:nvGrpSpPr>
        <p:grpSpPr>
          <a:xfrm>
            <a:off x="7949183" y="1192149"/>
            <a:ext cx="2634270" cy="2634270"/>
            <a:chOff x="7949183" y="1192149"/>
            <a:chExt cx="2634270" cy="2634270"/>
          </a:xfrm>
        </p:grpSpPr>
        <p:pic>
          <p:nvPicPr>
            <p:cNvPr id="102" name="Picture 2" descr="installation-icon - Dualflo">
              <a:extLst>
                <a:ext uri="{FF2B5EF4-FFF2-40B4-BE49-F238E27FC236}">
                  <a16:creationId xmlns:a16="http://schemas.microsoft.com/office/drawing/2014/main" id="{EAAD528C-DABA-6FB0-7710-734EE5155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183" y="1192149"/>
              <a:ext cx="2634270" cy="263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installation-icon - Dualflo">
              <a:extLst>
                <a:ext uri="{FF2B5EF4-FFF2-40B4-BE49-F238E27FC236}">
                  <a16:creationId xmlns:a16="http://schemas.microsoft.com/office/drawing/2014/main" id="{483FD011-9DC5-36EC-14AA-1E2C2A5541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025499" y="3088596"/>
              <a:ext cx="2459764" cy="45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CA2CBE9B-3581-B5CA-20B2-4C639B80A718}"/>
                </a:ext>
              </a:extLst>
            </p:cNvPr>
            <p:cNvSpPr txBox="1"/>
            <p:nvPr/>
          </p:nvSpPr>
          <p:spPr>
            <a:xfrm>
              <a:off x="8207094" y="3096768"/>
              <a:ext cx="22392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SUMINISTRO</a:t>
              </a:r>
              <a:endParaRPr lang="es-CO" sz="2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5" name="Picture 2" descr="installation-icon - Dualflo">
              <a:extLst>
                <a:ext uri="{FF2B5EF4-FFF2-40B4-BE49-F238E27FC236}">
                  <a16:creationId xmlns:a16="http://schemas.microsoft.com/office/drawing/2014/main" id="{D7DA115F-25D5-E64A-F10A-30B05324F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170150" y="1414978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installation-icon - Dualflo">
              <a:extLst>
                <a:ext uri="{FF2B5EF4-FFF2-40B4-BE49-F238E27FC236}">
                  <a16:creationId xmlns:a16="http://schemas.microsoft.com/office/drawing/2014/main" id="{21C38971-EED8-6D37-F79D-6A23EFA198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034837" y="1719778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installation-icon - Dualflo">
              <a:extLst>
                <a:ext uri="{FF2B5EF4-FFF2-40B4-BE49-F238E27FC236}">
                  <a16:creationId xmlns:a16="http://schemas.microsoft.com/office/drawing/2014/main" id="{27F246D5-F24F-A1EF-58EE-E841F865E6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140784" y="1975365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installation-icon - Dualflo">
              <a:extLst>
                <a:ext uri="{FF2B5EF4-FFF2-40B4-BE49-F238E27FC236}">
                  <a16:creationId xmlns:a16="http://schemas.microsoft.com/office/drawing/2014/main" id="{CEF17140-1DCB-0BCF-9DFB-CC6A6206DC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703793" y="2018665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installation-icon - Dualflo">
              <a:extLst>
                <a:ext uri="{FF2B5EF4-FFF2-40B4-BE49-F238E27FC236}">
                  <a16:creationId xmlns:a16="http://schemas.microsoft.com/office/drawing/2014/main" id="{90B840D8-3CA2-16CF-5909-273512C5D2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608108" y="2113450"/>
              <a:ext cx="1869289" cy="4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installation-icon - Dualflo">
              <a:extLst>
                <a:ext uri="{FF2B5EF4-FFF2-40B4-BE49-F238E27FC236}">
                  <a16:creationId xmlns:a16="http://schemas.microsoft.com/office/drawing/2014/main" id="{67DF34A1-23B1-B3CB-85C8-D6EC86C4A1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732513" y="2509284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installation-icon - Dualflo">
              <a:extLst>
                <a:ext uri="{FF2B5EF4-FFF2-40B4-BE49-F238E27FC236}">
                  <a16:creationId xmlns:a16="http://schemas.microsoft.com/office/drawing/2014/main" id="{479B4BDB-4827-9349-A1DC-011FB87F4A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8295538" y="2747553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Gráfico 118">
              <a:extLst>
                <a:ext uri="{FF2B5EF4-FFF2-40B4-BE49-F238E27FC236}">
                  <a16:creationId xmlns:a16="http://schemas.microsoft.com/office/drawing/2014/main" id="{7C118EC0-41A4-264D-DC69-5BC7E2989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75513" y="1264593"/>
              <a:ext cx="1994205" cy="1994205"/>
            </a:xfrm>
            <a:prstGeom prst="rect">
              <a:avLst/>
            </a:prstGeom>
          </p:spPr>
        </p:pic>
      </p:grp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E757ECF2-B006-A518-9D4C-21C708E52E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1"/>
          <a:stretch/>
        </p:blipFill>
        <p:spPr>
          <a:xfrm>
            <a:off x="413730" y="3969795"/>
            <a:ext cx="2634270" cy="2635160"/>
          </a:xfrm>
          <a:prstGeom prst="rect">
            <a:avLst/>
          </a:prstGeom>
        </p:spPr>
      </p:pic>
      <p:pic>
        <p:nvPicPr>
          <p:cNvPr id="33" name="Imagen 32" descr="Imagen que contiene firmar, señal, dibujo&#10;&#10;Descripción generada automáticamente">
            <a:extLst>
              <a:ext uri="{FF2B5EF4-FFF2-40B4-BE49-F238E27FC236}">
                <a16:creationId xmlns:a16="http://schemas.microsoft.com/office/drawing/2014/main" id="{3C909C1B-8CD4-A934-BFB0-120C710183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r="7038"/>
          <a:stretch/>
        </p:blipFill>
        <p:spPr>
          <a:xfrm>
            <a:off x="4022593" y="4030685"/>
            <a:ext cx="2635296" cy="2635160"/>
          </a:xfrm>
          <a:prstGeom prst="rect">
            <a:avLst/>
          </a:prstGeom>
        </p:spPr>
      </p:pic>
      <p:pic>
        <p:nvPicPr>
          <p:cNvPr id="35" name="Imagen 34" descr="Icono&#10;&#10;Descripción generada automáticamente">
            <a:extLst>
              <a:ext uri="{FF2B5EF4-FFF2-40B4-BE49-F238E27FC236}">
                <a16:creationId xmlns:a16="http://schemas.microsoft.com/office/drawing/2014/main" id="{90B8B6B8-720F-FC4B-29B9-2C4698D4B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04" y="3939276"/>
            <a:ext cx="2632389" cy="2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D69017C5-9446-68B5-526E-FA0941327BE2}"/>
              </a:ext>
            </a:extLst>
          </p:cNvPr>
          <p:cNvGrpSpPr/>
          <p:nvPr/>
        </p:nvGrpSpPr>
        <p:grpSpPr>
          <a:xfrm>
            <a:off x="432815" y="561213"/>
            <a:ext cx="2634270" cy="2753405"/>
            <a:chOff x="1603247" y="1118997"/>
            <a:chExt cx="2634270" cy="2753405"/>
          </a:xfrm>
        </p:grpSpPr>
        <p:pic>
          <p:nvPicPr>
            <p:cNvPr id="2" name="Picture 2" descr="installation-icon - Dualflo">
              <a:extLst>
                <a:ext uri="{FF2B5EF4-FFF2-40B4-BE49-F238E27FC236}">
                  <a16:creationId xmlns:a16="http://schemas.microsoft.com/office/drawing/2014/main" id="{CDB706F1-2807-8D77-0141-75A8B866A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247" y="1118997"/>
              <a:ext cx="2634270" cy="2634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installation-icon - Dualflo">
              <a:extLst>
                <a:ext uri="{FF2B5EF4-FFF2-40B4-BE49-F238E27FC236}">
                  <a16:creationId xmlns:a16="http://schemas.microsoft.com/office/drawing/2014/main" id="{C9DAC59F-B1F8-2A35-C0E7-A4B6264D7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1679563" y="3015444"/>
              <a:ext cx="2459764" cy="45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F10C875-F382-4517-BE04-A18CAAFFA646}"/>
                </a:ext>
              </a:extLst>
            </p:cNvPr>
            <p:cNvSpPr txBox="1"/>
            <p:nvPr/>
          </p:nvSpPr>
          <p:spPr>
            <a:xfrm>
              <a:off x="2090927" y="2979850"/>
              <a:ext cx="16589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SALIDAS VARIAS</a:t>
              </a:r>
              <a:endParaRPr lang="es-CO" sz="2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" name="Picture 2" descr="installation-icon - Dualflo">
              <a:extLst>
                <a:ext uri="{FF2B5EF4-FFF2-40B4-BE49-F238E27FC236}">
                  <a16:creationId xmlns:a16="http://schemas.microsoft.com/office/drawing/2014/main" id="{E015137B-3091-2AF5-64D3-527D94C7B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1824214" y="1341826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nstallation-icon - Dualflo">
              <a:extLst>
                <a:ext uri="{FF2B5EF4-FFF2-40B4-BE49-F238E27FC236}">
                  <a16:creationId xmlns:a16="http://schemas.microsoft.com/office/drawing/2014/main" id="{82D210EA-8901-D9E5-4C1D-EC0EF6574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1688901" y="1646626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installation-icon - Dualflo">
              <a:extLst>
                <a:ext uri="{FF2B5EF4-FFF2-40B4-BE49-F238E27FC236}">
                  <a16:creationId xmlns:a16="http://schemas.microsoft.com/office/drawing/2014/main" id="{8DC13256-6A1A-E43E-571B-9EB3AA5782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1794848" y="1902213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nstallation-icon - Dualflo">
              <a:extLst>
                <a:ext uri="{FF2B5EF4-FFF2-40B4-BE49-F238E27FC236}">
                  <a16:creationId xmlns:a16="http://schemas.microsoft.com/office/drawing/2014/main" id="{37DCE38B-91DB-FA04-B004-734AB60477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2357857" y="1945513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nstallation-icon - Dualflo">
              <a:extLst>
                <a:ext uri="{FF2B5EF4-FFF2-40B4-BE49-F238E27FC236}">
                  <a16:creationId xmlns:a16="http://schemas.microsoft.com/office/drawing/2014/main" id="{F50FADD2-A53D-59E2-FA28-B6BCD50C18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2262172" y="2040298"/>
              <a:ext cx="1869289" cy="42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installation-icon - Dualflo">
              <a:extLst>
                <a:ext uri="{FF2B5EF4-FFF2-40B4-BE49-F238E27FC236}">
                  <a16:creationId xmlns:a16="http://schemas.microsoft.com/office/drawing/2014/main" id="{8EB1C23D-83B3-C5FD-75A5-3C55EC7E55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2386577" y="2436132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nstallation-icon - Dualflo">
              <a:extLst>
                <a:ext uri="{FF2B5EF4-FFF2-40B4-BE49-F238E27FC236}">
                  <a16:creationId xmlns:a16="http://schemas.microsoft.com/office/drawing/2014/main" id="{0992A9F5-304C-DE11-8A56-97D58B8EE3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80" t="2573" r="12723" b="85855"/>
            <a:stretch/>
          </p:blipFill>
          <p:spPr bwMode="auto">
            <a:xfrm>
              <a:off x="1949602" y="2674401"/>
              <a:ext cx="1664732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Varios archivos - Iconos gratis de interfaz">
              <a:extLst>
                <a:ext uri="{FF2B5EF4-FFF2-40B4-BE49-F238E27FC236}">
                  <a16:creationId xmlns:a16="http://schemas.microsoft.com/office/drawing/2014/main" id="{7BA0E261-ED94-ACEB-60AE-F6F01B73F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353" y="1163268"/>
              <a:ext cx="1869289" cy="1869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FBCD5515-D96D-29DF-D880-6C0A167F29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3"/>
          <a:stretch/>
        </p:blipFill>
        <p:spPr>
          <a:xfrm>
            <a:off x="3663895" y="561212"/>
            <a:ext cx="2632389" cy="26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81524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Metadata/LabelInfo.xml><?xml version="1.0" encoding="utf-8"?>
<clbl:labelList xmlns:clbl="http://schemas.microsoft.com/office/2020/mipLabelMetadata">
  <clbl:label id="{3d4d7762-e0e1-4b1e-9ccc-afb45486f737}" enabled="0" method="" siteId="{3d4d7762-e0e1-4b1e-9ccc-afb45486f73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Bell MT</vt:lpstr>
      <vt:lpstr>Courier New</vt:lpstr>
      <vt:lpstr>GlowVTI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Camayo Pesas Fabian Andres</dc:creator>
  <cp:lastModifiedBy>Camayo Pesas Fabian Andres</cp:lastModifiedBy>
  <cp:revision>1</cp:revision>
  <dcterms:created xsi:type="dcterms:W3CDTF">2024-08-28T19:51:04Z</dcterms:created>
  <dcterms:modified xsi:type="dcterms:W3CDTF">2024-09-06T16:46:37Z</dcterms:modified>
</cp:coreProperties>
</file>