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2"/>
  </p:notesMasterIdLst>
  <p:sldIdLst>
    <p:sldId id="269" r:id="rId2"/>
    <p:sldId id="272" r:id="rId3"/>
    <p:sldId id="271" r:id="rId4"/>
    <p:sldId id="273" r:id="rId5"/>
    <p:sldId id="276" r:id="rId6"/>
    <p:sldId id="275" r:id="rId7"/>
    <p:sldId id="274" r:id="rId8"/>
    <p:sldId id="262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/>
    <p:restoredTop sz="94682"/>
  </p:normalViewPr>
  <p:slideViewPr>
    <p:cSldViewPr snapToGrid="0" snapToObjects="1">
      <p:cViewPr>
        <p:scale>
          <a:sx n="106" d="100"/>
          <a:sy n="106" d="100"/>
        </p:scale>
        <p:origin x="173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18FE7-631F-E044-9888-06D2B66AC33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DDB4D-3D4D-8145-B8DE-5E143AD9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5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DB4D-3D4D-8145-B8DE-5E143AD91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DB4D-3D4D-8145-B8DE-5E143AD91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DB4D-3D4D-8145-B8DE-5E143AD91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DB4D-3D4D-8145-B8DE-5E143AD91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replicaset" TargetMode="External"/><Relationship Id="rId4" Type="http://schemas.openxmlformats.org/officeDocument/2006/relationships/hyperlink" Target="https://kubernetes.io/docs/concepts/workloads/controllers/deployment" TargetMode="External"/><Relationship Id="rId5" Type="http://schemas.openxmlformats.org/officeDocument/2006/relationships/hyperlink" Target="https://kubernetes.io/docs/concepts/services-networking/service" TargetMode="External"/><Relationship Id="rId6" Type="http://schemas.openxmlformats.org/officeDocument/2006/relationships/hyperlink" Target="https://kubernetes.io/docs/concepts/services-networking/ingress" TargetMode="External"/><Relationship Id="rId7" Type="http://schemas.openxmlformats.org/officeDocument/2006/relationships/hyperlink" Target="https://kubernetes.io/docs/tasks/run-application/horizontal-pod-autoscale" TargetMode="External"/><Relationship Id="rId8" Type="http://schemas.openxmlformats.org/officeDocument/2006/relationships/hyperlink" Target="https://kubernetes.io/docs/concepts/storage/persistent-volumes/" TargetMode="External"/><Relationship Id="rId9" Type="http://schemas.openxmlformats.org/officeDocument/2006/relationships/hyperlink" Target="https://kubernetes.io/docs/concepts/configuration/secret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ubernetes.io/docs/concepts/workloads/pods/pod-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setup/minikube/" TargetMode="External"/><Relationship Id="rId4" Type="http://schemas.openxmlformats.org/officeDocument/2006/relationships/hyperlink" Target="https://kubernetes.io/docs/tasks/access-application-cluster/web-ui-dashboard/" TargetMode="External"/><Relationship Id="rId5" Type="http://schemas.openxmlformats.org/officeDocument/2006/relationships/hyperlink" Target="https://github.com/kubernetes/heapster" TargetMode="External"/><Relationship Id="rId6" Type="http://schemas.openxmlformats.org/officeDocument/2006/relationships/hyperlink" Target="https://github.com/kubernetes-incubator/metrics-server" TargetMode="External"/><Relationship Id="rId7" Type="http://schemas.openxmlformats.org/officeDocument/2006/relationships/hyperlink" Target="https://kubernetes.io/docs/reference/setup-tools/kubeadm/kubeadm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ubernetes.io/docs/reference/kubectl/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37674"/>
            <a:ext cx="7766936" cy="790278"/>
          </a:xfrm>
        </p:spPr>
        <p:txBody>
          <a:bodyPr/>
          <a:lstStyle/>
          <a:p>
            <a:pPr algn="l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07067" y="1969370"/>
            <a:ext cx="7766936" cy="2554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2"/>
              </a:rPr>
              <a:t>Pod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 err="1" smtClean="0">
                <a:hlinkClick r:id="rId3"/>
              </a:rPr>
              <a:t>ReplicaSet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4"/>
              </a:rPr>
              <a:t>Deployment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5"/>
              </a:rPr>
              <a:t>Service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6"/>
              </a:rPr>
              <a:t>Ingress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>
                <a:hlinkClick r:id="rId7"/>
              </a:rPr>
              <a:t>Horizontal Pod </a:t>
            </a:r>
            <a:r>
              <a:rPr lang="en-US" dirty="0" smtClean="0">
                <a:hlinkClick r:id="rId7"/>
              </a:rPr>
              <a:t>Autoscaler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>
                <a:hlinkClick r:id="rId8"/>
              </a:rPr>
              <a:t>Persistent </a:t>
            </a:r>
            <a:r>
              <a:rPr lang="en-US" dirty="0" smtClean="0">
                <a:hlinkClick r:id="rId8"/>
              </a:rPr>
              <a:t>Volumes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9"/>
              </a:rPr>
              <a:t>Secrets</a:t>
            </a:r>
            <a:endParaRPr lang="en-US" dirty="0"/>
          </a:p>
          <a:p>
            <a:pPr marL="285750" indent="-285750" algn="l">
              <a:buFont typeface="Arial" charset="0"/>
              <a:buChar char="•"/>
            </a:pPr>
            <a:endParaRPr lang="en-US" dirty="0"/>
          </a:p>
          <a:p>
            <a:pPr marL="285750" indent="-28575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348" y="1732547"/>
            <a:ext cx="7507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QA, Developer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New environment in one click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Developer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Debug on any environment locally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DevOps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 / CD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Single configuration for multiple environments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Loadbalancing</a:t>
            </a:r>
            <a:r>
              <a:rPr lang="en-US" dirty="0" smtClean="0"/>
              <a:t> out of the box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Cheep and stable cluster 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 err="1" smtClean="0"/>
              <a:t>Usecases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7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348" y="1058779"/>
            <a:ext cx="7507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“Kubernetes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is a portable, extensible open-source platform for managing containerized workloads and services, that facilitates both declarative configuration and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automation.”</a:t>
            </a:r>
          </a:p>
          <a:p>
            <a:pPr lvl="1" algn="r"/>
            <a:r>
              <a:rPr lang="en-US" dirty="0" smtClean="0"/>
              <a:t>	</a:t>
            </a:r>
            <a:r>
              <a:rPr lang="en-US" dirty="0" err="1" smtClean="0"/>
              <a:t>kubernetes.io</a:t>
            </a:r>
            <a:endParaRPr lang="en-US" dirty="0" smtClean="0"/>
          </a:p>
          <a:p>
            <a:pPr lvl="1"/>
            <a:r>
              <a:rPr lang="en-US" dirty="0"/>
              <a:t>	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is open-source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is platform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can manage </a:t>
            </a:r>
            <a:r>
              <a:rPr lang="en-US" dirty="0"/>
              <a:t>D</a:t>
            </a:r>
            <a:r>
              <a:rPr lang="en-US" dirty="0" smtClean="0"/>
              <a:t>ocker containers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can wrap Docker containers in logical abstractions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is providing infrastructure as a code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is providing automation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 smtClean="0"/>
              <a:t>What is Kubernetes?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51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348" y="1251286"/>
            <a:ext cx="8349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Kubernetes originates from Greek, meaning helmsman or </a:t>
            </a:r>
            <a:r>
              <a:rPr lang="en-US" dirty="0" smtClean="0"/>
              <a:t>pilot.</a:t>
            </a:r>
          </a:p>
          <a:p>
            <a:endParaRPr lang="en-US" i="1" dirty="0"/>
          </a:p>
          <a:p>
            <a:r>
              <a:rPr lang="en-US" i="1" dirty="0" smtClean="0"/>
              <a:t>K8s</a:t>
            </a:r>
            <a:r>
              <a:rPr lang="en-US" dirty="0"/>
              <a:t> is an abbreviation derived by replacing the 8 letters “</a:t>
            </a:r>
            <a:r>
              <a:rPr lang="en-US" dirty="0" err="1"/>
              <a:t>ubernete</a:t>
            </a:r>
            <a:r>
              <a:rPr lang="en-US" dirty="0"/>
              <a:t>” with “8”.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/>
              <a:t>What does Kubernetes mean? K8s?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80" y="2885297"/>
            <a:ext cx="2559608" cy="25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348" y="1058779"/>
            <a:ext cx="7507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Google open-sourced the Kubernetes project in </a:t>
            </a:r>
            <a:r>
              <a:rPr lang="en-US" dirty="0" smtClean="0"/>
              <a:t>2014.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Builds upon Borg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 smtClean="0"/>
              <a:t>History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27" y="1596554"/>
            <a:ext cx="4178300" cy="287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8" y="1982109"/>
            <a:ext cx="5315100" cy="45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 smtClean="0"/>
              <a:t>Architecture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r="1765"/>
          <a:stretch/>
        </p:blipFill>
        <p:spPr>
          <a:xfrm>
            <a:off x="1275348" y="1420397"/>
            <a:ext cx="8237239" cy="39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Teams: evia.k8s-workshop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svitlychnyi</a:t>
            </a:r>
            <a:r>
              <a:rPr lang="en-US" dirty="0"/>
              <a:t>/k8s-workshop.git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33137"/>
            <a:ext cx="7766936" cy="790278"/>
          </a:xfrm>
        </p:spPr>
        <p:txBody>
          <a:bodyPr/>
          <a:lstStyle/>
          <a:p>
            <a:pPr algn="l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69370"/>
            <a:ext cx="7766936" cy="2049178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2"/>
              </a:rPr>
              <a:t>kubectl</a:t>
            </a:r>
            <a:endParaRPr lang="en-US" dirty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3"/>
              </a:rPr>
              <a:t>minikube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4"/>
              </a:rPr>
              <a:t>dashboard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5"/>
              </a:rPr>
              <a:t>heapster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deprecated, use </a:t>
            </a:r>
            <a:r>
              <a:rPr lang="en-US" dirty="0">
                <a:hlinkClick r:id="rId6"/>
              </a:rPr>
              <a:t>metrics-server </a:t>
            </a:r>
            <a:r>
              <a:rPr lang="en-US" dirty="0" smtClean="0"/>
              <a:t>+ Prometheus</a:t>
            </a:r>
          </a:p>
          <a:p>
            <a:pPr marL="285750" indent="-285750" algn="l">
              <a:buFont typeface="Arial" charset="0"/>
              <a:buChar char="•"/>
            </a:pPr>
            <a:endParaRPr lang="en-US" dirty="0"/>
          </a:p>
          <a:p>
            <a:pPr marL="285750" indent="-285750" algn="l">
              <a:buFont typeface="Arial" charset="0"/>
              <a:buChar char="•"/>
            </a:pPr>
            <a:r>
              <a:rPr lang="en-US" dirty="0" err="1" smtClean="0">
                <a:hlinkClick r:id="rId7"/>
              </a:rPr>
              <a:t>k</a:t>
            </a:r>
            <a:r>
              <a:rPr lang="en-US" dirty="0" err="1" smtClean="0">
                <a:hlinkClick r:id="rId7"/>
              </a:rPr>
              <a:t>ubeadm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6156</TotalTime>
  <Words>134</Words>
  <Application>Microsoft Macintosh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Trebuchet MS</vt:lpstr>
      <vt:lpstr>Wingdings 3</vt:lpstr>
      <vt:lpstr>Arial</vt:lpstr>
      <vt:lpstr>Facet</vt:lpstr>
      <vt:lpstr>Kubernetes</vt:lpstr>
      <vt:lpstr>Usecases</vt:lpstr>
      <vt:lpstr>Overview</vt:lpstr>
      <vt:lpstr>What is Kubernetes?</vt:lpstr>
      <vt:lpstr>What does Kubernetes mean? K8s?</vt:lpstr>
      <vt:lpstr>History</vt:lpstr>
      <vt:lpstr>Architecture</vt:lpstr>
      <vt:lpstr>Source code</vt:lpstr>
      <vt:lpstr>Tools</vt:lpstr>
      <vt:lpstr>Objects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Gennadii Svitlychnyi</dc:creator>
  <cp:lastModifiedBy>Gennadii Svitlychnyi</cp:lastModifiedBy>
  <cp:revision>93</cp:revision>
  <dcterms:created xsi:type="dcterms:W3CDTF">2018-02-06T12:24:51Z</dcterms:created>
  <dcterms:modified xsi:type="dcterms:W3CDTF">2018-06-21T15:42:01Z</dcterms:modified>
</cp:coreProperties>
</file>