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4D6455-8275-4E91-A706-76BFD8D98A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Location_Brazil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A713BD-23EB-4AAF-BFAD-8ACB36CF72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28.06.2023 08:30:54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7871CC59-513C-41C0-AA70-68DBE43F9C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26" y="0"/>
            <a:ext cx="958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2023-06-28T06:31:00Z</dcterms:created>
  <dcterms:modified xsi:type="dcterms:W3CDTF">2023-06-28T06:31:00Z</dcterms:modified>
</cp:coreProperties>
</file>