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20-2A0A-4D23-9D5B-E93CB44CA9E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A76-53BF-422E-86FF-FA83C036A0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0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20-2A0A-4D23-9D5B-E93CB44CA9E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A76-53BF-422E-86FF-FA83C036A0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94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20-2A0A-4D23-9D5B-E93CB44CA9E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A76-53BF-422E-86FF-FA83C036A0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41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20-2A0A-4D23-9D5B-E93CB44CA9E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A76-53BF-422E-86FF-FA83C036A0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20-2A0A-4D23-9D5B-E93CB44CA9E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A76-53BF-422E-86FF-FA83C036A0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54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20-2A0A-4D23-9D5B-E93CB44CA9E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A76-53BF-422E-86FF-FA83C036A0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20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20-2A0A-4D23-9D5B-E93CB44CA9E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A76-53BF-422E-86FF-FA83C036A0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76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20-2A0A-4D23-9D5B-E93CB44CA9E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A76-53BF-422E-86FF-FA83C036A0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96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20-2A0A-4D23-9D5B-E93CB44CA9E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A76-53BF-422E-86FF-FA83C036A0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89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20-2A0A-4D23-9D5B-E93CB44CA9E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A76-53BF-422E-86FF-FA83C036A0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17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20-2A0A-4D23-9D5B-E93CB44CA9E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A76-53BF-422E-86FF-FA83C036A0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95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FD20-2A0A-4D23-9D5B-E93CB44CA9E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0AA76-53BF-422E-86FF-FA83C036A0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31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036" y="1143000"/>
            <a:ext cx="7676707" cy="4141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0949" y="1392865"/>
            <a:ext cx="493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Shangai </a:t>
            </a:r>
            <a:r>
              <a:rPr lang="pt-BR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Tows</a:t>
            </a:r>
            <a:endParaRPr lang="pt-BR" sz="5400" dirty="0">
              <a:solidFill>
                <a:schemeClr val="tx1">
                  <a:lumMod val="85000"/>
                  <a:lumOff val="1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0986" y="2316195"/>
            <a:ext cx="1350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Part</a:t>
            </a:r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73029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Bebas Neue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Francelino, Pierre</dc:creator>
  <cp:lastModifiedBy>Francelino, Pierre</cp:lastModifiedBy>
  <cp:revision>4</cp:revision>
  <dcterms:created xsi:type="dcterms:W3CDTF">2018-03-07T00:59:28Z</dcterms:created>
  <dcterms:modified xsi:type="dcterms:W3CDTF">2018-03-18T03:28:43Z</dcterms:modified>
</cp:coreProperties>
</file>