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F9156-5B1A-30E3-BAF0-26AB4082C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A9AF0-13C1-EB4B-E2C7-C7A5CE947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ABA14-A134-EEC3-E8FB-CC300474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839DFB-91C9-12CB-8786-8546C13F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B6C9E-4823-591B-F04D-C875F030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1A3F-9A14-D475-911A-EAC3E75B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D6DBC1-C359-F9B1-F976-C03AE428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5408D-913F-363F-7204-ABD0DFA3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F99A9-8829-D4C1-F7F7-5AD9A4AE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B16BA-7B7F-C08A-4FCF-D867E3AB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CCBF2F-0087-0DCD-1557-83A49065B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474E21-D220-735B-2642-982EDE03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E6F88-E5B4-8C4E-90FC-A923FC57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7BFD2-5A44-6F5E-A7B4-97412AF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03918-8F4C-E592-184C-E7CEA3AC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96D89-F4C8-9FCB-B0DF-3651539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63A6C-15AA-F27F-624D-A3BBDC08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CF75C-F859-343D-6FE6-A18F7012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1BE9-8A03-8DE0-16F4-443990EA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B1367-90AD-EBAD-899C-D8744415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1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E229E-31C8-18A5-F8FB-27E27A68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6D012-DBFF-06A5-FD69-2AA945C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B280D-D5EE-C545-6C40-3C348DEF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00EE7-25F1-7980-FE3A-06489EFA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BE1DD-7545-08E0-49B5-B586A6E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A30D-2FA8-4D4C-B3FF-E4D0BA2C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8F227-AE2F-3307-BAE8-E5C6C140E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FB1B5D-C18D-982E-28DB-6FD69288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553852-50EE-3693-64FE-9B352910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C4D66-10BD-91C3-CEEC-F89874E9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C45DD-DDC3-0298-760D-D13B7B52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4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008EA-B2AE-9704-BEC8-C013A4E0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DFCD4-1F32-5CFE-5036-DAF1FA8A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0AB7D-B865-8B21-0573-EE36B758B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625A14-4653-3B98-4082-BA67287ED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E8E5FB-FB4C-0935-4A7B-32ECA1DAA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015039-09D4-D79C-F5E1-E4FD68C0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E81D03-5571-2114-2B11-857E9760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63A79-B0DA-BA48-51DD-1F247F32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2EA5D-5390-5A88-A5DA-1DE39A3E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AE775D-0006-E4C0-EC7A-56F890FC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D1A61D-5634-4BA7-4A02-1B6A9E96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C26CA-AEC8-579E-3E73-976BE98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47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B1C45A-4D7D-DA1C-86EE-53FD7FA1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2B61B-4006-F394-D898-2257FF4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7031CA-25BC-41FD-FFFC-35522A8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8276-F540-1D78-A7BD-7D76337D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D3710-1670-8486-5F28-212400BB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15F61A-BE6A-CF0A-F4FB-2BA439EB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91AE29-54E8-5586-E2C9-E03E632D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82BEBA-09B1-C623-11FE-B607F8C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AB5CC-D0EC-A48A-0D89-0040413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6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1D6C7-72CE-07DA-EE75-695006B0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0A6C3A-1064-AABF-3919-DDC07269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5B09A5-6008-1877-0E5F-7E691629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2D256-E1A2-BE32-C3BE-1E2126A3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23A82F-B6D3-87B8-46D9-89422402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D84A0-D0DC-860F-F3D8-27928309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0F4C2C-5914-9B80-95FD-C41600CA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69A7C8-48D1-BEAB-16FA-BDB82F7E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C1E64-E811-A04C-8D68-F931B8208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829F4-02B9-417A-BD65-16A23C02808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1ADC1-1B7A-A955-22D3-3CB7C1C72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16EAC1-7E7B-7952-614E-5E51558D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81923-19E9-4D94-A1E5-8ACCDE68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4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A250-0A75-2938-12A4-1B61AC5C0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73AB2-D6CF-1078-4857-A4368D188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005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LUIZ SANTOS DE SANTANA</dc:creator>
  <cp:lastModifiedBy>FABIANO LUIZ SANTOS DE SANTANA</cp:lastModifiedBy>
  <cp:revision>1</cp:revision>
  <dcterms:created xsi:type="dcterms:W3CDTF">2024-04-18T21:55:39Z</dcterms:created>
  <dcterms:modified xsi:type="dcterms:W3CDTF">2024-04-18T21:55:55Z</dcterms:modified>
</cp:coreProperties>
</file>