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FBD6-408B-444B-B8AE-932FC7BFEEBF}" type="datetimeFigureOut">
              <a:rPr lang="pt-BR" smtClean="0"/>
              <a:pPr/>
              <a:t>14/03/17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2295338" y="1124744"/>
            <a:ext cx="141256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700" b="1" dirty="0" smtClean="0">
                <a:solidFill>
                  <a:srgbClr val="FF0000"/>
                </a:solidFill>
              </a:rPr>
              <a:t>DATA EMISSÃO DA SOLICITAÇÃO</a:t>
            </a:r>
          </a:p>
          <a:p>
            <a:r>
              <a:rPr lang="pt-BR" sz="700" b="1" dirty="0" smtClean="0">
                <a:solidFill>
                  <a:srgbClr val="FF0000"/>
                </a:solidFill>
              </a:rPr>
              <a:t> DE VP  (A PARTIR DE</a:t>
            </a:r>
            <a:r>
              <a:rPr lang="pt-BR" sz="800" b="1" dirty="0" smtClean="0">
                <a:solidFill>
                  <a:srgbClr val="FF0000"/>
                </a:solidFill>
              </a:rPr>
              <a:t>)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92080" y="1284729"/>
            <a:ext cx="1527982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700" b="1" dirty="0" smtClean="0">
                <a:solidFill>
                  <a:srgbClr val="FF0000"/>
                </a:solidFill>
              </a:rPr>
              <a:t>STATUS DA VALIDAÇÃO DO CLIENTE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779912" y="1844824"/>
            <a:ext cx="99578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700" b="1" dirty="0" smtClean="0">
                <a:solidFill>
                  <a:srgbClr val="FF0000"/>
                </a:solidFill>
              </a:rPr>
              <a:t>GERENTE COMERCIAL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79912" y="2436857"/>
            <a:ext cx="1441420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700" b="1" dirty="0" smtClean="0">
                <a:solidFill>
                  <a:srgbClr val="FF0000"/>
                </a:solidFill>
              </a:rPr>
              <a:t>DATA ENVIO AO REPRESENTANTE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292080" y="2436857"/>
            <a:ext cx="1340432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700" b="1" dirty="0" smtClean="0">
                <a:solidFill>
                  <a:srgbClr val="FF0000"/>
                </a:solidFill>
              </a:rPr>
              <a:t>DATA  VALIDAÇÃO DO CLIENTE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7668344" y="1196752"/>
            <a:ext cx="1224136" cy="1080120"/>
          </a:xfrm>
          <a:prstGeom prst="wedgeRoundRectCallout">
            <a:avLst>
              <a:gd name="adj1" fmla="val -125031"/>
              <a:gd name="adj2" fmla="val -94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CONSIDERAR AS OPÇÕES:</a:t>
            </a:r>
          </a:p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= APROVADA</a:t>
            </a:r>
          </a:p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=REPROVADA</a:t>
            </a:r>
          </a:p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= REVISADA</a:t>
            </a:r>
          </a:p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=PENDENTE 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47664" y="620688"/>
            <a:ext cx="25202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267744" y="2436857"/>
            <a:ext cx="1494320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700" b="1" dirty="0" smtClean="0">
                <a:solidFill>
                  <a:srgbClr val="FF0000"/>
                </a:solidFill>
              </a:rPr>
              <a:t>DATA ELABORAÇÃO DA PROPOSTA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6084168" y="260648"/>
            <a:ext cx="1440160" cy="576064"/>
          </a:xfrm>
          <a:prstGeom prst="wedgeRoundRectCallout">
            <a:avLst>
              <a:gd name="adj1" fmla="val -187758"/>
              <a:gd name="adj2" fmla="val 6422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APLICAR ESSAS ALTERAÇÕES TAMBÉM NA ABA “VALIDAÇÃO DA PROPOSTA PELO CLIENTE”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0890" y="1268760"/>
            <a:ext cx="97975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700" b="1" dirty="0" smtClean="0">
                <a:solidFill>
                  <a:srgbClr val="FF0000"/>
                </a:solidFill>
              </a:rPr>
              <a:t>SOLICITAÇÃO VP No.</a:t>
            </a:r>
            <a:endParaRPr lang="pt-BR" sz="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3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5292080" y="1268760"/>
            <a:ext cx="15841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7668344" y="1124744"/>
            <a:ext cx="1008112" cy="360040"/>
          </a:xfrm>
          <a:prstGeom prst="wedgeRoundRectCallout">
            <a:avLst>
              <a:gd name="adj1" fmla="val -120312"/>
              <a:gd name="adj2" fmla="val 1315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EXCLUIR ESSES CAMPOS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779912" y="1772816"/>
            <a:ext cx="30963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295338" y="1124744"/>
            <a:ext cx="141256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700" b="1" dirty="0" smtClean="0">
                <a:solidFill>
                  <a:srgbClr val="FF0000"/>
                </a:solidFill>
              </a:rPr>
              <a:t>DATA EMISSÃO DA SOLICITAÇÃO</a:t>
            </a:r>
          </a:p>
          <a:p>
            <a:r>
              <a:rPr lang="pt-BR" sz="700" b="1" dirty="0" smtClean="0">
                <a:solidFill>
                  <a:srgbClr val="FF0000"/>
                </a:solidFill>
              </a:rPr>
              <a:t> (A PARTIR DE</a:t>
            </a:r>
            <a:r>
              <a:rPr lang="pt-BR" sz="800" b="1" dirty="0" smtClean="0">
                <a:solidFill>
                  <a:srgbClr val="FF0000"/>
                </a:solidFill>
              </a:rPr>
              <a:t>)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364088" y="332656"/>
            <a:ext cx="1512168" cy="432048"/>
          </a:xfrm>
          <a:prstGeom prst="wedgeRoundRectCallout">
            <a:avLst>
              <a:gd name="adj1" fmla="val -104549"/>
              <a:gd name="adj2" fmla="val 2205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INSERIR  LISTA COM OS NOMES DOS GERENTES COMERCIAIS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107504" y="2564904"/>
            <a:ext cx="2736304" cy="1800200"/>
          </a:xfrm>
          <a:prstGeom prst="wedgeRoundRectCallout">
            <a:avLst>
              <a:gd name="adj1" fmla="val 89476"/>
              <a:gd name="adj2" fmla="val -368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 smtClean="0">
                <a:solidFill>
                  <a:srgbClr val="FF0000"/>
                </a:solidFill>
              </a:rPr>
              <a:t>CONSIDERAR O  STATUS QUE ESTÁ NA PROPOSTA:</a:t>
            </a:r>
          </a:p>
          <a:p>
            <a:endParaRPr lang="pt-BR" sz="800" b="1" dirty="0" smtClean="0">
              <a:solidFill>
                <a:srgbClr val="FF0000"/>
              </a:solidFill>
            </a:endParaRPr>
          </a:p>
          <a:p>
            <a:r>
              <a:rPr lang="pt-BR" sz="800" b="1" dirty="0" smtClean="0">
                <a:solidFill>
                  <a:srgbClr val="FF0000"/>
                </a:solidFill>
              </a:rPr>
              <a:t>APROVADA = (QUANDO TODOS APROVARAM)</a:t>
            </a:r>
          </a:p>
          <a:p>
            <a:endParaRPr lang="pt-BR" sz="800" b="1" dirty="0" smtClean="0">
              <a:solidFill>
                <a:srgbClr val="FF0000"/>
              </a:solidFill>
            </a:endParaRPr>
          </a:p>
          <a:p>
            <a:r>
              <a:rPr lang="pt-BR" sz="800" b="1" dirty="0" smtClean="0">
                <a:solidFill>
                  <a:srgbClr val="FF0000"/>
                </a:solidFill>
              </a:rPr>
              <a:t>APROVADA COM RESTRIÇÃO = (QUANDO, PELO MENOS, UMA ÁREA NÃO APROVOU OU APROVOU COM  RESTRIÇÃO)</a:t>
            </a:r>
          </a:p>
          <a:p>
            <a:endParaRPr lang="pt-BR" sz="800" b="1" dirty="0" smtClean="0">
              <a:solidFill>
                <a:srgbClr val="FF0000"/>
              </a:solidFill>
            </a:endParaRPr>
          </a:p>
          <a:p>
            <a:r>
              <a:rPr lang="pt-BR" sz="800" b="1" dirty="0" smtClean="0">
                <a:solidFill>
                  <a:srgbClr val="FF0000"/>
                </a:solidFill>
              </a:rPr>
              <a:t>REPROVADA = (QUANDO TODAS AS ÁREAS REPROVARAM)</a:t>
            </a:r>
          </a:p>
          <a:p>
            <a:endParaRPr lang="pt-BR" sz="800" b="1" dirty="0" smtClean="0">
              <a:solidFill>
                <a:srgbClr val="FF0000"/>
              </a:solidFill>
            </a:endParaRPr>
          </a:p>
          <a:p>
            <a:r>
              <a:rPr lang="pt-BR" sz="800" b="1" dirty="0" smtClean="0">
                <a:solidFill>
                  <a:srgbClr val="FF0000"/>
                </a:solidFill>
              </a:rPr>
              <a:t>PENDENTE  = (QUANDO ALGUMA ÁREA AINDA  NÃO AVALIOU)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779912" y="2364849"/>
            <a:ext cx="1138453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700" b="1" dirty="0" smtClean="0">
                <a:solidFill>
                  <a:srgbClr val="FF0000"/>
                </a:solidFill>
              </a:rPr>
              <a:t>STATUS DAS AVALIAÇÕES</a:t>
            </a:r>
            <a:endParaRPr lang="pt-BR" sz="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ipse 3"/>
          <p:cNvSpPr/>
          <p:nvPr/>
        </p:nvSpPr>
        <p:spPr>
          <a:xfrm>
            <a:off x="2123728" y="1628800"/>
            <a:ext cx="144016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?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3608" y="1412776"/>
            <a:ext cx="86409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 smtClean="0">
                <a:solidFill>
                  <a:srgbClr val="FF0000"/>
                </a:solidFill>
              </a:rPr>
              <a:t>MOSTRA AS SOLICITAÇÕES EMITIDAS A PARTIR DA DATA INFORMADA</a:t>
            </a:r>
            <a:endParaRPr lang="pt-BR" sz="700" b="1" dirty="0">
              <a:solidFill>
                <a:srgbClr val="FF0000"/>
              </a:solidFill>
            </a:endParaRP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1907704" y="1700808"/>
            <a:ext cx="216024" cy="7200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979712" y="4581128"/>
            <a:ext cx="144016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?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99592" y="4365104"/>
            <a:ext cx="86409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 smtClean="0">
                <a:solidFill>
                  <a:srgbClr val="FF0000"/>
                </a:solidFill>
              </a:rPr>
              <a:t>CLICAR NO NÚMERO DA VP PARA ACESSAR A SOLICITAÇÃO</a:t>
            </a:r>
            <a:endParaRPr lang="pt-BR" sz="700" b="1" dirty="0">
              <a:solidFill>
                <a:srgbClr val="FF0000"/>
              </a:solidFill>
            </a:endParaRPr>
          </a:p>
        </p:txBody>
      </p:sp>
      <p:cxnSp>
        <p:nvCxnSpPr>
          <p:cNvPr id="12" name="Conector reto 11"/>
          <p:cNvCxnSpPr>
            <a:stCxn id="11" idx="3"/>
          </p:cNvCxnSpPr>
          <p:nvPr/>
        </p:nvCxnSpPr>
        <p:spPr>
          <a:xfrm>
            <a:off x="1763688" y="4653136"/>
            <a:ext cx="216024" cy="7200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1979712" y="3645024"/>
            <a:ext cx="144016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?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99592" y="3429000"/>
            <a:ext cx="86409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 smtClean="0">
                <a:solidFill>
                  <a:srgbClr val="FF0000"/>
                </a:solidFill>
              </a:rPr>
              <a:t>EXPANDE RELATÓRIO QUE MOSTRA AS INFORMAÇÕES DAS  </a:t>
            </a:r>
            <a:r>
              <a:rPr lang="pt-BR" sz="700" b="1" dirty="0" err="1" smtClean="0">
                <a:solidFill>
                  <a:srgbClr val="FF0000"/>
                </a:solidFill>
              </a:rPr>
              <a:t>VPs</a:t>
            </a:r>
            <a:r>
              <a:rPr lang="pt-BR" sz="700" b="1" dirty="0" smtClean="0">
                <a:solidFill>
                  <a:srgbClr val="FF0000"/>
                </a:solidFill>
              </a:rPr>
              <a:t> </a:t>
            </a:r>
            <a:endParaRPr lang="pt-BR" sz="700" b="1" dirty="0">
              <a:solidFill>
                <a:srgbClr val="FF0000"/>
              </a:solidFill>
            </a:endParaRPr>
          </a:p>
        </p:txBody>
      </p:sp>
      <p:cxnSp>
        <p:nvCxnSpPr>
          <p:cNvPr id="17" name="Conector reto 16"/>
          <p:cNvCxnSpPr>
            <a:stCxn id="16" idx="3"/>
          </p:cNvCxnSpPr>
          <p:nvPr/>
        </p:nvCxnSpPr>
        <p:spPr>
          <a:xfrm>
            <a:off x="1763688" y="3717032"/>
            <a:ext cx="216024" cy="7200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940152" y="3645024"/>
            <a:ext cx="144016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?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444208" y="3212976"/>
            <a:ext cx="86409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 smtClean="0">
                <a:solidFill>
                  <a:srgbClr val="FF0000"/>
                </a:solidFill>
              </a:rPr>
              <a:t>EXPANDE RELATÓRIO QUE MOSTRA O STATUS DAS AVALIAÇÕES </a:t>
            </a:r>
            <a:endParaRPr lang="pt-BR" sz="700" b="1" dirty="0">
              <a:solidFill>
                <a:srgbClr val="FF0000"/>
              </a:solidFill>
            </a:endParaRPr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6084168" y="3573016"/>
            <a:ext cx="360040" cy="144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38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lipse 2"/>
          <p:cNvSpPr/>
          <p:nvPr/>
        </p:nvSpPr>
        <p:spPr>
          <a:xfrm>
            <a:off x="899592" y="1412776"/>
            <a:ext cx="144016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?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03648" y="1052736"/>
            <a:ext cx="108012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 smtClean="0">
                <a:solidFill>
                  <a:srgbClr val="FF0000"/>
                </a:solidFill>
              </a:rPr>
              <a:t>Mostra as Solicitações emitidas pelos representantes mas que ainda não foram enviadas</a:t>
            </a:r>
            <a:endParaRPr lang="pt-BR" sz="700" b="1" dirty="0">
              <a:solidFill>
                <a:srgbClr val="FF0000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1043608" y="1340768"/>
            <a:ext cx="360040" cy="144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899592" y="3356992"/>
            <a:ext cx="144016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?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03648" y="2924944"/>
            <a:ext cx="86409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 smtClean="0">
                <a:solidFill>
                  <a:srgbClr val="FF0000"/>
                </a:solidFill>
              </a:rPr>
              <a:t>Mostra as Solicitações que foram enviadas mas ainda não foram avaliadas</a:t>
            </a:r>
            <a:endParaRPr lang="pt-BR" sz="700" b="1" dirty="0">
              <a:solidFill>
                <a:srgbClr val="FF0000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1043608" y="3284984"/>
            <a:ext cx="360040" cy="144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259632" y="4077072"/>
            <a:ext cx="144016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?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763688" y="3645024"/>
            <a:ext cx="100811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 smtClean="0">
                <a:solidFill>
                  <a:srgbClr val="FF0000"/>
                </a:solidFill>
              </a:rPr>
              <a:t>Mostra as Solicitações que foram avaliadas cujas propostas não foram enviadas ao Representante</a:t>
            </a:r>
            <a:endParaRPr lang="pt-BR" sz="700" b="1" dirty="0">
              <a:solidFill>
                <a:srgbClr val="FF0000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403648" y="4005064"/>
            <a:ext cx="360040" cy="144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187624" y="6093296"/>
            <a:ext cx="144016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?</a:t>
            </a:r>
            <a:endParaRPr lang="pt-BR" sz="800" b="1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91680" y="5661248"/>
            <a:ext cx="86409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 smtClean="0">
                <a:solidFill>
                  <a:srgbClr val="FF0000"/>
                </a:solidFill>
              </a:rPr>
              <a:t>Mostra as propostas que estão aguardando resposta do cliente.</a:t>
            </a:r>
            <a:endParaRPr lang="pt-BR" sz="700" b="1" dirty="0">
              <a:solidFill>
                <a:srgbClr val="FF0000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1331640" y="6021288"/>
            <a:ext cx="360040" cy="144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225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paulomiceli</dc:creator>
  <cp:lastModifiedBy>Microsoft Office User</cp:lastModifiedBy>
  <cp:revision>30</cp:revision>
  <dcterms:created xsi:type="dcterms:W3CDTF">2017-03-09T17:16:40Z</dcterms:created>
  <dcterms:modified xsi:type="dcterms:W3CDTF">2017-03-14T13:07:04Z</dcterms:modified>
</cp:coreProperties>
</file>