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>
        <p:scale>
          <a:sx n="130" d="100"/>
          <a:sy n="13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FBD6-408B-444B-B8AE-932FC7BFEEBF}" type="datetimeFigureOut">
              <a:rPr lang="pt-BR" smtClean="0"/>
              <a:pPr/>
              <a:t>15/03/17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2D59-1127-4746-989E-8D9D26BE66A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54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o explicativo retangular com cantos arredondados 3"/>
          <p:cNvSpPr/>
          <p:nvPr/>
        </p:nvSpPr>
        <p:spPr>
          <a:xfrm>
            <a:off x="7164288" y="5445224"/>
            <a:ext cx="1440160" cy="792088"/>
          </a:xfrm>
          <a:prstGeom prst="wedgeRoundRectCallout">
            <a:avLst>
              <a:gd name="adj1" fmla="val -137289"/>
              <a:gd name="adj2" fmla="val -1538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rgbClr val="FF0000"/>
                </a:solidFill>
              </a:rPr>
              <a:t>Propor solução para impressão do Resumo da Solicitação</a:t>
            </a:r>
            <a:endParaRPr lang="pt-BR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6496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259632" y="5733256"/>
            <a:ext cx="5549917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FF0000"/>
                </a:solidFill>
              </a:rPr>
              <a:t>SUGESTÃO DE E-MAIL  A SER ENVIADO AO CLIENTE QUANDO A SOLICITAÇÃO FOR AVALIADA COMO “INVIÁVEL”</a:t>
            </a:r>
            <a:endParaRPr lang="pt-BR" sz="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323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9144000" cy="34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3923928" y="5589240"/>
            <a:ext cx="39004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900" b="1" dirty="0" smtClean="0">
                <a:solidFill>
                  <a:srgbClr val="FF0000"/>
                </a:solidFill>
              </a:rPr>
              <a:t>Sugestão de alteração do e-mail a ser enviado ao cliente quando a solicitação</a:t>
            </a:r>
          </a:p>
          <a:p>
            <a:r>
              <a:rPr lang="pt-BR" sz="900" b="1" dirty="0" smtClean="0">
                <a:solidFill>
                  <a:srgbClr val="FF0000"/>
                </a:solidFill>
              </a:rPr>
              <a:t>for considerada “VIÁVEL” ou “VIÁVEL COM RESTRIÇÃO”</a:t>
            </a:r>
            <a:endParaRPr lang="pt-BR" sz="900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95536" y="-99392"/>
            <a:ext cx="180020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49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paulomiceli</dc:creator>
  <cp:lastModifiedBy>Microsoft Office User</cp:lastModifiedBy>
  <cp:revision>34</cp:revision>
  <dcterms:created xsi:type="dcterms:W3CDTF">2017-03-09T17:16:40Z</dcterms:created>
  <dcterms:modified xsi:type="dcterms:W3CDTF">2017-03-15T21:01:38Z</dcterms:modified>
</cp:coreProperties>
</file>