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374"/>
    <a:srgbClr val="FB9D03"/>
    <a:srgbClr val="222127"/>
    <a:srgbClr val="5A9C65"/>
    <a:srgbClr val="1A6570"/>
    <a:srgbClr val="F6B857"/>
    <a:srgbClr val="1A191E"/>
    <a:srgbClr val="0B0A0F"/>
    <a:srgbClr val="16141E"/>
    <a:srgbClr val="26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4501e3c9-5ef7-40cc-a0c2-9ea35ef4d3fb" providerId="ADAL" clId="{BB483188-7FF0-4E3B-B512-ACBD5399A3DA}"/>
    <pc:docChg chg="delSld">
      <pc:chgData name="Alon Pinheiro" userId="4501e3c9-5ef7-40cc-a0c2-9ea35ef4d3fb" providerId="ADAL" clId="{BB483188-7FF0-4E3B-B512-ACBD5399A3DA}" dt="2023-02-28T20:59:34.251" v="0" actId="47"/>
      <pc:docMkLst>
        <pc:docMk/>
      </pc:docMkLst>
      <pc:sldChg chg="del">
        <pc:chgData name="Alon Pinheiro" userId="4501e3c9-5ef7-40cc-a0c2-9ea35ef4d3fb" providerId="ADAL" clId="{BB483188-7FF0-4E3B-B512-ACBD5399A3DA}" dt="2023-02-28T20:59:34.251" v="0" actId="47"/>
        <pc:sldMkLst>
          <pc:docMk/>
          <pc:sldMk cId="3396046530" sldId="319"/>
        </pc:sldMkLst>
      </pc:sld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2-01-11T14:24:58.369" v="1965" actId="478"/>
      <pc:docMkLst>
        <pc:docMk/>
      </pc:docMkLst>
      <pc:sldChg chg="addSp delSp modSp del mod">
        <pc:chgData name="Alon Pinheiro" userId="68d1182545d76c74" providerId="LiveId" clId="{5CBBF046-A785-4122-8B4D-52DC7C91FA70}" dt="2022-01-11T14:23:42.846" v="1964" actId="47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del mod">
        <pc:chgData name="Alon Pinheiro" userId="68d1182545d76c74" providerId="LiveId" clId="{5CBBF046-A785-4122-8B4D-52DC7C91FA70}" dt="2022-01-11T14:23:42.846" v="1964" actId="47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del mod">
        <pc:chgData name="Alon Pinheiro" userId="68d1182545d76c74" providerId="LiveId" clId="{5CBBF046-A785-4122-8B4D-52DC7C91FA70}" dt="2022-01-11T14:23:42.846" v="1964" actId="47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2-01-11T14:24:58.369" v="1965" actId="478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3" creationId="{9ACF3132-6CD2-4932-A51D-DE9242465D1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6" creationId="{97A10D31-EDA7-49C3-8281-7F5B6D80BC8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FE368027-CCF7-47BA-A3B2-201EF9F46BD5}"/>
              </a:ext>
            </a:extLst>
          </p:cNvPr>
          <p:cNvSpPr/>
          <p:nvPr/>
        </p:nvSpPr>
        <p:spPr>
          <a:xfrm>
            <a:off x="7880936" y="2898987"/>
            <a:ext cx="2103219" cy="580826"/>
          </a:xfrm>
          <a:prstGeom prst="roundRect">
            <a:avLst>
              <a:gd name="adj" fmla="val 11556"/>
            </a:avLst>
          </a:prstGeom>
          <a:noFill/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/>
                </a:solidFill>
                <a:latin typeface="Arial Black" panose="020B0A04020102090204" pitchFamily="34" charset="0"/>
              </a:rPr>
              <a:t>Sales </a:t>
            </a:r>
            <a:r>
              <a:rPr lang="pt-BR" dirty="0" err="1" smtClean="0">
                <a:solidFill>
                  <a:schemeClr val="bg1"/>
                </a:solidFill>
                <a:latin typeface="Arial Black" panose="020B0A04020102090204" pitchFamily="34" charset="0"/>
              </a:rPr>
              <a:t>Report</a:t>
            </a:r>
            <a:endParaRPr lang="pt-BR" dirty="0">
              <a:solidFill>
                <a:schemeClr val="bg1"/>
              </a:solidFill>
              <a:latin typeface="Arial Black" panose="020B0A04020102090204" pitchFamily="34" charset="0"/>
            </a:endParaRPr>
          </a:p>
        </p:txBody>
      </p:sp>
      <p:sp>
        <p:nvSpPr>
          <p:cNvPr id="53" name="Retângulo: Cantos Arredondados 38">
            <a:extLst>
              <a:ext uri="{FF2B5EF4-FFF2-40B4-BE49-F238E27FC236}">
                <a16:creationId xmlns:a16="http://schemas.microsoft.com/office/drawing/2014/main" xmlns="" id="{4271E459-8802-4F91-8C66-429FBE8460FA}"/>
              </a:ext>
            </a:extLst>
          </p:cNvPr>
          <p:cNvSpPr/>
          <p:nvPr/>
        </p:nvSpPr>
        <p:spPr>
          <a:xfrm>
            <a:off x="420915" y="139001"/>
            <a:ext cx="11215701" cy="6100798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37000">
                <a:schemeClr val="accent6">
                  <a:lumMod val="20000"/>
                  <a:lumOff val="80000"/>
                </a:schemeClr>
              </a:gs>
              <a:gs pos="100000">
                <a:srgbClr val="1F8374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00" b="1" dirty="0">
              <a:latin typeface="Arial Black" panose="020B0A04020102090204" pitchFamily="34" charset="0"/>
            </a:endParaRPr>
          </a:p>
        </p:txBody>
      </p:sp>
      <p:pic>
        <p:nvPicPr>
          <p:cNvPr id="55" name="Imagem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62" y="320151"/>
            <a:ext cx="2593799" cy="259379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7401" y="2898987"/>
            <a:ext cx="57277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90204" pitchFamily="34" charset="0"/>
              </a:rPr>
              <a:t>Report</a:t>
            </a:r>
            <a:r>
              <a:rPr lang="pt-B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90204" pitchFamily="34" charset="0"/>
              </a:rPr>
              <a:t> Financeiro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59" y="498847"/>
            <a:ext cx="5092157" cy="4830207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1831959" y="4657316"/>
            <a:ext cx="4553228" cy="833700"/>
          </a:xfrm>
          <a:prstGeom prst="roundRect">
            <a:avLst/>
          </a:prstGeom>
          <a:solidFill>
            <a:srgbClr val="1F83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Explore a Analise</a:t>
            </a:r>
            <a:endParaRPr lang="pt-BR" sz="3600" dirty="0"/>
          </a:p>
        </p:txBody>
      </p:sp>
      <p:sp>
        <p:nvSpPr>
          <p:cNvPr id="12" name="Seta para a direita 11"/>
          <p:cNvSpPr/>
          <p:nvPr/>
        </p:nvSpPr>
        <p:spPr>
          <a:xfrm>
            <a:off x="494874" y="4727724"/>
            <a:ext cx="1233714" cy="60133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Navarro</cp:lastModifiedBy>
  <cp:revision>14</cp:revision>
  <dcterms:created xsi:type="dcterms:W3CDTF">2021-09-28T22:09:29Z</dcterms:created>
  <dcterms:modified xsi:type="dcterms:W3CDTF">2023-09-04T20:01:52Z</dcterms:modified>
</cp:coreProperties>
</file>