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8374"/>
    <a:srgbClr val="FB9D03"/>
    <a:srgbClr val="222127"/>
    <a:srgbClr val="5A9C65"/>
    <a:srgbClr val="1A6570"/>
    <a:srgbClr val="F6B857"/>
    <a:srgbClr val="1A191E"/>
    <a:srgbClr val="0B0A0F"/>
    <a:srgbClr val="16141E"/>
    <a:srgbClr val="262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68d1182545d76c74" providerId="LiveId" clId="{C9003E81-6810-49C3-8E96-E960AD8D83C7}"/>
    <pc:docChg chg="undo custSel addSld delSld modSld">
      <pc:chgData name="Alon Pinheiro" userId="68d1182545d76c74" providerId="LiveId" clId="{C9003E81-6810-49C3-8E96-E960AD8D83C7}" dt="2021-10-14T18:33:43.328" v="20" actId="478"/>
      <pc:docMkLst>
        <pc:docMk/>
      </pc:docMkLst>
      <pc:sldChg chg="new del">
        <pc:chgData name="Alon Pinheiro" userId="68d1182545d76c74" providerId="LiveId" clId="{C9003E81-6810-49C3-8E96-E960AD8D83C7}" dt="2021-09-28T22:09:36.231" v="2" actId="47"/>
        <pc:sldMkLst>
          <pc:docMk/>
          <pc:sldMk cId="3599531542" sldId="256"/>
        </pc:sldMkLst>
      </pc:sldChg>
      <pc:sldChg chg="addSp delSp modSp add mod">
        <pc:chgData name="Alon Pinheiro" userId="68d1182545d76c74" providerId="LiveId" clId="{C9003E81-6810-49C3-8E96-E960AD8D83C7}" dt="2021-10-14T18:33:43.328" v="20" actId="478"/>
        <pc:sldMkLst>
          <pc:docMk/>
          <pc:sldMk cId="1954678100" sldId="316"/>
        </pc:sldMkLst>
        <pc:spChg chg="add del mod">
          <ac:chgData name="Alon Pinheiro" userId="68d1182545d76c74" providerId="LiveId" clId="{C9003E81-6810-49C3-8E96-E960AD8D83C7}" dt="2021-10-14T18:33:43.328" v="20" actId="478"/>
          <ac:spMkLst>
            <pc:docMk/>
            <pc:sldMk cId="1954678100" sldId="316"/>
            <ac:spMk id="2" creationId="{2F5E95A5-3755-47CB-A05F-A6CA11886A6F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0" creationId="{FE368027-CCF7-47BA-A3B2-201EF9F46BD5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5" creationId="{4546F124-5175-47A7-84CD-7280AA893587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6" creationId="{B18007EE-88FA-4A59-8982-0412799B0C32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7" creationId="{BA47050C-3248-4DE0-949F-EA9FA49B60A8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9" creationId="{86EA50C4-B427-4794-8B97-A398495E94D3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20" creationId="{7393A0DD-0485-4348-A59B-FE943E024B30}"/>
          </ac:spMkLst>
        </pc:spChg>
        <pc:spChg chg="mod">
          <ac:chgData name="Alon Pinheiro" userId="68d1182545d76c74" providerId="LiveId" clId="{C9003E81-6810-49C3-8E96-E960AD8D83C7}" dt="2021-10-14T18:33:26.285" v="17" actId="1076"/>
          <ac:spMkLst>
            <pc:docMk/>
            <pc:sldMk cId="1954678100" sldId="316"/>
            <ac:spMk id="38" creationId="{A284B6C4-FEBF-4E9E-AFDA-1EDF79C42EFE}"/>
          </ac:spMkLst>
        </pc:spChg>
        <pc:spChg chg="mod">
          <ac:chgData name="Alon Pinheiro" userId="68d1182545d76c74" providerId="LiveId" clId="{C9003E81-6810-49C3-8E96-E960AD8D83C7}" dt="2021-09-28T22:13:38.482" v="15" actId="14100"/>
          <ac:spMkLst>
            <pc:docMk/>
            <pc:sldMk cId="1954678100" sldId="316"/>
            <ac:spMk id="39" creationId="{4271E459-8802-4F91-8C66-429FBE8460FA}"/>
          </ac:spMkLst>
        </pc:spChg>
        <pc:spChg chg="mod">
          <ac:chgData name="Alon Pinheiro" userId="68d1182545d76c74" providerId="LiveId" clId="{C9003E81-6810-49C3-8E96-E960AD8D83C7}" dt="2021-09-28T22:13:38.482" v="15" actId="14100"/>
          <ac:spMkLst>
            <pc:docMk/>
            <pc:sldMk cId="1954678100" sldId="316"/>
            <ac:spMk id="41" creationId="{AA318CF0-B52D-43A3-8A66-477E5943F030}"/>
          </ac:spMkLst>
        </pc:spChg>
        <pc:spChg chg="mod">
          <ac:chgData name="Alon Pinheiro" userId="68d1182545d76c74" providerId="LiveId" clId="{C9003E81-6810-49C3-8E96-E960AD8D83C7}" dt="2021-09-28T22:13:38.482" v="15" actId="14100"/>
          <ac:spMkLst>
            <pc:docMk/>
            <pc:sldMk cId="1954678100" sldId="316"/>
            <ac:spMk id="42" creationId="{FCBB0B58-A322-49CF-BDB6-C2AB8DBD3889}"/>
          </ac:spMkLst>
        </pc:spChg>
        <pc:spChg chg="mod">
          <ac:chgData name="Alon Pinheiro" userId="68d1182545d76c74" providerId="LiveId" clId="{C9003E81-6810-49C3-8E96-E960AD8D83C7}" dt="2021-09-28T22:13:38.482" v="15" actId="14100"/>
          <ac:spMkLst>
            <pc:docMk/>
            <pc:sldMk cId="1954678100" sldId="316"/>
            <ac:spMk id="43" creationId="{DD4F025F-34BB-4B69-AB4E-8EAEC1C3B462}"/>
          </ac:spMkLst>
        </pc:sp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13" creationId="{F872211C-4481-436E-93FA-54433E9C845A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21" creationId="{E8E6D829-D8E1-4A12-93F8-F93BFF9973C1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24" creationId="{07FA94E2-A302-4AD4-934D-A45B3A8AC360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27" creationId="{464F41A3-62B4-4C74-A0D6-B50C3C71288C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29" creationId="{29228A06-6B36-462D-B6D4-8943B3D82E70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31" creationId="{2B1AA993-CFF7-43EB-A18C-73CE873BB811}"/>
          </ac:picMkLst>
        </pc:picChg>
      </pc:sldChg>
      <pc:sldMasterChg chg="addSldLayout">
        <pc:chgData name="Alon Pinheiro" userId="68d1182545d76c74" providerId="LiveId" clId="{C9003E81-6810-49C3-8E96-E960AD8D83C7}" dt="2021-09-28T22:09:31.846" v="0" actId="680"/>
        <pc:sldMasterMkLst>
          <pc:docMk/>
          <pc:sldMasterMk cId="2621011742" sldId="2147483648"/>
        </pc:sldMasterMkLst>
        <pc:sldLayoutChg chg="add">
          <pc:chgData name="Alon Pinheiro" userId="68d1182545d76c74" providerId="LiveId" clId="{C9003E81-6810-49C3-8E96-E960AD8D83C7}" dt="2021-09-28T22:09:31.846" v="0" actId="680"/>
          <pc:sldLayoutMkLst>
            <pc:docMk/>
            <pc:sldMasterMk cId="2621011742" sldId="2147483648"/>
            <pc:sldLayoutMk cId="406397347" sldId="2147483649"/>
          </pc:sldLayoutMkLst>
        </pc:sldLayoutChg>
      </pc:sldMasterChg>
    </pc:docChg>
  </pc:docChgLst>
  <pc:docChgLst>
    <pc:chgData name="Alon Pinheiro" userId="4501e3c9-5ef7-40cc-a0c2-9ea35ef4d3fb" providerId="ADAL" clId="{BB483188-7FF0-4E3B-B512-ACBD5399A3DA}"/>
    <pc:docChg chg="delSld">
      <pc:chgData name="Alon Pinheiro" userId="4501e3c9-5ef7-40cc-a0c2-9ea35ef4d3fb" providerId="ADAL" clId="{BB483188-7FF0-4E3B-B512-ACBD5399A3DA}" dt="2023-02-28T20:59:34.251" v="0" actId="47"/>
      <pc:docMkLst>
        <pc:docMk/>
      </pc:docMkLst>
      <pc:sldChg chg="del">
        <pc:chgData name="Alon Pinheiro" userId="4501e3c9-5ef7-40cc-a0c2-9ea35ef4d3fb" providerId="ADAL" clId="{BB483188-7FF0-4E3B-B512-ACBD5399A3DA}" dt="2023-02-28T20:59:34.251" v="0" actId="47"/>
        <pc:sldMkLst>
          <pc:docMk/>
          <pc:sldMk cId="3396046530" sldId="319"/>
        </pc:sldMkLst>
      </pc:sldChg>
    </pc:docChg>
  </pc:docChgLst>
  <pc:docChgLst>
    <pc:chgData name="Alon Pinheiro" userId="68d1182545d76c74" providerId="LiveId" clId="{5CBBF046-A785-4122-8B4D-52DC7C91FA70}"/>
    <pc:docChg chg="undo redo custSel addSld delSld modSld sldOrd">
      <pc:chgData name="Alon Pinheiro" userId="68d1182545d76c74" providerId="LiveId" clId="{5CBBF046-A785-4122-8B4D-52DC7C91FA70}" dt="2022-01-11T14:24:58.369" v="1965" actId="478"/>
      <pc:docMkLst>
        <pc:docMk/>
      </pc:docMkLst>
      <pc:sldChg chg="addSp delSp modSp del mod">
        <pc:chgData name="Alon Pinheiro" userId="68d1182545d76c74" providerId="LiveId" clId="{5CBBF046-A785-4122-8B4D-52DC7C91FA70}" dt="2022-01-11T14:23:42.846" v="1964" actId="47"/>
        <pc:sldMkLst>
          <pc:docMk/>
          <pc:sldMk cId="1954678100" sldId="316"/>
        </pc:sldMkLst>
        <pc:spChg chg="mod">
          <ac:chgData name="Alon Pinheiro" userId="68d1182545d76c74" providerId="LiveId" clId="{5CBBF046-A785-4122-8B4D-52DC7C91FA70}" dt="2021-12-23T21:33:05.006" v="393" actId="1076"/>
          <ac:spMkLst>
            <pc:docMk/>
            <pc:sldMk cId="1954678100" sldId="316"/>
            <ac:spMk id="10" creationId="{FE368027-CCF7-47BA-A3B2-201EF9F46BD5}"/>
          </ac:spMkLst>
        </pc:spChg>
        <pc:spChg chg="del">
          <ac:chgData name="Alon Pinheiro" userId="68d1182545d76c74" providerId="LiveId" clId="{5CBBF046-A785-4122-8B4D-52DC7C91FA70}" dt="2021-12-23T21:06:01.753" v="8" actId="478"/>
          <ac:spMkLst>
            <pc:docMk/>
            <pc:sldMk cId="1954678100" sldId="316"/>
            <ac:spMk id="15" creationId="{4546F124-5175-47A7-84CD-7280AA893587}"/>
          </ac:spMkLst>
        </pc:spChg>
        <pc:spChg chg="mod">
          <ac:chgData name="Alon Pinheiro" userId="68d1182545d76c74" providerId="LiveId" clId="{5CBBF046-A785-4122-8B4D-52DC7C91FA70}" dt="2021-12-23T21:33:02.152" v="392" actId="1076"/>
          <ac:spMkLst>
            <pc:docMk/>
            <pc:sldMk cId="1954678100" sldId="316"/>
            <ac:spMk id="16" creationId="{B18007EE-88FA-4A59-8982-0412799B0C32}"/>
          </ac:spMkLst>
        </pc:spChg>
        <pc:spChg chg="del">
          <ac:chgData name="Alon Pinheiro" userId="68d1182545d76c74" providerId="LiveId" clId="{5CBBF046-A785-4122-8B4D-52DC7C91FA70}" dt="2021-12-23T21:06:35.066" v="10" actId="478"/>
          <ac:spMkLst>
            <pc:docMk/>
            <pc:sldMk cId="1954678100" sldId="316"/>
            <ac:spMk id="17" creationId="{BA47050C-3248-4DE0-949F-EA9FA49B60A8}"/>
          </ac:spMkLst>
        </pc:spChg>
        <pc:spChg chg="mod">
          <ac:chgData name="Alon Pinheiro" userId="68d1182545d76c74" providerId="LiveId" clId="{5CBBF046-A785-4122-8B4D-52DC7C91FA70}" dt="2021-12-23T21:32:58.515" v="391" actId="1076"/>
          <ac:spMkLst>
            <pc:docMk/>
            <pc:sldMk cId="1954678100" sldId="316"/>
            <ac:spMk id="19" creationId="{86EA50C4-B427-4794-8B97-A398495E94D3}"/>
          </ac:spMkLst>
        </pc:spChg>
        <pc:spChg chg="mod">
          <ac:chgData name="Alon Pinheiro" userId="68d1182545d76c74" providerId="LiveId" clId="{5CBBF046-A785-4122-8B4D-52DC7C91FA70}" dt="2021-12-23T21:32:50.021" v="390" actId="1038"/>
          <ac:spMkLst>
            <pc:docMk/>
            <pc:sldMk cId="1954678100" sldId="316"/>
            <ac:spMk id="20" creationId="{7393A0DD-0485-4348-A59B-FE943E024B30}"/>
          </ac:spMkLst>
        </pc:spChg>
        <pc:spChg chg="add mod">
          <ac:chgData name="Alon Pinheiro" userId="68d1182545d76c74" providerId="LiveId" clId="{5CBBF046-A785-4122-8B4D-52DC7C91FA70}" dt="2021-12-23T21:32:28.041" v="377" actId="14838"/>
          <ac:spMkLst>
            <pc:docMk/>
            <pc:sldMk cId="1954678100" sldId="316"/>
            <ac:spMk id="22" creationId="{59CBF54E-FA75-49DF-9806-53D1A5130D7E}"/>
          </ac:spMkLst>
        </pc:spChg>
        <pc:spChg chg="mod">
          <ac:chgData name="Alon Pinheiro" userId="68d1182545d76c74" providerId="LiveId" clId="{5CBBF046-A785-4122-8B4D-52DC7C91FA70}" dt="2021-12-23T21:28:04.949" v="233" actId="14100"/>
          <ac:spMkLst>
            <pc:docMk/>
            <pc:sldMk cId="1954678100" sldId="316"/>
            <ac:spMk id="23" creationId="{9A70D87F-A4E5-4DAC-8236-F29F4FBE14F7}"/>
          </ac:spMkLst>
        </pc:spChg>
        <pc:spChg chg="mod">
          <ac:chgData name="Alon Pinheiro" userId="68d1182545d76c74" providerId="LiveId" clId="{5CBBF046-A785-4122-8B4D-52DC7C91FA70}" dt="2021-12-23T21:33:42.154" v="401" actId="14100"/>
          <ac:spMkLst>
            <pc:docMk/>
            <pc:sldMk cId="1954678100" sldId="316"/>
            <ac:spMk id="38" creationId="{A284B6C4-FEBF-4E9E-AFDA-1EDF79C42EFE}"/>
          </ac:spMkLst>
        </pc:spChg>
        <pc:spChg chg="mod">
          <ac:chgData name="Alon Pinheiro" userId="68d1182545d76c74" providerId="LiveId" clId="{5CBBF046-A785-4122-8B4D-52DC7C91FA70}" dt="2021-12-23T21:33:27.110" v="399" actId="14100"/>
          <ac:spMkLst>
            <pc:docMk/>
            <pc:sldMk cId="1954678100" sldId="316"/>
            <ac:spMk id="39" creationId="{4271E459-8802-4F91-8C66-429FBE8460FA}"/>
          </ac:spMkLst>
        </pc:spChg>
        <pc:spChg chg="del">
          <ac:chgData name="Alon Pinheiro" userId="68d1182545d76c74" providerId="LiveId" clId="{5CBBF046-A785-4122-8B4D-52DC7C91FA70}" dt="2021-12-23T21:05:39.520" v="0" actId="478"/>
          <ac:spMkLst>
            <pc:docMk/>
            <pc:sldMk cId="1954678100" sldId="316"/>
            <ac:spMk id="41" creationId="{AA318CF0-B52D-43A3-8A66-477E5943F030}"/>
          </ac:spMkLst>
        </pc:spChg>
        <pc:spChg chg="del">
          <ac:chgData name="Alon Pinheiro" userId="68d1182545d76c74" providerId="LiveId" clId="{5CBBF046-A785-4122-8B4D-52DC7C91FA70}" dt="2021-12-23T21:05:44.554" v="2" actId="478"/>
          <ac:spMkLst>
            <pc:docMk/>
            <pc:sldMk cId="1954678100" sldId="316"/>
            <ac:spMk id="42" creationId="{FCBB0B58-A322-49CF-BDB6-C2AB8DBD3889}"/>
          </ac:spMkLst>
        </pc:spChg>
        <pc:spChg chg="mod">
          <ac:chgData name="Alon Pinheiro" userId="68d1182545d76c74" providerId="LiveId" clId="{5CBBF046-A785-4122-8B4D-52DC7C91FA70}" dt="2021-12-23T21:33:29.926" v="400" actId="14100"/>
          <ac:spMkLst>
            <pc:docMk/>
            <pc:sldMk cId="1954678100" sldId="316"/>
            <ac:spMk id="43" creationId="{DD4F025F-34BB-4B69-AB4E-8EAEC1C3B462}"/>
          </ac:spMkLst>
        </pc:spChg>
        <pc:picChg chg="mod">
          <ac:chgData name="Alon Pinheiro" userId="68d1182545d76c74" providerId="LiveId" clId="{5CBBF046-A785-4122-8B4D-52DC7C91FA70}" dt="2021-12-23T21:26:36.348" v="222" actId="1076"/>
          <ac:picMkLst>
            <pc:docMk/>
            <pc:sldMk cId="1954678100" sldId="316"/>
            <ac:picMk id="11" creationId="{108AE743-B961-4517-8A51-96702F1EB05B}"/>
          </ac:picMkLst>
        </pc:picChg>
        <pc:picChg chg="mod">
          <ac:chgData name="Alon Pinheiro" userId="68d1182545d76c74" providerId="LiveId" clId="{5CBBF046-A785-4122-8B4D-52DC7C91FA70}" dt="2021-12-23T21:33:05.006" v="393" actId="1076"/>
          <ac:picMkLst>
            <pc:docMk/>
            <pc:sldMk cId="1954678100" sldId="316"/>
            <ac:picMk id="13" creationId="{F872211C-4481-436E-93FA-54433E9C845A}"/>
          </ac:picMkLst>
        </pc:picChg>
        <pc:picChg chg="del">
          <ac:chgData name="Alon Pinheiro" userId="68d1182545d76c74" providerId="LiveId" clId="{5CBBF046-A785-4122-8B4D-52DC7C91FA70}" dt="2021-12-23T21:06:01.258" v="7" actId="478"/>
          <ac:picMkLst>
            <pc:docMk/>
            <pc:sldMk cId="1954678100" sldId="316"/>
            <ac:picMk id="21" creationId="{E8E6D829-D8E1-4A12-93F8-F93BFF9973C1}"/>
          </ac:picMkLst>
        </pc:picChg>
        <pc:picChg chg="mod">
          <ac:chgData name="Alon Pinheiro" userId="68d1182545d76c74" providerId="LiveId" clId="{5CBBF046-A785-4122-8B4D-52DC7C91FA70}" dt="2021-12-23T21:33:02.152" v="392" actId="1076"/>
          <ac:picMkLst>
            <pc:docMk/>
            <pc:sldMk cId="1954678100" sldId="316"/>
            <ac:picMk id="24" creationId="{07FA94E2-A302-4AD4-934D-A45B3A8AC360}"/>
          </ac:picMkLst>
        </pc:picChg>
        <pc:picChg chg="add mod">
          <ac:chgData name="Alon Pinheiro" userId="68d1182545d76c74" providerId="LiveId" clId="{5CBBF046-A785-4122-8B4D-52DC7C91FA70}" dt="2021-12-23T21:26:02.839" v="216" actId="571"/>
          <ac:picMkLst>
            <pc:docMk/>
            <pc:sldMk cId="1954678100" sldId="316"/>
            <ac:picMk id="25" creationId="{855A496A-FC7F-468D-8E78-5C2C684172F5}"/>
          </ac:picMkLst>
        </pc:picChg>
        <pc:picChg chg="del">
          <ac:chgData name="Alon Pinheiro" userId="68d1182545d76c74" providerId="LiveId" clId="{5CBBF046-A785-4122-8B4D-52DC7C91FA70}" dt="2021-12-23T21:06:34.658" v="9" actId="478"/>
          <ac:picMkLst>
            <pc:docMk/>
            <pc:sldMk cId="1954678100" sldId="316"/>
            <ac:picMk id="27" creationId="{464F41A3-62B4-4C74-A0D6-B50C3C71288C}"/>
          </ac:picMkLst>
        </pc:picChg>
        <pc:picChg chg="mod">
          <ac:chgData name="Alon Pinheiro" userId="68d1182545d76c74" providerId="LiveId" clId="{5CBBF046-A785-4122-8B4D-52DC7C91FA70}" dt="2021-12-23T21:32:58.515" v="391" actId="1076"/>
          <ac:picMkLst>
            <pc:docMk/>
            <pc:sldMk cId="1954678100" sldId="316"/>
            <ac:picMk id="29" creationId="{29228A06-6B36-462D-B6D4-8943B3D82E70}"/>
          </ac:picMkLst>
        </pc:picChg>
        <pc:picChg chg="mod">
          <ac:chgData name="Alon Pinheiro" userId="68d1182545d76c74" providerId="LiveId" clId="{5CBBF046-A785-4122-8B4D-52DC7C91FA70}" dt="2021-12-23T21:32:50.021" v="390" actId="1038"/>
          <ac:picMkLst>
            <pc:docMk/>
            <pc:sldMk cId="1954678100" sldId="316"/>
            <ac:picMk id="31" creationId="{2B1AA993-CFF7-43EB-A18C-73CE873BB811}"/>
          </ac:picMkLst>
        </pc:picChg>
      </pc:sldChg>
      <pc:sldChg chg="addSp modSp add del mod">
        <pc:chgData name="Alon Pinheiro" userId="68d1182545d76c74" providerId="LiveId" clId="{5CBBF046-A785-4122-8B4D-52DC7C91FA70}" dt="2022-01-11T14:23:42.846" v="1964" actId="47"/>
        <pc:sldMkLst>
          <pc:docMk/>
          <pc:sldMk cId="168374231" sldId="317"/>
        </pc:sldMkLst>
        <pc:spChg chg="mod">
          <ac:chgData name="Alon Pinheiro" userId="68d1182545d76c74" providerId="LiveId" clId="{5CBBF046-A785-4122-8B4D-52DC7C91FA70}" dt="2021-12-23T21:44:23.978" v="438" actId="14100"/>
          <ac:spMkLst>
            <pc:docMk/>
            <pc:sldMk cId="168374231" sldId="317"/>
            <ac:spMk id="10" creationId="{FE368027-CCF7-47BA-A3B2-201EF9F46BD5}"/>
          </ac:spMkLst>
        </pc:spChg>
        <pc:spChg chg="mod">
          <ac:chgData name="Alon Pinheiro" userId="68d1182545d76c74" providerId="LiveId" clId="{5CBBF046-A785-4122-8B4D-52DC7C91FA70}" dt="2021-12-23T21:45:35.046" v="445" actId="1076"/>
          <ac:spMkLst>
            <pc:docMk/>
            <pc:sldMk cId="168374231" sldId="317"/>
            <ac:spMk id="16" creationId="{B18007EE-88FA-4A59-8982-0412799B0C32}"/>
          </ac:spMkLst>
        </pc:spChg>
        <pc:spChg chg="add mod">
          <ac:chgData name="Alon Pinheiro" userId="68d1182545d76c74" providerId="LiveId" clId="{5CBBF046-A785-4122-8B4D-52DC7C91FA70}" dt="2021-12-23T21:39:28.016" v="414" actId="571"/>
          <ac:spMkLst>
            <pc:docMk/>
            <pc:sldMk cId="168374231" sldId="317"/>
            <ac:spMk id="17" creationId="{643B7576-E8A7-45D2-97B4-FC0F6733BF8F}"/>
          </ac:spMkLst>
        </pc:spChg>
        <pc:spChg chg="add mod">
          <ac:chgData name="Alon Pinheiro" userId="68d1182545d76c74" providerId="LiveId" clId="{5CBBF046-A785-4122-8B4D-52DC7C91FA70}" dt="2021-12-23T21:39:28.016" v="414" actId="571"/>
          <ac:spMkLst>
            <pc:docMk/>
            <pc:sldMk cId="168374231" sldId="317"/>
            <ac:spMk id="18" creationId="{C9B78B3D-73CF-4AEF-9F80-C9E199F33AC3}"/>
          </ac:spMkLst>
        </pc:spChg>
        <pc:spChg chg="mod">
          <ac:chgData name="Alon Pinheiro" userId="68d1182545d76c74" providerId="LiveId" clId="{5CBBF046-A785-4122-8B4D-52DC7C91FA70}" dt="2021-12-23T21:45:39.487" v="446" actId="1076"/>
          <ac:spMkLst>
            <pc:docMk/>
            <pc:sldMk cId="168374231" sldId="317"/>
            <ac:spMk id="19" creationId="{86EA50C4-B427-4794-8B97-A398495E94D3}"/>
          </ac:spMkLst>
        </pc:spChg>
        <pc:spChg chg="mod">
          <ac:chgData name="Alon Pinheiro" userId="68d1182545d76c74" providerId="LiveId" clId="{5CBBF046-A785-4122-8B4D-52DC7C91FA70}" dt="2021-12-23T21:45:42.325" v="447" actId="1076"/>
          <ac:spMkLst>
            <pc:docMk/>
            <pc:sldMk cId="168374231" sldId="317"/>
            <ac:spMk id="20" creationId="{7393A0DD-0485-4348-A59B-FE943E024B30}"/>
          </ac:spMkLst>
        </pc:spChg>
        <pc:spChg chg="add mod">
          <ac:chgData name="Alon Pinheiro" userId="68d1182545d76c74" providerId="LiveId" clId="{5CBBF046-A785-4122-8B4D-52DC7C91FA70}" dt="2021-12-23T21:39:28.016" v="414" actId="571"/>
          <ac:spMkLst>
            <pc:docMk/>
            <pc:sldMk cId="168374231" sldId="317"/>
            <ac:spMk id="21" creationId="{5F3825A4-682F-4293-BF14-EE90996AEABC}"/>
          </ac:spMkLst>
        </pc:spChg>
        <pc:spChg chg="mod">
          <ac:chgData name="Alon Pinheiro" userId="68d1182545d76c74" providerId="LiveId" clId="{5CBBF046-A785-4122-8B4D-52DC7C91FA70}" dt="2021-12-23T21:39:03.605" v="409" actId="14100"/>
          <ac:spMkLst>
            <pc:docMk/>
            <pc:sldMk cId="168374231" sldId="317"/>
            <ac:spMk id="23" creationId="{9A70D87F-A4E5-4DAC-8236-F29F4FBE14F7}"/>
          </ac:spMkLst>
        </pc:spChg>
        <pc:spChg chg="add mod">
          <ac:chgData name="Alon Pinheiro" userId="68d1182545d76c74" providerId="LiveId" clId="{5CBBF046-A785-4122-8B4D-52DC7C91FA70}" dt="2021-12-23T21:39:28.016" v="414" actId="571"/>
          <ac:spMkLst>
            <pc:docMk/>
            <pc:sldMk cId="168374231" sldId="317"/>
            <ac:spMk id="25" creationId="{25AFACFF-6449-4DA1-BB58-9750769F6CE0}"/>
          </ac:spMkLst>
        </pc:spChg>
        <pc:spChg chg="add mod">
          <ac:chgData name="Alon Pinheiro" userId="68d1182545d76c74" providerId="LiveId" clId="{5CBBF046-A785-4122-8B4D-52DC7C91FA70}" dt="2021-12-23T21:39:42.135" v="418" actId="571"/>
          <ac:spMkLst>
            <pc:docMk/>
            <pc:sldMk cId="168374231" sldId="317"/>
            <ac:spMk id="26" creationId="{57755754-517C-47B3-BC04-348CE0729531}"/>
          </ac:spMkLst>
        </pc:spChg>
        <pc:spChg chg="add mod">
          <ac:chgData name="Alon Pinheiro" userId="68d1182545d76c74" providerId="LiveId" clId="{5CBBF046-A785-4122-8B4D-52DC7C91FA70}" dt="2021-12-23T21:45:56.288" v="452" actId="14100"/>
          <ac:spMkLst>
            <pc:docMk/>
            <pc:sldMk cId="168374231" sldId="317"/>
            <ac:spMk id="30" creationId="{19BEF8A9-A20F-4027-8987-5BEAA5E805AD}"/>
          </ac:spMkLst>
        </pc:spChg>
        <pc:spChg chg="add mod">
          <ac:chgData name="Alon Pinheiro" userId="68d1182545d76c74" providerId="LiveId" clId="{5CBBF046-A785-4122-8B4D-52DC7C91FA70}" dt="2021-12-23T21:45:53.429" v="451" actId="1076"/>
          <ac:spMkLst>
            <pc:docMk/>
            <pc:sldMk cId="168374231" sldId="317"/>
            <ac:spMk id="32" creationId="{718B71EA-AE5D-4355-9639-918A30C246A9}"/>
          </ac:spMkLst>
        </pc:spChg>
        <pc:spChg chg="mod">
          <ac:chgData name="Alon Pinheiro" userId="68d1182545d76c74" providerId="LiveId" clId="{5CBBF046-A785-4122-8B4D-52DC7C91FA70}" dt="2021-12-23T21:39:13.886" v="411" actId="14100"/>
          <ac:spMkLst>
            <pc:docMk/>
            <pc:sldMk cId="168374231" sldId="317"/>
            <ac:spMk id="38" creationId="{A284B6C4-FEBF-4E9E-AFDA-1EDF79C42EFE}"/>
          </ac:spMkLst>
        </pc:spChg>
        <pc:spChg chg="mod">
          <ac:chgData name="Alon Pinheiro" userId="68d1182545d76c74" providerId="LiveId" clId="{5CBBF046-A785-4122-8B4D-52DC7C91FA70}" dt="2021-12-23T21:40:56.938" v="436" actId="14100"/>
          <ac:spMkLst>
            <pc:docMk/>
            <pc:sldMk cId="168374231" sldId="317"/>
            <ac:spMk id="39" creationId="{4271E459-8802-4F91-8C66-429FBE8460FA}"/>
          </ac:spMkLst>
        </pc:spChg>
        <pc:spChg chg="mod">
          <ac:chgData name="Alon Pinheiro" userId="68d1182545d76c74" providerId="LiveId" clId="{5CBBF046-A785-4122-8B4D-52DC7C91FA70}" dt="2021-12-23T21:40:59.010" v="437" actId="14100"/>
          <ac:spMkLst>
            <pc:docMk/>
            <pc:sldMk cId="168374231" sldId="317"/>
            <ac:spMk id="43" creationId="{DD4F025F-34BB-4B69-AB4E-8EAEC1C3B462}"/>
          </ac:spMkLst>
        </pc:spChg>
        <pc:picChg chg="mod">
          <ac:chgData name="Alon Pinheiro" userId="68d1182545d76c74" providerId="LiveId" clId="{5CBBF046-A785-4122-8B4D-52DC7C91FA70}" dt="2021-12-23T21:38:58.853" v="408" actId="1076"/>
          <ac:picMkLst>
            <pc:docMk/>
            <pc:sldMk cId="168374231" sldId="317"/>
            <ac:picMk id="11" creationId="{108AE743-B961-4517-8A51-96702F1EB05B}"/>
          </ac:picMkLst>
        </pc:picChg>
        <pc:picChg chg="mod">
          <ac:chgData name="Alon Pinheiro" userId="68d1182545d76c74" providerId="LiveId" clId="{5CBBF046-A785-4122-8B4D-52DC7C91FA70}" dt="2021-12-23T21:39:24.168" v="412" actId="1076"/>
          <ac:picMkLst>
            <pc:docMk/>
            <pc:sldMk cId="168374231" sldId="317"/>
            <ac:picMk id="13" creationId="{F872211C-4481-436E-93FA-54433E9C845A}"/>
          </ac:picMkLst>
        </pc:picChg>
        <pc:picChg chg="mod">
          <ac:chgData name="Alon Pinheiro" userId="68d1182545d76c74" providerId="LiveId" clId="{5CBBF046-A785-4122-8B4D-52DC7C91FA70}" dt="2021-12-23T21:45:35.046" v="445" actId="1076"/>
          <ac:picMkLst>
            <pc:docMk/>
            <pc:sldMk cId="168374231" sldId="317"/>
            <ac:picMk id="24" creationId="{07FA94E2-A302-4AD4-934D-A45B3A8AC360}"/>
          </ac:picMkLst>
        </pc:picChg>
        <pc:picChg chg="add mod">
          <ac:chgData name="Alon Pinheiro" userId="68d1182545d76c74" providerId="LiveId" clId="{5CBBF046-A785-4122-8B4D-52DC7C91FA70}" dt="2021-12-23T21:39:42.135" v="418" actId="571"/>
          <ac:picMkLst>
            <pc:docMk/>
            <pc:sldMk cId="168374231" sldId="317"/>
            <ac:picMk id="27" creationId="{D7E203D0-F71A-45D7-A8EF-856C14DD157D}"/>
          </ac:picMkLst>
        </pc:picChg>
        <pc:picChg chg="add mod">
          <ac:chgData name="Alon Pinheiro" userId="68d1182545d76c74" providerId="LiveId" clId="{5CBBF046-A785-4122-8B4D-52DC7C91FA70}" dt="2021-12-23T21:39:42.135" v="418" actId="571"/>
          <ac:picMkLst>
            <pc:docMk/>
            <pc:sldMk cId="168374231" sldId="317"/>
            <ac:picMk id="28" creationId="{62789288-F929-4944-9635-9C64DBC6D645}"/>
          </ac:picMkLst>
        </pc:picChg>
        <pc:picChg chg="mod">
          <ac:chgData name="Alon Pinheiro" userId="68d1182545d76c74" providerId="LiveId" clId="{5CBBF046-A785-4122-8B4D-52DC7C91FA70}" dt="2021-12-23T21:45:39.487" v="446" actId="1076"/>
          <ac:picMkLst>
            <pc:docMk/>
            <pc:sldMk cId="168374231" sldId="317"/>
            <ac:picMk id="29" creationId="{29228A06-6B36-462D-B6D4-8943B3D82E70}"/>
          </ac:picMkLst>
        </pc:picChg>
        <pc:picChg chg="mod">
          <ac:chgData name="Alon Pinheiro" userId="68d1182545d76c74" providerId="LiveId" clId="{5CBBF046-A785-4122-8B4D-52DC7C91FA70}" dt="2021-12-23T21:45:42.325" v="447" actId="1076"/>
          <ac:picMkLst>
            <pc:docMk/>
            <pc:sldMk cId="168374231" sldId="317"/>
            <ac:picMk id="31" creationId="{2B1AA993-CFF7-43EB-A18C-73CE873BB811}"/>
          </ac:picMkLst>
        </pc:picChg>
      </pc:sldChg>
      <pc:sldChg chg="addSp delSp modSp add del mod">
        <pc:chgData name="Alon Pinheiro" userId="68d1182545d76c74" providerId="LiveId" clId="{5CBBF046-A785-4122-8B4D-52DC7C91FA70}" dt="2022-01-11T14:23:42.846" v="1964" actId="47"/>
        <pc:sldMkLst>
          <pc:docMk/>
          <pc:sldMk cId="2284250508" sldId="318"/>
        </pc:sldMkLst>
        <pc:spChg chg="mod">
          <ac:chgData name="Alon Pinheiro" userId="68d1182545d76c74" providerId="LiveId" clId="{5CBBF046-A785-4122-8B4D-52DC7C91FA70}" dt="2021-12-23T21:52:48.136" v="482" actId="207"/>
          <ac:spMkLst>
            <pc:docMk/>
            <pc:sldMk cId="2284250508" sldId="318"/>
            <ac:spMk id="4" creationId="{FA5C1A16-C3EC-4FF1-AF20-3819E1CE4E09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10" creationId="{FE368027-CCF7-47BA-A3B2-201EF9F46BD5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16" creationId="{B18007EE-88FA-4A59-8982-0412799B0C32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19" creationId="{86EA50C4-B427-4794-8B97-A398495E94D3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20" creationId="{7393A0DD-0485-4348-A59B-FE943E024B30}"/>
          </ac:spMkLst>
        </pc:spChg>
        <pc:spChg chg="add del mod">
          <ac:chgData name="Alon Pinheiro" userId="68d1182545d76c74" providerId="LiveId" clId="{5CBBF046-A785-4122-8B4D-52DC7C91FA70}" dt="2021-12-23T21:51:23.292" v="456" actId="478"/>
          <ac:spMkLst>
            <pc:docMk/>
            <pc:sldMk cId="2284250508" sldId="318"/>
            <ac:spMk id="21" creationId="{E5B65C70-A8C0-4B9D-B9EA-AE6F60C4D0D3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30" creationId="{19BEF8A9-A20F-4027-8987-5BEAA5E805AD}"/>
          </ac:spMkLst>
        </pc:spChg>
        <pc:spChg chg="mod">
          <ac:chgData name="Alon Pinheiro" userId="68d1182545d76c74" providerId="LiveId" clId="{5CBBF046-A785-4122-8B4D-52DC7C91FA70}" dt="2021-12-23T21:53:31.572" v="486" actId="14100"/>
          <ac:spMkLst>
            <pc:docMk/>
            <pc:sldMk cId="2284250508" sldId="318"/>
            <ac:spMk id="32" creationId="{718B71EA-AE5D-4355-9639-918A30C246A9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38" creationId="{A284B6C4-FEBF-4E9E-AFDA-1EDF79C42EFE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39" creationId="{4271E459-8802-4F91-8C66-429FBE8460FA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43" creationId="{DD4F025F-34BB-4B69-AB4E-8EAEC1C3B462}"/>
          </ac:spMkLst>
        </pc:spChg>
        <pc:picChg chg="mod">
          <ac:chgData name="Alon Pinheiro" userId="68d1182545d76c74" providerId="LiveId" clId="{5CBBF046-A785-4122-8B4D-52DC7C91FA70}" dt="2021-12-23T21:53:08.295" v="485" actId="1037"/>
          <ac:picMkLst>
            <pc:docMk/>
            <pc:sldMk cId="2284250508" sldId="318"/>
            <ac:picMk id="13" creationId="{F872211C-4481-436E-93FA-54433E9C845A}"/>
          </ac:picMkLst>
        </pc:picChg>
        <pc:picChg chg="mod">
          <ac:chgData name="Alon Pinheiro" userId="68d1182545d76c74" providerId="LiveId" clId="{5CBBF046-A785-4122-8B4D-52DC7C91FA70}" dt="2021-12-23T21:53:08.295" v="485" actId="1037"/>
          <ac:picMkLst>
            <pc:docMk/>
            <pc:sldMk cId="2284250508" sldId="318"/>
            <ac:picMk id="24" creationId="{07FA94E2-A302-4AD4-934D-A45B3A8AC360}"/>
          </ac:picMkLst>
        </pc:picChg>
        <pc:picChg chg="mod">
          <ac:chgData name="Alon Pinheiro" userId="68d1182545d76c74" providerId="LiveId" clId="{5CBBF046-A785-4122-8B4D-52DC7C91FA70}" dt="2021-12-23T21:53:08.295" v="485" actId="1037"/>
          <ac:picMkLst>
            <pc:docMk/>
            <pc:sldMk cId="2284250508" sldId="318"/>
            <ac:picMk id="29" creationId="{29228A06-6B36-462D-B6D4-8943B3D82E70}"/>
          </ac:picMkLst>
        </pc:picChg>
        <pc:picChg chg="mod">
          <ac:chgData name="Alon Pinheiro" userId="68d1182545d76c74" providerId="LiveId" clId="{5CBBF046-A785-4122-8B4D-52DC7C91FA70}" dt="2021-12-23T21:53:08.295" v="485" actId="1037"/>
          <ac:picMkLst>
            <pc:docMk/>
            <pc:sldMk cId="2284250508" sldId="318"/>
            <ac:picMk id="31" creationId="{2B1AA993-CFF7-43EB-A18C-73CE873BB811}"/>
          </ac:picMkLst>
        </pc:picChg>
      </pc:sldChg>
      <pc:sldChg chg="add del">
        <pc:chgData name="Alon Pinheiro" userId="68d1182545d76c74" providerId="LiveId" clId="{5CBBF046-A785-4122-8B4D-52DC7C91FA70}" dt="2021-12-28T14:04:34.983" v="494"/>
        <pc:sldMkLst>
          <pc:docMk/>
          <pc:sldMk cId="2467499846" sldId="319"/>
        </pc:sldMkLst>
      </pc:sldChg>
      <pc:sldChg chg="addSp delSp add del mod">
        <pc:chgData name="Alon Pinheiro" userId="68d1182545d76c74" providerId="LiveId" clId="{5CBBF046-A785-4122-8B4D-52DC7C91FA70}" dt="2021-12-28T14:04:29.647" v="492" actId="2890"/>
        <pc:sldMkLst>
          <pc:docMk/>
          <pc:sldMk cId="2708047874" sldId="319"/>
        </pc:sldMkLst>
        <pc:spChg chg="add del">
          <ac:chgData name="Alon Pinheiro" userId="68d1182545d76c74" providerId="LiveId" clId="{5CBBF046-A785-4122-8B4D-52DC7C91FA70}" dt="2021-12-28T14:04:28.816" v="490" actId="478"/>
          <ac:spMkLst>
            <pc:docMk/>
            <pc:sldMk cId="2708047874" sldId="319"/>
            <ac:spMk id="23" creationId="{9A70D87F-A4E5-4DAC-8236-F29F4FBE14F7}"/>
          </ac:spMkLst>
        </pc:spChg>
        <pc:picChg chg="add del">
          <ac:chgData name="Alon Pinheiro" userId="68d1182545d76c74" providerId="LiveId" clId="{5CBBF046-A785-4122-8B4D-52DC7C91FA70}" dt="2021-12-28T14:04:29.190" v="491" actId="478"/>
          <ac:picMkLst>
            <pc:docMk/>
            <pc:sldMk cId="2708047874" sldId="319"/>
            <ac:picMk id="11" creationId="{108AE743-B961-4517-8A51-96702F1EB05B}"/>
          </ac:picMkLst>
        </pc:picChg>
      </pc:sldChg>
      <pc:sldChg chg="addSp delSp modSp add mod">
        <pc:chgData name="Alon Pinheiro" userId="68d1182545d76c74" providerId="LiveId" clId="{5CBBF046-A785-4122-8B4D-52DC7C91FA70}" dt="2021-12-28T14:16:18.402" v="628" actId="478"/>
        <pc:sldMkLst>
          <pc:docMk/>
          <pc:sldMk cId="3396046530" sldId="319"/>
        </pc:sldMkLst>
        <pc:spChg chg="mod">
          <ac:chgData name="Alon Pinheiro" userId="68d1182545d76c74" providerId="LiveId" clId="{5CBBF046-A785-4122-8B4D-52DC7C91FA70}" dt="2021-12-28T14:14:19.216" v="614" actId="207"/>
          <ac:spMkLst>
            <pc:docMk/>
            <pc:sldMk cId="3396046530" sldId="319"/>
            <ac:spMk id="4" creationId="{FA5C1A16-C3EC-4FF1-AF20-3819E1CE4E09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10" creationId="{FE368027-CCF7-47BA-A3B2-201EF9F46BD5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16" creationId="{B18007EE-88FA-4A59-8982-0412799B0C32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19" creationId="{86EA50C4-B427-4794-8B97-A398495E94D3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20" creationId="{7393A0DD-0485-4348-A59B-FE943E024B30}"/>
          </ac:spMkLst>
        </pc:spChg>
        <pc:spChg chg="add del mod">
          <ac:chgData name="Alon Pinheiro" userId="68d1182545d76c74" providerId="LiveId" clId="{5CBBF046-A785-4122-8B4D-52DC7C91FA70}" dt="2021-12-28T14:16:18.402" v="628" actId="478"/>
          <ac:spMkLst>
            <pc:docMk/>
            <pc:sldMk cId="3396046530" sldId="319"/>
            <ac:spMk id="21" creationId="{7CE7BCC9-3732-4A22-ADB2-157301A46BE5}"/>
          </ac:spMkLst>
        </pc:spChg>
        <pc:spChg chg="mod">
          <ac:chgData name="Alon Pinheiro" userId="68d1182545d76c74" providerId="LiveId" clId="{5CBBF046-A785-4122-8B4D-52DC7C91FA70}" dt="2021-12-28T14:07:42.943" v="526" actId="14861"/>
          <ac:spMkLst>
            <pc:docMk/>
            <pc:sldMk cId="3396046530" sldId="319"/>
            <ac:spMk id="22" creationId="{59CBF54E-FA75-49DF-9806-53D1A5130D7E}"/>
          </ac:spMkLst>
        </pc:spChg>
        <pc:spChg chg="del">
          <ac:chgData name="Alon Pinheiro" userId="68d1182545d76c74" providerId="LiveId" clId="{5CBBF046-A785-4122-8B4D-52DC7C91FA70}" dt="2021-12-28T14:05:04.178" v="501" actId="478"/>
          <ac:spMkLst>
            <pc:docMk/>
            <pc:sldMk cId="3396046530" sldId="319"/>
            <ac:spMk id="23" creationId="{9A70D87F-A4E5-4DAC-8236-F29F4FBE14F7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30" creationId="{19BEF8A9-A20F-4027-8987-5BEAA5E805AD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32" creationId="{718B71EA-AE5D-4355-9639-918A30C246A9}"/>
          </ac:spMkLst>
        </pc:spChg>
        <pc:spChg chg="mod">
          <ac:chgData name="Alon Pinheiro" userId="68d1182545d76c74" providerId="LiveId" clId="{5CBBF046-A785-4122-8B4D-52DC7C91FA70}" dt="2021-12-28T14:09:10.218" v="529" actId="1076"/>
          <ac:spMkLst>
            <pc:docMk/>
            <pc:sldMk cId="3396046530" sldId="319"/>
            <ac:spMk id="38" creationId="{A284B6C4-FEBF-4E9E-AFDA-1EDF79C42EFE}"/>
          </ac:spMkLst>
        </pc:spChg>
        <pc:picChg chg="add mod">
          <ac:chgData name="Alon Pinheiro" userId="68d1182545d76c74" providerId="LiveId" clId="{5CBBF046-A785-4122-8B4D-52DC7C91FA70}" dt="2021-12-28T14:04:55.233" v="500" actId="14100"/>
          <ac:picMkLst>
            <pc:docMk/>
            <pc:sldMk cId="3396046530" sldId="319"/>
            <ac:picMk id="3" creationId="{2E00AA96-C37E-4650-9E6A-B5EECF81F6A3}"/>
          </ac:picMkLst>
        </pc:picChg>
        <pc:picChg chg="mod">
          <ac:chgData name="Alon Pinheiro" userId="68d1182545d76c74" providerId="LiveId" clId="{5CBBF046-A785-4122-8B4D-52DC7C91FA70}" dt="2021-12-28T14:07:13.046" v="522"/>
          <ac:picMkLst>
            <pc:docMk/>
            <pc:sldMk cId="3396046530" sldId="319"/>
            <ac:picMk id="13" creationId="{F872211C-4481-436E-93FA-54433E9C845A}"/>
          </ac:picMkLst>
        </pc:picChg>
        <pc:picChg chg="mod">
          <ac:chgData name="Alon Pinheiro" userId="68d1182545d76c74" providerId="LiveId" clId="{5CBBF046-A785-4122-8B4D-52DC7C91FA70}" dt="2021-12-28T14:07:13.046" v="522"/>
          <ac:picMkLst>
            <pc:docMk/>
            <pc:sldMk cId="3396046530" sldId="319"/>
            <ac:picMk id="24" creationId="{07FA94E2-A302-4AD4-934D-A45B3A8AC360}"/>
          </ac:picMkLst>
        </pc:picChg>
        <pc:picChg chg="mod">
          <ac:chgData name="Alon Pinheiro" userId="68d1182545d76c74" providerId="LiveId" clId="{5CBBF046-A785-4122-8B4D-52DC7C91FA70}" dt="2021-12-28T14:07:13.046" v="522"/>
          <ac:picMkLst>
            <pc:docMk/>
            <pc:sldMk cId="3396046530" sldId="319"/>
            <ac:picMk id="29" creationId="{29228A06-6B36-462D-B6D4-8943B3D82E70}"/>
          </ac:picMkLst>
        </pc:picChg>
        <pc:picChg chg="mod">
          <ac:chgData name="Alon Pinheiro" userId="68d1182545d76c74" providerId="LiveId" clId="{5CBBF046-A785-4122-8B4D-52DC7C91FA70}" dt="2021-12-28T14:07:13.046" v="522"/>
          <ac:picMkLst>
            <pc:docMk/>
            <pc:sldMk cId="3396046530" sldId="319"/>
            <ac:picMk id="31" creationId="{2B1AA993-CFF7-43EB-A18C-73CE873BB811}"/>
          </ac:picMkLst>
        </pc:picChg>
      </pc:sldChg>
      <pc:sldChg chg="addSp delSp modSp add mod ord">
        <pc:chgData name="Alon Pinheiro" userId="68d1182545d76c74" providerId="LiveId" clId="{5CBBF046-A785-4122-8B4D-52DC7C91FA70}" dt="2022-01-11T14:24:58.369" v="1965" actId="478"/>
        <pc:sldMkLst>
          <pc:docMk/>
          <pc:sldMk cId="1460612354" sldId="320"/>
        </pc:sldMkLst>
        <pc:spChg chg="mod">
          <ac:chgData name="Alon Pinheiro" userId="68d1182545d76c74" providerId="LiveId" clId="{5CBBF046-A785-4122-8B4D-52DC7C91FA70}" dt="2021-12-28T14:44:49.887" v="637" actId="208"/>
          <ac:spMkLst>
            <pc:docMk/>
            <pc:sldMk cId="1460612354" sldId="320"/>
            <ac:spMk id="4" creationId="{FA5C1A16-C3EC-4FF1-AF20-3819E1CE4E09}"/>
          </ac:spMkLst>
        </pc:spChg>
        <pc:spChg chg="mod">
          <ac:chgData name="Alon Pinheiro" userId="68d1182545d76c74" providerId="LiveId" clId="{5CBBF046-A785-4122-8B4D-52DC7C91FA70}" dt="2021-12-28T16:44:23.423" v="911" actId="207"/>
          <ac:spMkLst>
            <pc:docMk/>
            <pc:sldMk cId="1460612354" sldId="320"/>
            <ac:spMk id="10" creationId="{FE368027-CCF7-47BA-A3B2-201EF9F46BD5}"/>
          </ac:spMkLst>
        </pc:spChg>
        <pc:spChg chg="mod">
          <ac:chgData name="Alon Pinheiro" userId="68d1182545d76c74" providerId="LiveId" clId="{5CBBF046-A785-4122-8B4D-52DC7C91FA70}" dt="2021-12-28T15:20:40.128" v="890" actId="207"/>
          <ac:spMkLst>
            <pc:docMk/>
            <pc:sldMk cId="1460612354" sldId="320"/>
            <ac:spMk id="16" creationId="{B18007EE-88FA-4A59-8982-0412799B0C32}"/>
          </ac:spMkLst>
        </pc:spChg>
        <pc:spChg chg="mod">
          <ac:chgData name="Alon Pinheiro" userId="68d1182545d76c74" providerId="LiveId" clId="{5CBBF046-A785-4122-8B4D-52DC7C91FA70}" dt="2021-12-28T15:20:44.833" v="891" actId="207"/>
          <ac:spMkLst>
            <pc:docMk/>
            <pc:sldMk cId="1460612354" sldId="320"/>
            <ac:spMk id="19" creationId="{86EA50C4-B427-4794-8B97-A398495E94D3}"/>
          </ac:spMkLst>
        </pc:spChg>
        <pc:spChg chg="mod">
          <ac:chgData name="Alon Pinheiro" userId="68d1182545d76c74" providerId="LiveId" clId="{5CBBF046-A785-4122-8B4D-52DC7C91FA70}" dt="2021-12-28T15:20:50.208" v="892" actId="207"/>
          <ac:spMkLst>
            <pc:docMk/>
            <pc:sldMk cId="1460612354" sldId="320"/>
            <ac:spMk id="20" creationId="{7393A0DD-0485-4348-A59B-FE943E024B30}"/>
          </ac:spMkLst>
        </pc:spChg>
        <pc:spChg chg="add del mod">
          <ac:chgData name="Alon Pinheiro" userId="68d1182545d76c74" providerId="LiveId" clId="{5CBBF046-A785-4122-8B4D-52DC7C91FA70}" dt="2021-12-28T14:51:05.411" v="721"/>
          <ac:spMkLst>
            <pc:docMk/>
            <pc:sldMk cId="1460612354" sldId="320"/>
            <ac:spMk id="21" creationId="{B4AD98A0-3318-494D-91FE-F3F7E6B1B92C}"/>
          </ac:spMkLst>
        </pc:spChg>
        <pc:spChg chg="mod">
          <ac:chgData name="Alon Pinheiro" userId="68d1182545d76c74" providerId="LiveId" clId="{5CBBF046-A785-4122-8B4D-52DC7C91FA70}" dt="2021-12-28T17:02:31.352" v="1962" actId="207"/>
          <ac:spMkLst>
            <pc:docMk/>
            <pc:sldMk cId="1460612354" sldId="320"/>
            <ac:spMk id="22" creationId="{59CBF54E-FA75-49DF-9806-53D1A5130D7E}"/>
          </ac:spMkLst>
        </pc:spChg>
        <pc:spChg chg="mod">
          <ac:chgData name="Alon Pinheiro" userId="68d1182545d76c74" providerId="LiveId" clId="{5CBBF046-A785-4122-8B4D-52DC7C91FA70}" dt="2021-12-28T14:44:47.234" v="636" actId="208"/>
          <ac:spMkLst>
            <pc:docMk/>
            <pc:sldMk cId="1460612354" sldId="320"/>
            <ac:spMk id="23" creationId="{9A70D87F-A4E5-4DAC-8236-F29F4FBE14F7}"/>
          </ac:spMkLst>
        </pc:spChg>
        <pc:spChg chg="mod">
          <ac:chgData name="Alon Pinheiro" userId="68d1182545d76c74" providerId="LiveId" clId="{5CBBF046-A785-4122-8B4D-52DC7C91FA70}" dt="2021-12-28T14:45:46.954" v="640" actId="14861"/>
          <ac:spMkLst>
            <pc:docMk/>
            <pc:sldMk cId="1460612354" sldId="320"/>
            <ac:spMk id="30" creationId="{19BEF8A9-A20F-4027-8987-5BEAA5E805AD}"/>
          </ac:spMkLst>
        </pc:spChg>
        <pc:spChg chg="mod">
          <ac:chgData name="Alon Pinheiro" userId="68d1182545d76c74" providerId="LiveId" clId="{5CBBF046-A785-4122-8B4D-52DC7C91FA70}" dt="2021-12-28T14:45:46.954" v="640" actId="14861"/>
          <ac:spMkLst>
            <pc:docMk/>
            <pc:sldMk cId="1460612354" sldId="320"/>
            <ac:spMk id="32" creationId="{718B71EA-AE5D-4355-9639-918A30C246A9}"/>
          </ac:spMkLst>
        </pc:spChg>
        <pc:spChg chg="mod">
          <ac:chgData name="Alon Pinheiro" userId="68d1182545d76c74" providerId="LiveId" clId="{5CBBF046-A785-4122-8B4D-52DC7C91FA70}" dt="2021-12-28T16:38:04.081" v="902" actId="108"/>
          <ac:spMkLst>
            <pc:docMk/>
            <pc:sldMk cId="1460612354" sldId="320"/>
            <ac:spMk id="38" creationId="{A284B6C4-FEBF-4E9E-AFDA-1EDF79C42EFE}"/>
          </ac:spMkLst>
        </pc:spChg>
        <pc:spChg chg="mod">
          <ac:chgData name="Alon Pinheiro" userId="68d1182545d76c74" providerId="LiveId" clId="{5CBBF046-A785-4122-8B4D-52DC7C91FA70}" dt="2021-12-28T16:37:49.196" v="900" actId="108"/>
          <ac:spMkLst>
            <pc:docMk/>
            <pc:sldMk cId="1460612354" sldId="320"/>
            <ac:spMk id="39" creationId="{4271E459-8802-4F91-8C66-429FBE8460FA}"/>
          </ac:spMkLst>
        </pc:spChg>
        <pc:spChg chg="mod">
          <ac:chgData name="Alon Pinheiro" userId="68d1182545d76c74" providerId="LiveId" clId="{5CBBF046-A785-4122-8B4D-52DC7C91FA70}" dt="2021-12-28T16:37:56.249" v="901" actId="108"/>
          <ac:spMkLst>
            <pc:docMk/>
            <pc:sldMk cId="1460612354" sldId="320"/>
            <ac:spMk id="43" creationId="{DD4F025F-34BB-4B69-AB4E-8EAEC1C3B462}"/>
          </ac:spMkLst>
        </pc:spChg>
        <pc:picChg chg="add del mod">
          <ac:chgData name="Alon Pinheiro" userId="68d1182545d76c74" providerId="LiveId" clId="{5CBBF046-A785-4122-8B4D-52DC7C91FA70}" dt="2022-01-11T14:24:58.369" v="1965" actId="478"/>
          <ac:picMkLst>
            <pc:docMk/>
            <pc:sldMk cId="1460612354" sldId="320"/>
            <ac:picMk id="3" creationId="{9ACF3132-6CD2-4932-A51D-DE9242465D1C}"/>
          </ac:picMkLst>
        </pc:picChg>
        <pc:picChg chg="add del mod">
          <ac:chgData name="Alon Pinheiro" userId="68d1182545d76c74" providerId="LiveId" clId="{5CBBF046-A785-4122-8B4D-52DC7C91FA70}" dt="2022-01-11T14:24:58.369" v="1965" actId="478"/>
          <ac:picMkLst>
            <pc:docMk/>
            <pc:sldMk cId="1460612354" sldId="320"/>
            <ac:picMk id="6" creationId="{97A10D31-EDA7-49C3-8281-7F5B6D80BC8C}"/>
          </ac:picMkLst>
        </pc:picChg>
        <pc:picChg chg="add del mod">
          <ac:chgData name="Alon Pinheiro" userId="68d1182545d76c74" providerId="LiveId" clId="{5CBBF046-A785-4122-8B4D-52DC7C91FA70}" dt="2022-01-11T14:24:58.369" v="1965" actId="478"/>
          <ac:picMkLst>
            <pc:docMk/>
            <pc:sldMk cId="1460612354" sldId="320"/>
            <ac:picMk id="8" creationId="{7941E31F-CDBC-4B74-A76B-51A0650494F1}"/>
          </ac:picMkLst>
        </pc:picChg>
        <pc:picChg chg="mod">
          <ac:chgData name="Alon Pinheiro" userId="68d1182545d76c74" providerId="LiveId" clId="{5CBBF046-A785-4122-8B4D-52DC7C91FA70}" dt="2021-12-28T17:02:59.927" v="1963"/>
          <ac:picMkLst>
            <pc:docMk/>
            <pc:sldMk cId="1460612354" sldId="320"/>
            <ac:picMk id="11" creationId="{108AE743-B961-4517-8A51-96702F1EB05B}"/>
          </ac:picMkLst>
        </pc:picChg>
        <pc:picChg chg="add del mod">
          <ac:chgData name="Alon Pinheiro" userId="68d1182545d76c74" providerId="LiveId" clId="{5CBBF046-A785-4122-8B4D-52DC7C91FA70}" dt="2022-01-11T14:24:58.369" v="1965" actId="478"/>
          <ac:picMkLst>
            <pc:docMk/>
            <pc:sldMk cId="1460612354" sldId="320"/>
            <ac:picMk id="12" creationId="{93FCF22B-1C1E-4473-9376-217281E45374}"/>
          </ac:picMkLst>
        </pc:picChg>
        <pc:picChg chg="del mod">
          <ac:chgData name="Alon Pinheiro" userId="68d1182545d76c74" providerId="LiveId" clId="{5CBBF046-A785-4122-8B4D-52DC7C91FA70}" dt="2021-12-28T14:54:28.853" v="774" actId="478"/>
          <ac:picMkLst>
            <pc:docMk/>
            <pc:sldMk cId="1460612354" sldId="320"/>
            <ac:picMk id="13" creationId="{F872211C-4481-436E-93FA-54433E9C845A}"/>
          </ac:picMkLst>
        </pc:picChg>
        <pc:picChg chg="del mod">
          <ac:chgData name="Alon Pinheiro" userId="68d1182545d76c74" providerId="LiveId" clId="{5CBBF046-A785-4122-8B4D-52DC7C91FA70}" dt="2021-12-28T14:56:16.789" v="812" actId="478"/>
          <ac:picMkLst>
            <pc:docMk/>
            <pc:sldMk cId="1460612354" sldId="320"/>
            <ac:picMk id="24" creationId="{07FA94E2-A302-4AD4-934D-A45B3A8AC360}"/>
          </ac:picMkLst>
        </pc:picChg>
        <pc:picChg chg="del mod">
          <ac:chgData name="Alon Pinheiro" userId="68d1182545d76c74" providerId="LiveId" clId="{5CBBF046-A785-4122-8B4D-52DC7C91FA70}" dt="2021-12-28T14:57:10.653" v="842" actId="478"/>
          <ac:picMkLst>
            <pc:docMk/>
            <pc:sldMk cId="1460612354" sldId="320"/>
            <ac:picMk id="29" creationId="{29228A06-6B36-462D-B6D4-8943B3D82E70}"/>
          </ac:picMkLst>
        </pc:picChg>
        <pc:picChg chg="del mod">
          <ac:chgData name="Alon Pinheiro" userId="68d1182545d76c74" providerId="LiveId" clId="{5CBBF046-A785-4122-8B4D-52DC7C91FA70}" dt="2021-12-28T14:58:15.229" v="877" actId="478"/>
          <ac:picMkLst>
            <pc:docMk/>
            <pc:sldMk cId="1460612354" sldId="320"/>
            <ac:picMk id="31" creationId="{2B1AA993-CFF7-43EB-A18C-73CE873BB81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1C1E607-FE7B-4E25-B45B-87B38F92F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157D84DB-8EA2-4AB1-8FCA-17BF031D6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639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01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-141122" y="1"/>
            <a:ext cx="12205305" cy="6871168"/>
            <a:chOff x="-6652" y="-13168"/>
            <a:chExt cx="12205305" cy="6871168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xmlns="" id="{FA5C1A16-C3EC-4FF1-AF20-3819E1CE4E0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oundRect">
              <a:avLst>
                <a:gd name="adj" fmla="val 2717"/>
              </a:avLst>
            </a:prstGeom>
            <a:solidFill>
              <a:srgbClr val="222127"/>
            </a:solidFill>
            <a:ln>
              <a:solidFill>
                <a:srgbClr val="0B0A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xmlns="" id="{9A70D87F-A4E5-4DAC-8236-F29F4FBE14F7}"/>
                </a:ext>
              </a:extLst>
            </p:cNvPr>
            <p:cNvSpPr/>
            <p:nvPr/>
          </p:nvSpPr>
          <p:spPr>
            <a:xfrm>
              <a:off x="1079529" y="0"/>
              <a:ext cx="11119124" cy="6750328"/>
            </a:xfrm>
            <a:prstGeom prst="roundRect">
              <a:avLst>
                <a:gd name="adj" fmla="val 3334"/>
              </a:avLst>
            </a:prstGeom>
            <a:solidFill>
              <a:srgbClr val="1F8374"/>
            </a:solidFill>
            <a:ln>
              <a:solidFill>
                <a:srgbClr val="2221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xmlns="" id="{FE368027-CCF7-47BA-A3B2-201EF9F46BD5}"/>
                </a:ext>
              </a:extLst>
            </p:cNvPr>
            <p:cNvSpPr/>
            <p:nvPr/>
          </p:nvSpPr>
          <p:spPr>
            <a:xfrm>
              <a:off x="1382812" y="720026"/>
              <a:ext cx="2103219" cy="580826"/>
            </a:xfrm>
            <a:prstGeom prst="roundRect">
              <a:avLst>
                <a:gd name="adj" fmla="val 11556"/>
              </a:avLst>
            </a:prstGeom>
            <a:noFill/>
            <a:ln>
              <a:noFill/>
            </a:ln>
            <a:effectLst>
              <a:outerShdw blurRad="50800" dist="38100" dir="8100000" algn="t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bg1"/>
                  </a:solidFill>
                  <a:latin typeface="Arial Black" panose="020B0A04020102090204" pitchFamily="34" charset="0"/>
                </a:rPr>
                <a:t>Sales </a:t>
              </a:r>
              <a:r>
                <a:rPr lang="pt-BR" dirty="0" err="1" smtClean="0">
                  <a:solidFill>
                    <a:schemeClr val="bg1"/>
                  </a:solidFill>
                  <a:latin typeface="Arial Black" panose="020B0A04020102090204" pitchFamily="34" charset="0"/>
                </a:rPr>
                <a:t>Report</a:t>
              </a:r>
              <a:endParaRPr lang="pt-BR" dirty="0">
                <a:solidFill>
                  <a:schemeClr val="bg1"/>
                </a:solidFill>
                <a:latin typeface="Arial Black" panose="020B0A04020102090204" pitchFamily="34" charset="0"/>
              </a:endParaRPr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xmlns="" id="{A284B6C4-FEBF-4E9E-AFDA-1EDF79C42EFE}"/>
                </a:ext>
              </a:extLst>
            </p:cNvPr>
            <p:cNvSpPr/>
            <p:nvPr/>
          </p:nvSpPr>
          <p:spPr>
            <a:xfrm>
              <a:off x="1259139" y="2124914"/>
              <a:ext cx="10939513" cy="2217284"/>
            </a:xfrm>
            <a:prstGeom prst="roundRect">
              <a:avLst>
                <a:gd name="adj" fmla="val 4149"/>
              </a:avLst>
            </a:prstGeom>
            <a:gradFill flip="none" rotWithShape="1">
              <a:gsLst>
                <a:gs pos="70000">
                  <a:schemeClr val="accent6">
                    <a:lumMod val="20000"/>
                    <a:lumOff val="80000"/>
                  </a:schemeClr>
                </a:gs>
                <a:gs pos="100000">
                  <a:srgbClr val="1A6570"/>
                </a:gs>
              </a:gsLst>
              <a:lin ang="3600000" scaled="0"/>
              <a:tileRect/>
            </a:gradFill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xmlns="" id="{4271E459-8802-4F91-8C66-429FBE8460FA}"/>
                </a:ext>
              </a:extLst>
            </p:cNvPr>
            <p:cNvSpPr/>
            <p:nvPr/>
          </p:nvSpPr>
          <p:spPr>
            <a:xfrm>
              <a:off x="1252488" y="4355366"/>
              <a:ext cx="3628794" cy="2394962"/>
            </a:xfrm>
            <a:prstGeom prst="roundRect">
              <a:avLst>
                <a:gd name="adj" fmla="val 5871"/>
              </a:avLst>
            </a:prstGeom>
            <a:gradFill flip="none" rotWithShape="1">
              <a:gsLst>
                <a:gs pos="70000">
                  <a:schemeClr val="accent6">
                    <a:lumMod val="20000"/>
                    <a:lumOff val="80000"/>
                  </a:schemeClr>
                </a:gs>
                <a:gs pos="100000">
                  <a:srgbClr val="1F8374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8100000" algn="t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xmlns="" id="{59CBF54E-FA75-49DF-9806-53D1A5130D7E}"/>
                </a:ext>
              </a:extLst>
            </p:cNvPr>
            <p:cNvSpPr txBox="1"/>
            <p:nvPr/>
          </p:nvSpPr>
          <p:spPr>
            <a:xfrm>
              <a:off x="37754" y="0"/>
              <a:ext cx="12154246" cy="6561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90204" pitchFamily="34" charset="0"/>
                </a:rPr>
                <a:t>Relatório </a:t>
              </a:r>
              <a:r>
                <a:rPr lang="pt-BR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90204" pitchFamily="34" charset="0"/>
                </a:rPr>
                <a:t>de Vendas</a:t>
              </a:r>
              <a:endPara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90204" pitchFamily="34" charset="0"/>
              </a:endParaRPr>
            </a:p>
          </p:txBody>
        </p:sp>
        <p:sp>
          <p:nvSpPr>
            <p:cNvPr id="3" name="Retângulo de cantos arredondados 2"/>
            <p:cNvSpPr/>
            <p:nvPr/>
          </p:nvSpPr>
          <p:spPr>
            <a:xfrm>
              <a:off x="-6652" y="0"/>
              <a:ext cx="1259139" cy="6858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079" y="-13168"/>
              <a:ext cx="813638" cy="813638"/>
            </a:xfrm>
            <a:prstGeom prst="rect">
              <a:avLst/>
            </a:prstGeom>
          </p:spPr>
        </p:pic>
      </p:grp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521" y="225713"/>
            <a:ext cx="1866184" cy="1049729"/>
          </a:xfrm>
          <a:prstGeom prst="rect">
            <a:avLst/>
          </a:prstGeom>
        </p:spPr>
      </p:pic>
      <p:sp>
        <p:nvSpPr>
          <p:cNvPr id="52" name="Retângulo: Cantos Arredondados 38">
            <a:extLst>
              <a:ext uri="{FF2B5EF4-FFF2-40B4-BE49-F238E27FC236}">
                <a16:creationId xmlns:a16="http://schemas.microsoft.com/office/drawing/2014/main" xmlns="" id="{4271E459-8802-4F91-8C66-429FBE8460FA}"/>
              </a:ext>
            </a:extLst>
          </p:cNvPr>
          <p:cNvSpPr/>
          <p:nvPr/>
        </p:nvSpPr>
        <p:spPr>
          <a:xfrm>
            <a:off x="4773376" y="4375119"/>
            <a:ext cx="3628794" cy="2394962"/>
          </a:xfrm>
          <a:prstGeom prst="roundRect">
            <a:avLst>
              <a:gd name="adj" fmla="val 5871"/>
            </a:avLst>
          </a:prstGeom>
          <a:gradFill flip="none" rotWithShape="1">
            <a:gsLst>
              <a:gs pos="70000">
                <a:schemeClr val="accent6">
                  <a:lumMod val="20000"/>
                  <a:lumOff val="80000"/>
                </a:schemeClr>
              </a:gs>
              <a:gs pos="100000">
                <a:srgbClr val="1F8374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8100000" algn="t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: Cantos Arredondados 38">
            <a:extLst>
              <a:ext uri="{FF2B5EF4-FFF2-40B4-BE49-F238E27FC236}">
                <a16:creationId xmlns:a16="http://schemas.microsoft.com/office/drawing/2014/main" xmlns="" id="{4271E459-8802-4F91-8C66-429FBE8460FA}"/>
              </a:ext>
            </a:extLst>
          </p:cNvPr>
          <p:cNvSpPr/>
          <p:nvPr/>
        </p:nvSpPr>
        <p:spPr>
          <a:xfrm>
            <a:off x="8428736" y="4375119"/>
            <a:ext cx="3628794" cy="2394962"/>
          </a:xfrm>
          <a:prstGeom prst="roundRect">
            <a:avLst>
              <a:gd name="adj" fmla="val 5871"/>
            </a:avLst>
          </a:prstGeom>
          <a:gradFill flip="none" rotWithShape="1">
            <a:gsLst>
              <a:gs pos="70000">
                <a:schemeClr val="accent6">
                  <a:lumMod val="20000"/>
                  <a:lumOff val="80000"/>
                </a:schemeClr>
              </a:gs>
              <a:gs pos="100000">
                <a:srgbClr val="1F8374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8100000" algn="t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6123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Navarro</cp:lastModifiedBy>
  <cp:revision>12</cp:revision>
  <dcterms:created xsi:type="dcterms:W3CDTF">2021-09-28T22:09:29Z</dcterms:created>
  <dcterms:modified xsi:type="dcterms:W3CDTF">2023-09-04T19:49:40Z</dcterms:modified>
</cp:coreProperties>
</file>