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305" r:id="rId2"/>
    <p:sldId id="312" r:id="rId3"/>
    <p:sldId id="306" r:id="rId4"/>
    <p:sldId id="311" r:id="rId5"/>
    <p:sldId id="310" r:id="rId6"/>
    <p:sldId id="307" r:id="rId7"/>
    <p:sldId id="256" r:id="rId8"/>
    <p:sldId id="257" r:id="rId9"/>
    <p:sldId id="313" r:id="rId10"/>
    <p:sldId id="258" r:id="rId11"/>
    <p:sldId id="259" r:id="rId12"/>
    <p:sldId id="260" r:id="rId13"/>
    <p:sldId id="261" r:id="rId14"/>
    <p:sldId id="262" r:id="rId15"/>
    <p:sldId id="303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00" r:id="rId48"/>
    <p:sldId id="302" r:id="rId49"/>
    <p:sldId id="299" r:id="rId50"/>
    <p:sldId id="294" r:id="rId51"/>
    <p:sldId id="295" r:id="rId52"/>
    <p:sldId id="297" r:id="rId53"/>
    <p:sldId id="296" r:id="rId54"/>
    <p:sldId id="298" r:id="rId55"/>
    <p:sldId id="301" r:id="rId56"/>
    <p:sldId id="304" r:id="rId57"/>
    <p:sldId id="308" r:id="rId58"/>
    <p:sldId id="30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77A3769-FECC-1749-9834-9F0671F99779}">
          <p14:sldIdLst>
            <p14:sldId id="305"/>
            <p14:sldId id="312"/>
            <p14:sldId id="306"/>
            <p14:sldId id="311"/>
            <p14:sldId id="310"/>
            <p14:sldId id="307"/>
            <p14:sldId id="256"/>
            <p14:sldId id="257"/>
            <p14:sldId id="313"/>
          </p14:sldIdLst>
        </p14:section>
        <p14:section name="BubbleSort Introduction" id="{E30C87FE-85D4-FF4B-8EAE-543C7D7A4BE0}">
          <p14:sldIdLst>
            <p14:sldId id="258"/>
            <p14:sldId id="259"/>
            <p14:sldId id="260"/>
            <p14:sldId id="261"/>
            <p14:sldId id="262"/>
            <p14:sldId id="303"/>
            <p14:sldId id="263"/>
            <p14:sldId id="264"/>
            <p14:sldId id="265"/>
          </p14:sldIdLst>
        </p14:section>
        <p14:section name="ExampleBubbleSort" id="{2AB7D9F5-D71C-1649-9ECA-CB6DF4D6CDE1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0"/>
            <p14:sldId id="302"/>
          </p14:sldIdLst>
        </p14:section>
        <p14:section name="Pseudocode" id="{89995E61-97B6-8F47-AD89-DC5D5DD22EC9}">
          <p14:sldIdLst>
            <p14:sldId id="299"/>
          </p14:sldIdLst>
        </p14:section>
        <p14:section name="Complexity" id="{40CF4E58-93A1-9F4C-BFF0-A2C2E1760C64}">
          <p14:sldIdLst>
            <p14:sldId id="294"/>
            <p14:sldId id="295"/>
            <p14:sldId id="297"/>
            <p14:sldId id="296"/>
          </p14:sldIdLst>
        </p14:section>
        <p14:section name="Labaratory" id="{6A64B0DF-0130-1640-B0F4-8CA5E2D2C5E8}">
          <p14:sldIdLst>
            <p14:sldId id="298"/>
          </p14:sldIdLst>
        </p14:section>
        <p14:section name="Done" id="{02B70FFD-C9FB-BC49-AACC-45CCBC3DAEA4}">
          <p14:sldIdLst>
            <p14:sldId id="301"/>
            <p14:sldId id="304"/>
          </p14:sldIdLst>
        </p14:section>
        <p14:section name="Exam" id="{E6AFFD41-0FCD-F04B-9549-F6E3A5D11193}">
          <p14:sldIdLst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990AC-0729-EA40-81C3-D0D60BC3231E}" v="372" dt="2024-12-07T12:46:25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tiewe" userId="0ad49742f936a350" providerId="LiveId" clId="{343990AC-0729-EA40-81C3-D0D60BC3231E}"/>
    <pc:docChg chg="undo custSel addSld delSld modSld sldOrd addSection delSection modSection">
      <pc:chgData name="Fabian Stiewe" userId="0ad49742f936a350" providerId="LiveId" clId="{343990AC-0729-EA40-81C3-D0D60BC3231E}" dt="2024-12-11T17:07:06.357" v="3884" actId="27636"/>
      <pc:docMkLst>
        <pc:docMk/>
      </pc:docMkLst>
      <pc:sldChg chg="modSp mod">
        <pc:chgData name="Fabian Stiewe" userId="0ad49742f936a350" providerId="LiveId" clId="{343990AC-0729-EA40-81C3-D0D60BC3231E}" dt="2024-12-02T15:35:12.501" v="2003" actId="20577"/>
        <pc:sldMkLst>
          <pc:docMk/>
          <pc:sldMk cId="3638499395" sldId="256"/>
        </pc:sldMkLst>
        <pc:spChg chg="mod">
          <ac:chgData name="Fabian Stiewe" userId="0ad49742f936a350" providerId="LiveId" clId="{343990AC-0729-EA40-81C3-D0D60BC3231E}" dt="2024-12-02T15:35:12.501" v="2003" actId="20577"/>
          <ac:spMkLst>
            <pc:docMk/>
            <pc:sldMk cId="3638499395" sldId="256"/>
            <ac:spMk id="3" creationId="{4A9C1962-695F-A81B-67A5-3380A0744324}"/>
          </ac:spMkLst>
        </pc:spChg>
      </pc:sldChg>
      <pc:sldChg chg="modSp mod">
        <pc:chgData name="Fabian Stiewe" userId="0ad49742f936a350" providerId="LiveId" clId="{343990AC-0729-EA40-81C3-D0D60BC3231E}" dt="2024-12-02T15:35:53.014" v="2009" actId="1076"/>
        <pc:sldMkLst>
          <pc:docMk/>
          <pc:sldMk cId="3915346270" sldId="257"/>
        </pc:sldMkLst>
        <pc:spChg chg="mod">
          <ac:chgData name="Fabian Stiewe" userId="0ad49742f936a350" providerId="LiveId" clId="{343990AC-0729-EA40-81C3-D0D60BC3231E}" dt="2024-12-02T12:59:00.297" v="1910" actId="20577"/>
          <ac:spMkLst>
            <pc:docMk/>
            <pc:sldMk cId="3915346270" sldId="257"/>
            <ac:spMk id="10" creationId="{C67D5996-F4D7-5361-ACCE-F43CF17516F8}"/>
          </ac:spMkLst>
        </pc:spChg>
        <pc:spChg chg="mod">
          <ac:chgData name="Fabian Stiewe" userId="0ad49742f936a350" providerId="LiveId" clId="{343990AC-0729-EA40-81C3-D0D60BC3231E}" dt="2024-12-02T15:35:53.014" v="2009" actId="1076"/>
          <ac:spMkLst>
            <pc:docMk/>
            <pc:sldMk cId="3915346270" sldId="257"/>
            <ac:spMk id="18" creationId="{4D3ACE25-59CA-D281-D687-4AE322ECF955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2T06:55:23.554" v="171" actId="20577"/>
        <pc:sldMkLst>
          <pc:docMk/>
          <pc:sldMk cId="3156427972" sldId="258"/>
        </pc:sldMkLst>
        <pc:spChg chg="mod ord">
          <ac:chgData name="Fabian Stiewe" userId="0ad49742f936a350" providerId="LiveId" clId="{343990AC-0729-EA40-81C3-D0D60BC3231E}" dt="2024-12-02T06:55:23.554" v="171" actId="20577"/>
          <ac:spMkLst>
            <pc:docMk/>
            <pc:sldMk cId="3156427972" sldId="258"/>
            <ac:spMk id="2" creationId="{9FA09A85-C6DA-1A32-68AC-678BD7387219}"/>
          </ac:spMkLst>
        </pc:spChg>
        <pc:spChg chg="add mod">
          <ac:chgData name="Fabian Stiewe" userId="0ad49742f936a350" providerId="LiveId" clId="{343990AC-0729-EA40-81C3-D0D60BC3231E}" dt="2024-12-02T06:49:29.883" v="87" actId="1076"/>
          <ac:spMkLst>
            <pc:docMk/>
            <pc:sldMk cId="3156427972" sldId="258"/>
            <ac:spMk id="13" creationId="{0A3638C5-4A0A-93C1-E889-2D49E126D337}"/>
          </ac:spMkLst>
        </pc:spChg>
        <pc:spChg chg="add mod">
          <ac:chgData name="Fabian Stiewe" userId="0ad49742f936a350" providerId="LiveId" clId="{343990AC-0729-EA40-81C3-D0D60BC3231E}" dt="2024-12-02T06:52:47.747" v="123" actId="1076"/>
          <ac:spMkLst>
            <pc:docMk/>
            <pc:sldMk cId="3156427972" sldId="258"/>
            <ac:spMk id="14" creationId="{66B017A4-0475-108F-1E07-4FFF2829F5EE}"/>
          </ac:spMkLst>
        </pc:spChg>
        <pc:spChg chg="add mod">
          <ac:chgData name="Fabian Stiewe" userId="0ad49742f936a350" providerId="LiveId" clId="{343990AC-0729-EA40-81C3-D0D60BC3231E}" dt="2024-12-02T06:52:54.549" v="126" actId="20577"/>
          <ac:spMkLst>
            <pc:docMk/>
            <pc:sldMk cId="3156427972" sldId="258"/>
            <ac:spMk id="15" creationId="{10EDFA02-8412-1E5F-B0F6-175361FC2A47}"/>
          </ac:spMkLst>
        </pc:spChg>
      </pc:sldChg>
      <pc:sldChg chg="modSp add mod modTransition">
        <pc:chgData name="Fabian Stiewe" userId="0ad49742f936a350" providerId="LiveId" clId="{343990AC-0729-EA40-81C3-D0D60BC3231E}" dt="2024-12-02T06:55:28.085" v="172"/>
        <pc:sldMkLst>
          <pc:docMk/>
          <pc:sldMk cId="563397636" sldId="259"/>
        </pc:sldMkLst>
        <pc:spChg chg="mod">
          <ac:chgData name="Fabian Stiewe" userId="0ad49742f936a350" providerId="LiveId" clId="{343990AC-0729-EA40-81C3-D0D60BC3231E}" dt="2024-12-02T06:55:28.085" v="172"/>
          <ac:spMkLst>
            <pc:docMk/>
            <pc:sldMk cId="563397636" sldId="259"/>
            <ac:spMk id="2" creationId="{8EA261BA-7A99-5E65-2C7D-C2CBF6D1E7DA}"/>
          </ac:spMkLst>
        </pc:spChg>
        <pc:spChg chg="mod">
          <ac:chgData name="Fabian Stiewe" userId="0ad49742f936a350" providerId="LiveId" clId="{343990AC-0729-EA40-81C3-D0D60BC3231E}" dt="2024-12-02T06:52:42.302" v="121" actId="1076"/>
          <ac:spMkLst>
            <pc:docMk/>
            <pc:sldMk cId="563397636" sldId="259"/>
            <ac:spMk id="13" creationId="{DA2DCADF-1207-717E-344F-E5451D21C3B6}"/>
          </ac:spMkLst>
        </pc:spChg>
        <pc:spChg chg="mod">
          <ac:chgData name="Fabian Stiewe" userId="0ad49742f936a350" providerId="LiveId" clId="{343990AC-0729-EA40-81C3-D0D60BC3231E}" dt="2024-12-02T06:52:39.863" v="120" actId="1076"/>
          <ac:spMkLst>
            <pc:docMk/>
            <pc:sldMk cId="563397636" sldId="259"/>
            <ac:spMk id="14" creationId="{6DD54317-9327-3801-FD91-86B25ABCBE00}"/>
          </ac:spMkLst>
        </pc:spChg>
        <pc:spChg chg="mod">
          <ac:chgData name="Fabian Stiewe" userId="0ad49742f936a350" providerId="LiveId" clId="{343990AC-0729-EA40-81C3-D0D60BC3231E}" dt="2024-12-02T06:51:21.631" v="105" actId="1076"/>
          <ac:spMkLst>
            <pc:docMk/>
            <pc:sldMk cId="563397636" sldId="259"/>
            <ac:spMk id="15" creationId="{D2523647-341A-031B-4849-284F53E9A9D4}"/>
          </ac:spMkLst>
        </pc:spChg>
      </pc:sldChg>
      <pc:sldChg chg="modSp add del mod modTransition">
        <pc:chgData name="Fabian Stiewe" userId="0ad49742f936a350" providerId="LiveId" clId="{343990AC-0729-EA40-81C3-D0D60BC3231E}" dt="2024-12-02T06:51:12.695" v="101" actId="2696"/>
        <pc:sldMkLst>
          <pc:docMk/>
          <pc:sldMk cId="2984460699" sldId="259"/>
        </pc:sldMkLst>
      </pc:sldChg>
      <pc:sldChg chg="new del">
        <pc:chgData name="Fabian Stiewe" userId="0ad49742f936a350" providerId="LiveId" clId="{343990AC-0729-EA40-81C3-D0D60BC3231E}" dt="2024-12-02T06:50:44.791" v="94" actId="2696"/>
        <pc:sldMkLst>
          <pc:docMk/>
          <pc:sldMk cId="1467192642" sldId="260"/>
        </pc:sldMkLst>
      </pc:sldChg>
      <pc:sldChg chg="modSp add del mod">
        <pc:chgData name="Fabian Stiewe" userId="0ad49742f936a350" providerId="LiveId" clId="{343990AC-0729-EA40-81C3-D0D60BC3231E}" dt="2024-12-02T06:51:12.698" v="102" actId="2696"/>
        <pc:sldMkLst>
          <pc:docMk/>
          <pc:sldMk cId="2751856891" sldId="260"/>
        </pc:sldMkLst>
      </pc:sldChg>
      <pc:sldChg chg="addSp modSp add mod modTransition">
        <pc:chgData name="Fabian Stiewe" userId="0ad49742f936a350" providerId="LiveId" clId="{343990AC-0729-EA40-81C3-D0D60BC3231E}" dt="2024-12-02T15:37:40.812" v="2021" actId="1037"/>
        <pc:sldMkLst>
          <pc:docMk/>
          <pc:sldMk cId="3442291666" sldId="260"/>
        </pc:sldMkLst>
        <pc:spChg chg="mod">
          <ac:chgData name="Fabian Stiewe" userId="0ad49742f936a350" providerId="LiveId" clId="{343990AC-0729-EA40-81C3-D0D60BC3231E}" dt="2024-12-02T06:55:29.895" v="173"/>
          <ac:spMkLst>
            <pc:docMk/>
            <pc:sldMk cId="3442291666" sldId="260"/>
            <ac:spMk id="2" creationId="{FD7D0CA3-9E3D-BF3C-B820-FBF78050A6CA}"/>
          </ac:spMkLst>
        </pc:spChg>
        <pc:spChg chg="add mod">
          <ac:chgData name="Fabian Stiewe" userId="0ad49742f936a350" providerId="LiveId" clId="{343990AC-0729-EA40-81C3-D0D60BC3231E}" dt="2024-12-02T06:53:22.963" v="134" actId="20577"/>
          <ac:spMkLst>
            <pc:docMk/>
            <pc:sldMk cId="3442291666" sldId="260"/>
            <ac:spMk id="3" creationId="{4514DC75-5628-AF9C-42DE-FB371172E4B2}"/>
          </ac:spMkLst>
        </pc:spChg>
        <pc:spChg chg="add mod">
          <ac:chgData name="Fabian Stiewe" userId="0ad49742f936a350" providerId="LiveId" clId="{343990AC-0729-EA40-81C3-D0D60BC3231E}" dt="2024-12-02T06:53:29.686" v="138" actId="20577"/>
          <ac:spMkLst>
            <pc:docMk/>
            <pc:sldMk cId="3442291666" sldId="260"/>
            <ac:spMk id="4" creationId="{5E24D268-C052-75B5-8243-76B3754811E8}"/>
          </ac:spMkLst>
        </pc:spChg>
        <pc:spChg chg="add mod">
          <ac:chgData name="Fabian Stiewe" userId="0ad49742f936a350" providerId="LiveId" clId="{343990AC-0729-EA40-81C3-D0D60BC3231E}" dt="2024-12-02T06:53:46.474" v="144" actId="20577"/>
          <ac:spMkLst>
            <pc:docMk/>
            <pc:sldMk cId="3442291666" sldId="260"/>
            <ac:spMk id="5" creationId="{F29FDEC0-7C5A-A8DB-12E4-D1C5FBD5D0A0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3" creationId="{AD72D308-545C-4CE5-2235-8C840E0838C9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4" creationId="{7F259BE1-8566-C3C1-8110-6EA1C9685802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5" creationId="{2684AB77-2ABC-F656-0B09-5D6C26C3B381}"/>
          </ac:spMkLst>
        </pc:spChg>
      </pc:sldChg>
      <pc:sldChg chg="modSp add mod">
        <pc:chgData name="Fabian Stiewe" userId="0ad49742f936a350" providerId="LiveId" clId="{343990AC-0729-EA40-81C3-D0D60BC3231E}" dt="2024-12-02T06:55:31.663" v="174"/>
        <pc:sldMkLst>
          <pc:docMk/>
          <pc:sldMk cId="889984829" sldId="261"/>
        </pc:sldMkLst>
        <pc:spChg chg="mod">
          <ac:chgData name="Fabian Stiewe" userId="0ad49742f936a350" providerId="LiveId" clId="{343990AC-0729-EA40-81C3-D0D60BC3231E}" dt="2024-12-02T06:55:31.663" v="174"/>
          <ac:spMkLst>
            <pc:docMk/>
            <pc:sldMk cId="889984829" sldId="261"/>
            <ac:spMk id="2" creationId="{667FD494-56CD-4DDB-1FA1-14E4C2A250FE}"/>
          </ac:spMkLst>
        </pc:spChg>
        <pc:spChg chg="mod">
          <ac:chgData name="Fabian Stiewe" userId="0ad49742f936a350" providerId="LiveId" clId="{343990AC-0729-EA40-81C3-D0D60BC3231E}" dt="2024-12-02T06:54:01.280" v="147" actId="1076"/>
          <ac:spMkLst>
            <pc:docMk/>
            <pc:sldMk cId="889984829" sldId="261"/>
            <ac:spMk id="3" creationId="{0F2C7A75-3387-8E8F-0FBB-0DA58D75050F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3" creationId="{9C46392E-5DC6-6181-4C9A-84F622A3C64E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4" creationId="{2B9484BD-1C92-9A83-41AF-63CE1EB1261D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5" creationId="{C60A163C-687A-7A08-4EA3-FEF617B0D155}"/>
          </ac:spMkLst>
        </pc:spChg>
      </pc:sldChg>
      <pc:sldChg chg="addSp modSp add mod">
        <pc:chgData name="Fabian Stiewe" userId="0ad49742f936a350" providerId="LiveId" clId="{343990AC-0729-EA40-81C3-D0D60BC3231E}" dt="2024-12-02T15:38:02.246" v="2023" actId="1076"/>
        <pc:sldMkLst>
          <pc:docMk/>
          <pc:sldMk cId="874888367" sldId="262"/>
        </pc:sldMkLst>
        <pc:spChg chg="mod">
          <ac:chgData name="Fabian Stiewe" userId="0ad49742f936a350" providerId="LiveId" clId="{343990AC-0729-EA40-81C3-D0D60BC3231E}" dt="2024-12-02T06:55:34.045" v="175"/>
          <ac:spMkLst>
            <pc:docMk/>
            <pc:sldMk cId="874888367" sldId="262"/>
            <ac:spMk id="2" creationId="{AB317C18-9604-2783-27DB-7F1064D95FF6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3" creationId="{B9CC0BD6-E0EC-622B-F11F-2092B4DE854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4" creationId="{C6C12F8E-1D63-4950-6434-A699AEAD7ED8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5" creationId="{467C6790-BD91-874F-CBAB-7AA9823349D8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6" creationId="{15CA4CBB-F373-F7DA-F5A6-0C68D264AAE0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7" creationId="{1454F338-EA48-3D3C-F777-B70E0FF2A24A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8" creationId="{7BB923BC-46A1-E7AF-0335-8833B94FBD4A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9" creationId="{89D143EC-A493-D5DA-6987-851A1A0CA58C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10" creationId="{04BD602B-1178-C988-6AF4-035B61F10134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11" creationId="{FCEABC64-D87F-C6E0-B920-B2C455BF487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3" creationId="{8E3CCA05-6EF6-2522-7636-AE093939BFB3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4" creationId="{FBF34713-5D88-E046-ABC3-DD100565E534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5" creationId="{42E5DA93-624A-B350-BE25-5F5294148DB4}"/>
          </ac:spMkLst>
        </pc:spChg>
      </pc:sldChg>
      <pc:sldChg chg="addSp delSp modSp new mod setBg modAnim">
        <pc:chgData name="Fabian Stiewe" userId="0ad49742f936a350" providerId="LiveId" clId="{343990AC-0729-EA40-81C3-D0D60BC3231E}" dt="2024-12-02T07:03:52.029" v="329" actId="20577"/>
        <pc:sldMkLst>
          <pc:docMk/>
          <pc:sldMk cId="3511553453" sldId="263"/>
        </pc:sldMkLst>
        <pc:spChg chg="mod">
          <ac:chgData name="Fabian Stiewe" userId="0ad49742f936a350" providerId="LiveId" clId="{343990AC-0729-EA40-81C3-D0D60BC3231E}" dt="2024-12-02T07:00:50.693" v="245" actId="26606"/>
          <ac:spMkLst>
            <pc:docMk/>
            <pc:sldMk cId="3511553453" sldId="263"/>
            <ac:spMk id="2" creationId="{33787095-ACA2-61F7-7ECC-84BDAAD585D6}"/>
          </ac:spMkLst>
        </pc:spChg>
        <pc:spChg chg="add mod ord">
          <ac:chgData name="Fabian Stiewe" userId="0ad49742f936a350" providerId="LiveId" clId="{343990AC-0729-EA40-81C3-D0D60BC3231E}" dt="2024-12-02T07:03:52.029" v="329" actId="20577"/>
          <ac:spMkLst>
            <pc:docMk/>
            <pc:sldMk cId="3511553453" sldId="263"/>
            <ac:spMk id="9" creationId="{5888C8BB-6D4B-D908-E221-0381B56E089B}"/>
          </ac:spMkLst>
        </pc:spChg>
        <pc:spChg chg="add">
          <ac:chgData name="Fabian Stiewe" userId="0ad49742f936a350" providerId="LiveId" clId="{343990AC-0729-EA40-81C3-D0D60BC3231E}" dt="2024-12-02T07:00:50.716" v="246" actId="26606"/>
          <ac:spMkLst>
            <pc:docMk/>
            <pc:sldMk cId="3511553453" sldId="263"/>
            <ac:spMk id="108" creationId="{C2E4E997-8672-4FFD-B8EC-9932A8E4714B}"/>
          </ac:spMkLst>
        </pc:spChg>
        <pc:grpChg chg="add">
          <ac:chgData name="Fabian Stiewe" userId="0ad49742f936a350" providerId="LiveId" clId="{343990AC-0729-EA40-81C3-D0D60BC3231E}" dt="2024-12-02T07:00:50.716" v="246" actId="26606"/>
          <ac:grpSpMkLst>
            <pc:docMk/>
            <pc:sldMk cId="3511553453" sldId="263"/>
            <ac:grpSpMk id="109" creationId="{453E4DEE-E996-40F8-8635-0FF43D7348F9}"/>
          </ac:grpSpMkLst>
        </pc:grpChg>
        <pc:picChg chg="add mod">
          <ac:chgData name="Fabian Stiewe" userId="0ad49742f936a350" providerId="LiveId" clId="{343990AC-0729-EA40-81C3-D0D60BC3231E}" dt="2024-12-02T07:00:50.693" v="245" actId="26606"/>
          <ac:picMkLst>
            <pc:docMk/>
            <pc:sldMk cId="3511553453" sldId="263"/>
            <ac:picMk id="5" creationId="{107BD920-53F0-F5E0-7E39-27CC95D03F9E}"/>
          </ac:picMkLst>
        </pc:picChg>
        <pc:picChg chg="add">
          <ac:chgData name="Fabian Stiewe" userId="0ad49742f936a350" providerId="LiveId" clId="{343990AC-0729-EA40-81C3-D0D60BC3231E}" dt="2024-12-02T07:00:50.716" v="246" actId="26606"/>
          <ac:picMkLst>
            <pc:docMk/>
            <pc:sldMk cId="3511553453" sldId="263"/>
            <ac:picMk id="50" creationId="{FE6BA9E6-1D9E-4D30-B528-D49FA1342E4E}"/>
          </ac:picMkLst>
        </pc:picChg>
      </pc:sldChg>
      <pc:sldChg chg="addSp delSp modSp new mod setBg addAnim">
        <pc:chgData name="Fabian Stiewe" userId="0ad49742f936a350" providerId="LiveId" clId="{343990AC-0729-EA40-81C3-D0D60BC3231E}" dt="2024-12-02T07:03:18.626" v="273"/>
        <pc:sldMkLst>
          <pc:docMk/>
          <pc:sldMk cId="798366610" sldId="264"/>
        </pc:sldMkLst>
        <pc:spChg chg="mod">
          <ac:chgData name="Fabian Stiewe" userId="0ad49742f936a350" providerId="LiveId" clId="{343990AC-0729-EA40-81C3-D0D60BC3231E}" dt="2024-12-02T07:03:18.619" v="272" actId="26606"/>
          <ac:spMkLst>
            <pc:docMk/>
            <pc:sldMk cId="798366610" sldId="264"/>
            <ac:spMk id="2" creationId="{E07409DE-821C-F8BF-47F3-2BFBED88152F}"/>
          </ac:spMkLst>
        </pc:s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0" creationId="{9795E515-5F57-431F-9A0D-3A0419DF7572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66" creationId="{6C68F39D-867D-4AFF-94C4-C3829AD5C5B5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70" creationId="{4466CCD0-FEF9-460D-9FB6-11613A492B66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26" creationId="{176E1971-1C4C-46C8-A821-63766428014D}"/>
          </ac:grpSpMkLst>
        </pc:grp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4" creationId="{98327019-BBEB-C9BF-F6D0-DC663A930680}"/>
          </ac:picMkLst>
        </pc:pic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8" creationId="{50C065C3-0FE3-4452-B765-CB05BBB2A983}"/>
          </ac:picMkLst>
        </pc:picChg>
      </pc:sldChg>
      <pc:sldChg chg="addSp modSp new mod modAnim">
        <pc:chgData name="Fabian Stiewe" userId="0ad49742f936a350" providerId="LiveId" clId="{343990AC-0729-EA40-81C3-D0D60BC3231E}" dt="2024-12-02T15:40:08.029" v="2095" actId="1076"/>
        <pc:sldMkLst>
          <pc:docMk/>
          <pc:sldMk cId="2735828078" sldId="265"/>
        </pc:sldMkLst>
        <pc:spChg chg="mod">
          <ac:chgData name="Fabian Stiewe" userId="0ad49742f936a350" providerId="LiveId" clId="{343990AC-0729-EA40-81C3-D0D60BC3231E}" dt="2024-12-02T07:06:43.106" v="351" actId="20577"/>
          <ac:spMkLst>
            <pc:docMk/>
            <pc:sldMk cId="2735828078" sldId="265"/>
            <ac:spMk id="2" creationId="{A2C1B7AC-AA08-84AB-6D87-5D28E453CF35}"/>
          </ac:spMkLst>
        </pc:spChg>
        <pc:spChg chg="mod">
          <ac:chgData name="Fabian Stiewe" userId="0ad49742f936a350" providerId="LiveId" clId="{343990AC-0729-EA40-81C3-D0D60BC3231E}" dt="2024-12-02T15:39:58.794" v="2094" actId="20577"/>
          <ac:spMkLst>
            <pc:docMk/>
            <pc:sldMk cId="2735828078" sldId="265"/>
            <ac:spMk id="3" creationId="{18FEDA3A-8A70-3552-42A9-3AA64A346512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4" creationId="{EF8A37D7-A145-EE9F-3085-27F0A0B7EE1C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5" creationId="{801DA19E-3D2A-2966-98B3-47F2DE8F2E8B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6" creationId="{A20180B2-6D12-3C58-9CDB-69B6C940C07C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7" creationId="{FBE47030-168F-D310-BFC8-A88685915677}"/>
          </ac:spMkLst>
        </pc:spChg>
        <pc:cxnChg chg="add mod">
          <ac:chgData name="Fabian Stiewe" userId="0ad49742f936a350" providerId="LiveId" clId="{343990AC-0729-EA40-81C3-D0D60BC3231E}" dt="2024-12-02T15:40:08.029" v="2095" actId="1076"/>
          <ac:cxnSpMkLst>
            <pc:docMk/>
            <pc:sldMk cId="2735828078" sldId="265"/>
            <ac:cxnSpMk id="9" creationId="{AE4924C6-DA24-0681-33EE-4D0AE173F322}"/>
          </ac:cxnSpMkLst>
        </pc:cxnChg>
      </pc:sldChg>
      <pc:sldChg chg="addSp delSp modSp new mod">
        <pc:chgData name="Fabian Stiewe" userId="0ad49742f936a350" providerId="LiveId" clId="{343990AC-0729-EA40-81C3-D0D60BC3231E}" dt="2024-12-02T07:13:38.546" v="429" actId="1582"/>
        <pc:sldMkLst>
          <pc:docMk/>
          <pc:sldMk cId="420459447" sldId="266"/>
        </pc:sldMkLst>
        <pc:spChg chg="mod">
          <ac:chgData name="Fabian Stiewe" userId="0ad49742f936a350" providerId="LiveId" clId="{343990AC-0729-EA40-81C3-D0D60BC3231E}" dt="2024-12-02T07:12:44.837" v="423" actId="20577"/>
          <ac:spMkLst>
            <pc:docMk/>
            <pc:sldMk cId="420459447" sldId="266"/>
            <ac:spMk id="2" creationId="{C5AF8797-9AA9-56A8-21C3-29E94DB2E3AC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4" creationId="{1CFB181F-A953-1028-64CE-E8BE596C26C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5" creationId="{244558D2-F5E8-4365-9A00-1EF4E82BA5E1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6" creationId="{727BA345-935B-4A3C-6A98-26D83372A4A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7" creationId="{A63E71DE-4E6F-0385-2D9F-441B6B704E58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8" creationId="{757D0E54-5298-D684-8010-A77F09586E62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9" creationId="{73D22F69-43EC-465C-B678-E1BF24EA076F}"/>
          </ac:spMkLst>
        </pc:spChg>
      </pc:sldChg>
      <pc:sldChg chg="modSp add mod modTransition">
        <pc:chgData name="Fabian Stiewe" userId="0ad49742f936a350" providerId="LiveId" clId="{343990AC-0729-EA40-81C3-D0D60BC3231E}" dt="2024-12-02T07:14:05.726" v="435"/>
        <pc:sldMkLst>
          <pc:docMk/>
          <pc:sldMk cId="971018609" sldId="267"/>
        </pc:sldMkLst>
        <pc:spChg chg="mod">
          <ac:chgData name="Fabian Stiewe" userId="0ad49742f936a350" providerId="LiveId" clId="{343990AC-0729-EA40-81C3-D0D60BC3231E}" dt="2024-12-02T07:13:55.545" v="432" actId="1076"/>
          <ac:spMkLst>
            <pc:docMk/>
            <pc:sldMk cId="971018609" sldId="267"/>
            <ac:spMk id="5" creationId="{6A2C2A5F-C98B-DAB4-B9EC-8CFF37F7E589}"/>
          </ac:spMkLst>
        </pc:spChg>
        <pc:spChg chg="mod">
          <ac:chgData name="Fabian Stiewe" userId="0ad49742f936a350" providerId="LiveId" clId="{343990AC-0729-EA40-81C3-D0D60BC3231E}" dt="2024-12-02T07:14:02.153" v="434" actId="166"/>
          <ac:spMkLst>
            <pc:docMk/>
            <pc:sldMk cId="971018609" sldId="267"/>
            <ac:spMk id="7" creationId="{10A880CD-AFEE-8B4A-C279-51846ECEEF3F}"/>
          </ac:spMkLst>
        </pc:spChg>
      </pc:sldChg>
      <pc:sldChg chg="modSp add mod">
        <pc:chgData name="Fabian Stiewe" userId="0ad49742f936a350" providerId="LiveId" clId="{343990AC-0729-EA40-81C3-D0D60BC3231E}" dt="2024-12-02T07:14:25.993" v="438" actId="208"/>
        <pc:sldMkLst>
          <pc:docMk/>
          <pc:sldMk cId="3222045733" sldId="268"/>
        </pc:sldMkLst>
        <pc:spChg chg="mod">
          <ac:chgData name="Fabian Stiewe" userId="0ad49742f936a350" providerId="LiveId" clId="{343990AC-0729-EA40-81C3-D0D60BC3231E}" dt="2024-12-02T07:14:21.612" v="437" actId="208"/>
          <ac:spMkLst>
            <pc:docMk/>
            <pc:sldMk cId="3222045733" sldId="268"/>
            <ac:spMk id="5" creationId="{E7CEFBBF-A498-0404-052D-BFDC7D64814F}"/>
          </ac:spMkLst>
        </pc:spChg>
        <pc:spChg chg="mod">
          <ac:chgData name="Fabian Stiewe" userId="0ad49742f936a350" providerId="LiveId" clId="{343990AC-0729-EA40-81C3-D0D60BC3231E}" dt="2024-12-02T07:14:25.993" v="438" actId="208"/>
          <ac:spMkLst>
            <pc:docMk/>
            <pc:sldMk cId="3222045733" sldId="268"/>
            <ac:spMk id="8" creationId="{459924A0-EF4B-49E8-A3E6-C6F33A6AD588}"/>
          </ac:spMkLst>
        </pc:spChg>
      </pc:sldChg>
      <pc:sldChg chg="addSp modSp add mod">
        <pc:chgData name="Fabian Stiewe" userId="0ad49742f936a350" providerId="LiveId" clId="{343990AC-0729-EA40-81C3-D0D60BC3231E}" dt="2024-12-02T07:15:20.284" v="442" actId="207"/>
        <pc:sldMkLst>
          <pc:docMk/>
          <pc:sldMk cId="1140950064" sldId="269"/>
        </pc:sldMkLst>
        <pc:picChg chg="add mod">
          <ac:chgData name="Fabian Stiewe" userId="0ad49742f936a350" providerId="LiveId" clId="{343990AC-0729-EA40-81C3-D0D60BC3231E}" dt="2024-12-02T07:15:20.284" v="442" actId="207"/>
          <ac:picMkLst>
            <pc:docMk/>
            <pc:sldMk cId="1140950064" sldId="269"/>
            <ac:picMk id="10" creationId="{7763D175-3E45-B3BF-53D5-FCD4A66E4D75}"/>
          </ac:picMkLst>
        </pc:picChg>
      </pc:sldChg>
      <pc:sldChg chg="delSp modSp add mod">
        <pc:chgData name="Fabian Stiewe" userId="0ad49742f936a350" providerId="LiveId" clId="{343990AC-0729-EA40-81C3-D0D60BC3231E}" dt="2024-12-02T07:17:24.667" v="462" actId="166"/>
        <pc:sldMkLst>
          <pc:docMk/>
          <pc:sldMk cId="1453818937" sldId="270"/>
        </pc:sldMkLst>
        <pc:spChg chg="mod">
          <ac:chgData name="Fabian Stiewe" userId="0ad49742f936a350" providerId="LiveId" clId="{343990AC-0729-EA40-81C3-D0D60BC3231E}" dt="2024-12-02T07:15:42.196" v="447" actId="208"/>
          <ac:spMkLst>
            <pc:docMk/>
            <pc:sldMk cId="1453818937" sldId="270"/>
            <ac:spMk id="6" creationId="{75942308-E150-5A9E-378E-42973EBC9C83}"/>
          </ac:spMkLst>
        </pc:spChg>
        <pc:spChg chg="mod">
          <ac:chgData name="Fabian Stiewe" userId="0ad49742f936a350" providerId="LiveId" clId="{343990AC-0729-EA40-81C3-D0D60BC3231E}" dt="2024-12-02T07:15:34.644" v="445" actId="208"/>
          <ac:spMkLst>
            <pc:docMk/>
            <pc:sldMk cId="1453818937" sldId="270"/>
            <ac:spMk id="7" creationId="{4D40B655-6109-B459-1CA0-912296CDB6FA}"/>
          </ac:spMkLst>
        </pc:spChg>
        <pc:spChg chg="mod">
          <ac:chgData name="Fabian Stiewe" userId="0ad49742f936a350" providerId="LiveId" clId="{343990AC-0729-EA40-81C3-D0D60BC3231E}" dt="2024-12-02T07:17:24.667" v="462" actId="166"/>
          <ac:spMkLst>
            <pc:docMk/>
            <pc:sldMk cId="1453818937" sldId="270"/>
            <ac:spMk id="8" creationId="{3AA55F61-9590-3911-0995-65B7F97F0539}"/>
          </ac:spMkLst>
        </pc:spChg>
      </pc:sldChg>
      <pc:sldChg chg="addSp modSp add mod">
        <pc:chgData name="Fabian Stiewe" userId="0ad49742f936a350" providerId="LiveId" clId="{343990AC-0729-EA40-81C3-D0D60BC3231E}" dt="2024-12-02T12:59:42.413" v="1911" actId="166"/>
        <pc:sldMkLst>
          <pc:docMk/>
          <pc:sldMk cId="3481128373" sldId="271"/>
        </pc:sldMkLst>
        <pc:spChg chg="mod">
          <ac:chgData name="Fabian Stiewe" userId="0ad49742f936a350" providerId="LiveId" clId="{343990AC-0729-EA40-81C3-D0D60BC3231E}" dt="2024-12-02T12:59:42.413" v="1911" actId="166"/>
          <ac:spMkLst>
            <pc:docMk/>
            <pc:sldMk cId="3481128373" sldId="271"/>
            <ac:spMk id="8" creationId="{992D16AB-34F5-DCE7-8CCF-10837328CB4F}"/>
          </ac:spMkLst>
        </pc:spChg>
        <pc:picChg chg="add mod">
          <ac:chgData name="Fabian Stiewe" userId="0ad49742f936a350" providerId="LiveId" clId="{343990AC-0729-EA40-81C3-D0D60BC3231E}" dt="2024-12-02T07:15:53.046" v="450" actId="1076"/>
          <ac:picMkLst>
            <pc:docMk/>
            <pc:sldMk cId="3481128373" sldId="271"/>
            <ac:picMk id="3" creationId="{A8CB634C-1E1A-2DE7-5125-20B9ED51FCCA}"/>
          </ac:picMkLst>
        </pc:picChg>
      </pc:sldChg>
      <pc:sldChg chg="delSp modSp add mod">
        <pc:chgData name="Fabian Stiewe" userId="0ad49742f936a350" providerId="LiveId" clId="{343990AC-0729-EA40-81C3-D0D60BC3231E}" dt="2024-12-02T07:16:20.111" v="457" actId="166"/>
        <pc:sldMkLst>
          <pc:docMk/>
          <pc:sldMk cId="3750085927" sldId="272"/>
        </pc:sldMkLst>
        <pc:spChg chg="mod">
          <ac:chgData name="Fabian Stiewe" userId="0ad49742f936a350" providerId="LiveId" clId="{343990AC-0729-EA40-81C3-D0D60BC3231E}" dt="2024-12-02T07:16:14.905" v="456" actId="166"/>
          <ac:spMkLst>
            <pc:docMk/>
            <pc:sldMk cId="3750085927" sldId="272"/>
            <ac:spMk id="4" creationId="{83B92427-CE9D-7EB7-5D52-26A814B0F310}"/>
          </ac:spMkLst>
        </pc:spChg>
        <pc:spChg chg="mod">
          <ac:chgData name="Fabian Stiewe" userId="0ad49742f936a350" providerId="LiveId" clId="{343990AC-0729-EA40-81C3-D0D60BC3231E}" dt="2024-12-02T07:16:20.111" v="457" actId="166"/>
          <ac:spMkLst>
            <pc:docMk/>
            <pc:sldMk cId="3750085927" sldId="272"/>
            <ac:spMk id="6" creationId="{0C7EE6E4-C0F3-6607-1BA1-C38B16DA92CD}"/>
          </ac:spMkLst>
        </pc:spChg>
        <pc:spChg chg="mod">
          <ac:chgData name="Fabian Stiewe" userId="0ad49742f936a350" providerId="LiveId" clId="{343990AC-0729-EA40-81C3-D0D60BC3231E}" dt="2024-12-02T07:16:10.661" v="455" actId="208"/>
          <ac:spMkLst>
            <pc:docMk/>
            <pc:sldMk cId="3750085927" sldId="272"/>
            <ac:spMk id="8" creationId="{C0DABE46-D04D-767C-CDE0-B6DC733D049F}"/>
          </ac:spMkLst>
        </pc:spChg>
      </pc:sldChg>
      <pc:sldChg chg="modSp add mod">
        <pc:chgData name="Fabian Stiewe" userId="0ad49742f936a350" providerId="LiveId" clId="{343990AC-0729-EA40-81C3-D0D60BC3231E}" dt="2024-12-02T07:17:36.211" v="463" actId="1076"/>
        <pc:sldMkLst>
          <pc:docMk/>
          <pc:sldMk cId="304113600" sldId="273"/>
        </pc:sldMkLst>
        <pc:spChg chg="mod">
          <ac:chgData name="Fabian Stiewe" userId="0ad49742f936a350" providerId="LiveId" clId="{343990AC-0729-EA40-81C3-D0D60BC3231E}" dt="2024-12-02T07:16:36.578" v="461" actId="1076"/>
          <ac:spMkLst>
            <pc:docMk/>
            <pc:sldMk cId="304113600" sldId="273"/>
            <ac:spMk id="4" creationId="{C84C2704-5FBC-4FD1-C61A-E9C9DD9E2DED}"/>
          </ac:spMkLst>
        </pc:spChg>
        <pc:spChg chg="mod">
          <ac:chgData name="Fabian Stiewe" userId="0ad49742f936a350" providerId="LiveId" clId="{343990AC-0729-EA40-81C3-D0D60BC3231E}" dt="2024-12-02T07:17:36.211" v="463" actId="1076"/>
          <ac:spMkLst>
            <pc:docMk/>
            <pc:sldMk cId="304113600" sldId="273"/>
            <ac:spMk id="6" creationId="{5B7E6F94-43D7-7884-3172-6786462310B1}"/>
          </ac:spMkLst>
        </pc:spChg>
      </pc:sldChg>
      <pc:sldChg chg="modSp add mod">
        <pc:chgData name="Fabian Stiewe" userId="0ad49742f936a350" providerId="LiveId" clId="{343990AC-0729-EA40-81C3-D0D60BC3231E}" dt="2024-12-02T07:17:52.292" v="466" actId="208"/>
        <pc:sldMkLst>
          <pc:docMk/>
          <pc:sldMk cId="1575000217" sldId="274"/>
        </pc:sldMkLst>
        <pc:spChg chg="mod">
          <ac:chgData name="Fabian Stiewe" userId="0ad49742f936a350" providerId="LiveId" clId="{343990AC-0729-EA40-81C3-D0D60BC3231E}" dt="2024-12-02T07:17:47.641" v="465" actId="208"/>
          <ac:spMkLst>
            <pc:docMk/>
            <pc:sldMk cId="1575000217" sldId="274"/>
            <ac:spMk id="4" creationId="{4B3DD973-4BE4-69B3-9C6B-68A5C8133DC3}"/>
          </ac:spMkLst>
        </pc:spChg>
        <pc:spChg chg="mod">
          <ac:chgData name="Fabian Stiewe" userId="0ad49742f936a350" providerId="LiveId" clId="{343990AC-0729-EA40-81C3-D0D60BC3231E}" dt="2024-12-02T07:17:52.292" v="466" actId="208"/>
          <ac:spMkLst>
            <pc:docMk/>
            <pc:sldMk cId="1575000217" sldId="274"/>
            <ac:spMk id="9" creationId="{3CF165F7-9F98-2A66-659D-702EBADA7658}"/>
          </ac:spMkLst>
        </pc:spChg>
      </pc:sldChg>
      <pc:sldChg chg="modSp add mod">
        <pc:chgData name="Fabian Stiewe" userId="0ad49742f936a350" providerId="LiveId" clId="{343990AC-0729-EA40-81C3-D0D60BC3231E}" dt="2024-12-02T07:18:17.885" v="471" actId="166"/>
        <pc:sldMkLst>
          <pc:docMk/>
          <pc:sldMk cId="3820948677" sldId="275"/>
        </pc:sldMkLst>
        <pc:spChg chg="mod">
          <ac:chgData name="Fabian Stiewe" userId="0ad49742f936a350" providerId="LiveId" clId="{343990AC-0729-EA40-81C3-D0D60BC3231E}" dt="2024-12-02T07:18:06.338" v="470" actId="1076"/>
          <ac:spMkLst>
            <pc:docMk/>
            <pc:sldMk cId="3820948677" sldId="275"/>
            <ac:spMk id="6" creationId="{410CB79E-7B31-8A28-BA76-B64E87A3990B}"/>
          </ac:spMkLst>
        </pc:spChg>
        <pc:spChg chg="mod">
          <ac:chgData name="Fabian Stiewe" userId="0ad49742f936a350" providerId="LiveId" clId="{343990AC-0729-EA40-81C3-D0D60BC3231E}" dt="2024-12-02T07:18:17.885" v="471" actId="166"/>
          <ac:spMkLst>
            <pc:docMk/>
            <pc:sldMk cId="3820948677" sldId="275"/>
            <ac:spMk id="9" creationId="{8D3A2A85-EC84-CE74-5B35-8D973EE3A4EC}"/>
          </ac:spMkLst>
        </pc:spChg>
      </pc:sldChg>
      <pc:sldChg chg="addSp modSp add mod">
        <pc:chgData name="Fabian Stiewe" userId="0ad49742f936a350" providerId="LiveId" clId="{343990AC-0729-EA40-81C3-D0D60BC3231E}" dt="2024-12-02T07:20:03.321" v="513" actId="20577"/>
        <pc:sldMkLst>
          <pc:docMk/>
          <pc:sldMk cId="3633348083" sldId="276"/>
        </pc:sldMkLst>
        <pc:spChg chg="add mod">
          <ac:chgData name="Fabian Stiewe" userId="0ad49742f936a350" providerId="LiveId" clId="{343990AC-0729-EA40-81C3-D0D60BC3231E}" dt="2024-12-02T07:19:23.795" v="487" actId="14100"/>
          <ac:spMkLst>
            <pc:docMk/>
            <pc:sldMk cId="3633348083" sldId="276"/>
            <ac:spMk id="3" creationId="{F5D9E2BF-1A44-4A91-8E01-F59721A58D7B}"/>
          </ac:spMkLst>
        </pc:spChg>
        <pc:spChg chg="mod">
          <ac:chgData name="Fabian Stiewe" userId="0ad49742f936a350" providerId="LiveId" clId="{343990AC-0729-EA40-81C3-D0D60BC3231E}" dt="2024-12-02T07:18:34.377" v="474" actId="208"/>
          <ac:spMkLst>
            <pc:docMk/>
            <pc:sldMk cId="3633348083" sldId="276"/>
            <ac:spMk id="6" creationId="{682BD7D3-EA99-721D-9D8E-BB1A855ECDE8}"/>
          </ac:spMkLst>
        </pc:spChg>
        <pc:spChg chg="mod">
          <ac:chgData name="Fabian Stiewe" userId="0ad49742f936a350" providerId="LiveId" clId="{343990AC-0729-EA40-81C3-D0D60BC3231E}" dt="2024-12-02T07:18:31.779" v="473" actId="208"/>
          <ac:spMkLst>
            <pc:docMk/>
            <pc:sldMk cId="3633348083" sldId="276"/>
            <ac:spMk id="9" creationId="{B1618471-D780-7093-00AB-D735B555BF1C}"/>
          </ac:spMkLst>
        </pc:spChg>
        <pc:spChg chg="add mod">
          <ac:chgData name="Fabian Stiewe" userId="0ad49742f936a350" providerId="LiveId" clId="{343990AC-0729-EA40-81C3-D0D60BC3231E}" dt="2024-12-02T07:20:03.321" v="513" actId="20577"/>
          <ac:spMkLst>
            <pc:docMk/>
            <pc:sldMk cId="3633348083" sldId="276"/>
            <ac:spMk id="15" creationId="{CA14A854-AE23-C477-E7BB-25825EC6630B}"/>
          </ac:spMkLst>
        </pc:spChg>
        <pc:cxnChg chg="add mod">
          <ac:chgData name="Fabian Stiewe" userId="0ad49742f936a350" providerId="LiveId" clId="{343990AC-0729-EA40-81C3-D0D60BC3231E}" dt="2024-12-02T07:19:52.927" v="494" actId="1582"/>
          <ac:cxnSpMkLst>
            <pc:docMk/>
            <pc:sldMk cId="3633348083" sldId="276"/>
            <ac:cxnSpMk id="11" creationId="{13AA565B-2BC2-96B7-F7CC-88DBEEA9455A}"/>
          </ac:cxnSpMkLst>
        </pc:cxnChg>
      </pc:sldChg>
      <pc:sldChg chg="addSp delSp modSp add mod">
        <pc:chgData name="Fabian Stiewe" userId="0ad49742f936a350" providerId="LiveId" clId="{343990AC-0729-EA40-81C3-D0D60BC3231E}" dt="2024-12-02T07:20:46.176" v="520" actId="21"/>
        <pc:sldMkLst>
          <pc:docMk/>
          <pc:sldMk cId="3750805711" sldId="277"/>
        </pc:sldMkLst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5" creationId="{82FB3CA4-31C4-0234-44FA-0488B8B6C336}"/>
          </ac:spMkLst>
        </pc:spChg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7" creationId="{14207BE3-34B1-AA83-9997-D30D504C19DA}"/>
          </ac:spMkLst>
        </pc:spChg>
      </pc:sldChg>
      <pc:sldChg chg="addSp modSp add">
        <pc:chgData name="Fabian Stiewe" userId="0ad49742f936a350" providerId="LiveId" clId="{343990AC-0729-EA40-81C3-D0D60BC3231E}" dt="2024-12-02T07:20:50.145" v="522"/>
        <pc:sldMkLst>
          <pc:docMk/>
          <pc:sldMk cId="3307253611" sldId="278"/>
        </pc:sldMkLst>
        <pc:picChg chg="add mod">
          <ac:chgData name="Fabian Stiewe" userId="0ad49742f936a350" providerId="LiveId" clId="{343990AC-0729-EA40-81C3-D0D60BC3231E}" dt="2024-12-02T07:20:50.145" v="522"/>
          <ac:picMkLst>
            <pc:docMk/>
            <pc:sldMk cId="3307253611" sldId="278"/>
            <ac:picMk id="3" creationId="{65508358-6826-263E-D853-696B2CA9A732}"/>
          </ac:picMkLst>
        </pc:picChg>
      </pc:sldChg>
      <pc:sldChg chg="delSp modSp add mod">
        <pc:chgData name="Fabian Stiewe" userId="0ad49742f936a350" providerId="LiveId" clId="{343990AC-0729-EA40-81C3-D0D60BC3231E}" dt="2024-12-02T07:21:10.301" v="527" actId="166"/>
        <pc:sldMkLst>
          <pc:docMk/>
          <pc:sldMk cId="1108571" sldId="279"/>
        </pc:sldMkLst>
        <pc:spChg chg="mod">
          <ac:chgData name="Fabian Stiewe" userId="0ad49742f936a350" providerId="LiveId" clId="{343990AC-0729-EA40-81C3-D0D60BC3231E}" dt="2024-12-02T07:21:02.176" v="525" actId="208"/>
          <ac:spMkLst>
            <pc:docMk/>
            <pc:sldMk cId="1108571" sldId="279"/>
            <ac:spMk id="5" creationId="{D8A3CAD8-E43D-FC70-3A34-C5E41EF0A31E}"/>
          </ac:spMkLst>
        </pc:spChg>
        <pc:spChg chg="mod">
          <ac:chgData name="Fabian Stiewe" userId="0ad49742f936a350" providerId="LiveId" clId="{343990AC-0729-EA40-81C3-D0D60BC3231E}" dt="2024-12-02T07:21:10.301" v="527" actId="166"/>
          <ac:spMkLst>
            <pc:docMk/>
            <pc:sldMk cId="1108571" sldId="279"/>
            <ac:spMk id="8" creationId="{15F3CD20-42E3-898B-536F-DCD24B28D27B}"/>
          </ac:spMkLst>
        </pc:spChg>
      </pc:sldChg>
      <pc:sldChg chg="addSp modSp add mod">
        <pc:chgData name="Fabian Stiewe" userId="0ad49742f936a350" providerId="LiveId" clId="{343990AC-0729-EA40-81C3-D0D60BC3231E}" dt="2024-12-02T07:21:22.360" v="530" actId="1076"/>
        <pc:sldMkLst>
          <pc:docMk/>
          <pc:sldMk cId="3512034580" sldId="280"/>
        </pc:sldMkLst>
        <pc:picChg chg="add mod">
          <ac:chgData name="Fabian Stiewe" userId="0ad49742f936a350" providerId="LiveId" clId="{343990AC-0729-EA40-81C3-D0D60BC3231E}" dt="2024-12-02T07:21:22.360" v="530" actId="1076"/>
          <ac:picMkLst>
            <pc:docMk/>
            <pc:sldMk cId="3512034580" sldId="280"/>
            <ac:picMk id="3" creationId="{EAF1212B-B3F7-17F1-A66D-95B7F6DB2735}"/>
          </ac:picMkLst>
        </pc:picChg>
      </pc:sldChg>
      <pc:sldChg chg="delSp modSp add mod">
        <pc:chgData name="Fabian Stiewe" userId="0ad49742f936a350" providerId="LiveId" clId="{343990AC-0729-EA40-81C3-D0D60BC3231E}" dt="2024-12-02T12:59:59.035" v="1912" actId="166"/>
        <pc:sldMkLst>
          <pc:docMk/>
          <pc:sldMk cId="3923519847" sldId="281"/>
        </pc:sldMkLst>
        <pc:spChg chg="mod">
          <ac:chgData name="Fabian Stiewe" userId="0ad49742f936a350" providerId="LiveId" clId="{343990AC-0729-EA40-81C3-D0D60BC3231E}" dt="2024-12-02T12:59:59.035" v="1912" actId="166"/>
          <ac:spMkLst>
            <pc:docMk/>
            <pc:sldMk cId="3923519847" sldId="281"/>
            <ac:spMk id="4" creationId="{32DC5AB1-1EBC-33D7-1187-F99F42051517}"/>
          </ac:spMkLst>
        </pc:spChg>
        <pc:spChg chg="mod">
          <ac:chgData name="Fabian Stiewe" userId="0ad49742f936a350" providerId="LiveId" clId="{343990AC-0729-EA40-81C3-D0D60BC3231E}" dt="2024-12-02T07:21:40.312" v="533" actId="208"/>
          <ac:spMkLst>
            <pc:docMk/>
            <pc:sldMk cId="3923519847" sldId="281"/>
            <ac:spMk id="7" creationId="{01CC07B5-E73C-B03A-A253-CB9726682F4B}"/>
          </ac:spMkLst>
        </pc:spChg>
      </pc:sldChg>
      <pc:sldChg chg="modSp add mod">
        <pc:chgData name="Fabian Stiewe" userId="0ad49742f936a350" providerId="LiveId" clId="{343990AC-0729-EA40-81C3-D0D60BC3231E}" dt="2024-12-02T07:21:58.526" v="538" actId="1076"/>
        <pc:sldMkLst>
          <pc:docMk/>
          <pc:sldMk cId="1757991069" sldId="282"/>
        </pc:sldMkLst>
        <pc:spChg chg="mod">
          <ac:chgData name="Fabian Stiewe" userId="0ad49742f936a350" providerId="LiveId" clId="{343990AC-0729-EA40-81C3-D0D60BC3231E}" dt="2024-12-02T07:21:55.959" v="537" actId="1076"/>
          <ac:spMkLst>
            <pc:docMk/>
            <pc:sldMk cId="1757991069" sldId="282"/>
            <ac:spMk id="4" creationId="{FA25873B-1462-443D-DF98-4BF550EEA036}"/>
          </ac:spMkLst>
        </pc:spChg>
        <pc:spChg chg="mod">
          <ac:chgData name="Fabian Stiewe" userId="0ad49742f936a350" providerId="LiveId" clId="{343990AC-0729-EA40-81C3-D0D60BC3231E}" dt="2024-12-02T07:21:58.526" v="538" actId="1076"/>
          <ac:spMkLst>
            <pc:docMk/>
            <pc:sldMk cId="1757991069" sldId="282"/>
            <ac:spMk id="8" creationId="{313AAD72-669E-319D-2459-705A06BBDE38}"/>
          </ac:spMkLst>
        </pc:spChg>
      </pc:sldChg>
      <pc:sldChg chg="modSp add mod">
        <pc:chgData name="Fabian Stiewe" userId="0ad49742f936a350" providerId="LiveId" clId="{343990AC-0729-EA40-81C3-D0D60BC3231E}" dt="2024-12-02T07:22:11.322" v="541" actId="208"/>
        <pc:sldMkLst>
          <pc:docMk/>
          <pc:sldMk cId="4032341008" sldId="283"/>
        </pc:sldMkLst>
        <pc:spChg chg="mod">
          <ac:chgData name="Fabian Stiewe" userId="0ad49742f936a350" providerId="LiveId" clId="{343990AC-0729-EA40-81C3-D0D60BC3231E}" dt="2024-12-02T07:22:11.322" v="541" actId="208"/>
          <ac:spMkLst>
            <pc:docMk/>
            <pc:sldMk cId="4032341008" sldId="283"/>
            <ac:spMk id="4" creationId="{683C6C37-8B97-7280-0B3F-6E333ED8BBF9}"/>
          </ac:spMkLst>
        </pc:spChg>
        <pc:spChg chg="mod">
          <ac:chgData name="Fabian Stiewe" userId="0ad49742f936a350" providerId="LiveId" clId="{343990AC-0729-EA40-81C3-D0D60BC3231E}" dt="2024-12-02T07:22:07.960" v="540" actId="208"/>
          <ac:spMkLst>
            <pc:docMk/>
            <pc:sldMk cId="4032341008" sldId="283"/>
            <ac:spMk id="9" creationId="{027447E6-2204-B740-830E-847DCE64B116}"/>
          </ac:spMkLst>
        </pc:spChg>
      </pc:sldChg>
      <pc:sldChg chg="modSp add mod">
        <pc:chgData name="Fabian Stiewe" userId="0ad49742f936a350" providerId="LiveId" clId="{343990AC-0729-EA40-81C3-D0D60BC3231E}" dt="2024-12-02T07:22:27.416" v="545" actId="1076"/>
        <pc:sldMkLst>
          <pc:docMk/>
          <pc:sldMk cId="1446269244" sldId="284"/>
        </pc:sldMkLst>
        <pc:spChg chg="mod">
          <ac:chgData name="Fabian Stiewe" userId="0ad49742f936a350" providerId="LiveId" clId="{343990AC-0729-EA40-81C3-D0D60BC3231E}" dt="2024-12-02T07:22:24.827" v="544" actId="1076"/>
          <ac:spMkLst>
            <pc:docMk/>
            <pc:sldMk cId="1446269244" sldId="284"/>
            <ac:spMk id="8" creationId="{F0932586-8B4D-FCA7-B2B3-EC2BA87A670F}"/>
          </ac:spMkLst>
        </pc:spChg>
        <pc:spChg chg="mod">
          <ac:chgData name="Fabian Stiewe" userId="0ad49742f936a350" providerId="LiveId" clId="{343990AC-0729-EA40-81C3-D0D60BC3231E}" dt="2024-12-02T07:22:27.416" v="545" actId="1076"/>
          <ac:spMkLst>
            <pc:docMk/>
            <pc:sldMk cId="1446269244" sldId="284"/>
            <ac:spMk id="9" creationId="{9035AA36-CF02-CB35-747D-E2AE9BC39934}"/>
          </ac:spMkLst>
        </pc:spChg>
      </pc:sldChg>
      <pc:sldChg chg="modSp add mod">
        <pc:chgData name="Fabian Stiewe" userId="0ad49742f936a350" providerId="LiveId" clId="{343990AC-0729-EA40-81C3-D0D60BC3231E}" dt="2024-12-02T07:22:38.976" v="547" actId="208"/>
        <pc:sldMkLst>
          <pc:docMk/>
          <pc:sldMk cId="4247878582" sldId="285"/>
        </pc:sldMkLst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8" creationId="{D70DBFE0-F182-13B3-A153-AD3E48D4532A}"/>
          </ac:spMkLst>
        </pc:spChg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9" creationId="{D248797F-3EE0-2398-6C3A-010F519D6729}"/>
          </ac:spMkLst>
        </pc:spChg>
      </pc:sldChg>
      <pc:sldChg chg="modSp add mod">
        <pc:chgData name="Fabian Stiewe" userId="0ad49742f936a350" providerId="LiveId" clId="{343990AC-0729-EA40-81C3-D0D60BC3231E}" dt="2024-12-02T07:23:10.365" v="553" actId="166"/>
        <pc:sldMkLst>
          <pc:docMk/>
          <pc:sldMk cId="797832730" sldId="286"/>
        </pc:sldMkLst>
        <pc:spChg chg="mod">
          <ac:chgData name="Fabian Stiewe" userId="0ad49742f936a350" providerId="LiveId" clId="{343990AC-0729-EA40-81C3-D0D60BC3231E}" dt="2024-12-02T07:22:49.757" v="549" actId="208"/>
          <ac:spMkLst>
            <pc:docMk/>
            <pc:sldMk cId="797832730" sldId="286"/>
            <ac:spMk id="5" creationId="{3DE73148-BF41-8A46-264E-F891BCD120BA}"/>
          </ac:spMkLst>
        </pc:spChg>
        <pc:spChg chg="mod">
          <ac:chgData name="Fabian Stiewe" userId="0ad49742f936a350" providerId="LiveId" clId="{343990AC-0729-EA40-81C3-D0D60BC3231E}" dt="2024-12-02T07:23:10.365" v="553" actId="166"/>
          <ac:spMkLst>
            <pc:docMk/>
            <pc:sldMk cId="797832730" sldId="286"/>
            <ac:spMk id="7" creationId="{C4093780-CFE0-2C77-1816-EFED4408A390}"/>
          </ac:spMkLst>
        </pc:spChg>
      </pc:sldChg>
      <pc:sldChg chg="addSp modSp add mod">
        <pc:chgData name="Fabian Stiewe" userId="0ad49742f936a350" providerId="LiveId" clId="{343990AC-0729-EA40-81C3-D0D60BC3231E}" dt="2024-12-02T07:23:13.537" v="554" actId="166"/>
        <pc:sldMkLst>
          <pc:docMk/>
          <pc:sldMk cId="705890238" sldId="287"/>
        </pc:sldMkLst>
        <pc:spChg chg="mod">
          <ac:chgData name="Fabian Stiewe" userId="0ad49742f936a350" providerId="LiveId" clId="{343990AC-0729-EA40-81C3-D0D60BC3231E}" dt="2024-12-02T07:23:13.537" v="554" actId="166"/>
          <ac:spMkLst>
            <pc:docMk/>
            <pc:sldMk cId="705890238" sldId="287"/>
            <ac:spMk id="7" creationId="{9F46021C-DCBA-5C3C-3299-B8269EFDA848}"/>
          </ac:spMkLst>
        </pc:spChg>
        <pc:picChg chg="add mod">
          <ac:chgData name="Fabian Stiewe" userId="0ad49742f936a350" providerId="LiveId" clId="{343990AC-0729-EA40-81C3-D0D60BC3231E}" dt="2024-12-02T07:23:01.062" v="552" actId="1076"/>
          <ac:picMkLst>
            <pc:docMk/>
            <pc:sldMk cId="705890238" sldId="287"/>
            <ac:picMk id="3" creationId="{7FE7CD23-02EA-2821-DE4A-F4D54AABCCFF}"/>
          </ac:picMkLst>
        </pc:picChg>
      </pc:sldChg>
      <pc:sldChg chg="delSp modSp add mod">
        <pc:chgData name="Fabian Stiewe" userId="0ad49742f936a350" providerId="LiveId" clId="{343990AC-0729-EA40-81C3-D0D60BC3231E}" dt="2024-12-02T07:23:30.737" v="559" actId="166"/>
        <pc:sldMkLst>
          <pc:docMk/>
          <pc:sldMk cId="947920972" sldId="288"/>
        </pc:sldMkLst>
        <pc:spChg chg="mod">
          <ac:chgData name="Fabian Stiewe" userId="0ad49742f936a350" providerId="LiveId" clId="{343990AC-0729-EA40-81C3-D0D60BC3231E}" dt="2024-12-02T07:23:30.737" v="559" actId="166"/>
          <ac:spMkLst>
            <pc:docMk/>
            <pc:sldMk cId="947920972" sldId="288"/>
            <ac:spMk id="4" creationId="{19C3FAE8-C089-C702-AC20-B7FF9419480A}"/>
          </ac:spMkLst>
        </pc:spChg>
        <pc:spChg chg="mod">
          <ac:chgData name="Fabian Stiewe" userId="0ad49742f936a350" providerId="LiveId" clId="{343990AC-0729-EA40-81C3-D0D60BC3231E}" dt="2024-12-02T07:23:27.640" v="558" actId="208"/>
          <ac:spMkLst>
            <pc:docMk/>
            <pc:sldMk cId="947920972" sldId="288"/>
            <ac:spMk id="5" creationId="{C7DD5A2B-EDBA-B287-68B5-8BF8D84E2178}"/>
          </ac:spMkLst>
        </pc:spChg>
      </pc:sldChg>
      <pc:sldChg chg="modSp add mod">
        <pc:chgData name="Fabian Stiewe" userId="0ad49742f936a350" providerId="LiveId" clId="{343990AC-0729-EA40-81C3-D0D60BC3231E}" dt="2024-12-02T07:23:45.408" v="563" actId="1076"/>
        <pc:sldMkLst>
          <pc:docMk/>
          <pc:sldMk cId="1249070657" sldId="289"/>
        </pc:sldMkLst>
        <pc:spChg chg="mod">
          <ac:chgData name="Fabian Stiewe" userId="0ad49742f936a350" providerId="LiveId" clId="{343990AC-0729-EA40-81C3-D0D60BC3231E}" dt="2024-12-02T07:23:39.542" v="562" actId="1076"/>
          <ac:spMkLst>
            <pc:docMk/>
            <pc:sldMk cId="1249070657" sldId="289"/>
            <ac:spMk id="4" creationId="{9F9498CA-EA8B-A16A-FB79-11DC49A93A99}"/>
          </ac:spMkLst>
        </pc:spChg>
        <pc:spChg chg="mod">
          <ac:chgData name="Fabian Stiewe" userId="0ad49742f936a350" providerId="LiveId" clId="{343990AC-0729-EA40-81C3-D0D60BC3231E}" dt="2024-12-02T07:23:45.408" v="563" actId="1076"/>
          <ac:spMkLst>
            <pc:docMk/>
            <pc:sldMk cId="1249070657" sldId="289"/>
            <ac:spMk id="7" creationId="{AD79CEA3-694D-60EF-3FAF-0B2909E4B298}"/>
          </ac:spMkLst>
        </pc:spChg>
      </pc:sldChg>
      <pc:sldChg chg="modSp add mod">
        <pc:chgData name="Fabian Stiewe" userId="0ad49742f936a350" providerId="LiveId" clId="{343990AC-0729-EA40-81C3-D0D60BC3231E}" dt="2024-12-02T07:24:03.204" v="568" actId="166"/>
        <pc:sldMkLst>
          <pc:docMk/>
          <pc:sldMk cId="1919902119" sldId="290"/>
        </pc:sldMkLst>
        <pc:spChg chg="mod">
          <ac:chgData name="Fabian Stiewe" userId="0ad49742f936a350" providerId="LiveId" clId="{343990AC-0729-EA40-81C3-D0D60BC3231E}" dt="2024-12-02T07:23:59.408" v="566" actId="208"/>
          <ac:spMkLst>
            <pc:docMk/>
            <pc:sldMk cId="1919902119" sldId="290"/>
            <ac:spMk id="4" creationId="{79762FE8-567B-CC92-2A4F-566DF8B3C971}"/>
          </ac:spMkLst>
        </pc:spChg>
        <pc:spChg chg="mod">
          <ac:chgData name="Fabian Stiewe" userId="0ad49742f936a350" providerId="LiveId" clId="{343990AC-0729-EA40-81C3-D0D60BC3231E}" dt="2024-12-02T07:24:03.204" v="568" actId="166"/>
          <ac:spMkLst>
            <pc:docMk/>
            <pc:sldMk cId="1919902119" sldId="290"/>
            <ac:spMk id="7" creationId="{DBEC56C8-E2B7-6410-7E18-EEC244C54CEC}"/>
          </ac:spMkLst>
        </pc:spChg>
        <pc:spChg chg="mod">
          <ac:chgData name="Fabian Stiewe" userId="0ad49742f936a350" providerId="LiveId" clId="{343990AC-0729-EA40-81C3-D0D60BC3231E}" dt="2024-12-02T07:24:00.787" v="567" actId="166"/>
          <ac:spMkLst>
            <pc:docMk/>
            <pc:sldMk cId="1919902119" sldId="290"/>
            <ac:spMk id="9" creationId="{DD6E72E7-2F5F-7ABA-2C35-7CE8561EB464}"/>
          </ac:spMkLst>
        </pc:spChg>
      </pc:sldChg>
      <pc:sldChg chg="addSp modSp add mod">
        <pc:chgData name="Fabian Stiewe" userId="0ad49742f936a350" providerId="LiveId" clId="{343990AC-0729-EA40-81C3-D0D60BC3231E}" dt="2024-12-02T07:24:16.511" v="571" actId="1076"/>
        <pc:sldMkLst>
          <pc:docMk/>
          <pc:sldMk cId="1252499999" sldId="291"/>
        </pc:sldMkLst>
        <pc:picChg chg="add mod">
          <ac:chgData name="Fabian Stiewe" userId="0ad49742f936a350" providerId="LiveId" clId="{343990AC-0729-EA40-81C3-D0D60BC3231E}" dt="2024-12-02T07:24:16.511" v="571" actId="1076"/>
          <ac:picMkLst>
            <pc:docMk/>
            <pc:sldMk cId="1252499999" sldId="291"/>
            <ac:picMk id="3" creationId="{6BC837AB-FC55-1DB2-B9F7-6E479FD6A0AE}"/>
          </ac:picMkLst>
        </pc:picChg>
      </pc:sldChg>
      <pc:sldChg chg="delSp modSp add mod">
        <pc:chgData name="Fabian Stiewe" userId="0ad49742f936a350" providerId="LiveId" clId="{343990AC-0729-EA40-81C3-D0D60BC3231E}" dt="2024-12-02T07:24:32.943" v="574" actId="208"/>
        <pc:sldMkLst>
          <pc:docMk/>
          <pc:sldMk cId="21048228" sldId="292"/>
        </pc:sldMkLst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7" creationId="{6ECC5E4E-7356-397B-699F-E330CBF07C76}"/>
          </ac:spMkLst>
        </pc:spChg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9" creationId="{9CEA1D5C-8CC1-C0DF-4F27-C9CE29EEB16C}"/>
          </ac:spMkLst>
        </pc:spChg>
      </pc:sldChg>
      <pc:sldChg chg="addSp modSp add mod modAnim">
        <pc:chgData name="Fabian Stiewe" userId="0ad49742f936a350" providerId="LiveId" clId="{343990AC-0729-EA40-81C3-D0D60BC3231E}" dt="2024-12-02T13:00:31.639" v="1955" actId="20577"/>
        <pc:sldMkLst>
          <pc:docMk/>
          <pc:sldMk cId="1801403365" sldId="293"/>
        </pc:sldMkLst>
        <pc:spChg chg="mod">
          <ac:chgData name="Fabian Stiewe" userId="0ad49742f936a350" providerId="LiveId" clId="{343990AC-0729-EA40-81C3-D0D60BC3231E}" dt="2024-12-02T07:25:09.089" v="605" actId="5793"/>
          <ac:spMkLst>
            <pc:docMk/>
            <pc:sldMk cId="1801403365" sldId="293"/>
            <ac:spMk id="2" creationId="{CBEA4A29-665B-6CD9-2CA8-ABFF27741440}"/>
          </ac:spMkLst>
        </pc:spChg>
        <pc:spChg chg="add mod">
          <ac:chgData name="Fabian Stiewe" userId="0ad49742f936a350" providerId="LiveId" clId="{343990AC-0729-EA40-81C3-D0D60BC3231E}" dt="2024-12-02T13:00:31.639" v="1955" actId="20577"/>
          <ac:spMkLst>
            <pc:docMk/>
            <pc:sldMk cId="1801403365" sldId="293"/>
            <ac:spMk id="3" creationId="{44115167-CE55-2437-4314-7DCABD5D6E3B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4" creationId="{82FBA10A-3E7A-9584-D68C-CB3A0E6826C0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5" creationId="{8BEC4B7E-B277-100E-DE95-F37A2A2BEDE5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6" creationId="{DC6EC601-0DFE-C22F-161C-321064B63654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7" creationId="{F2747CE9-7B51-AEBE-BD41-571F26ECC54A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8" creationId="{F685B968-02A7-E451-D9D2-8BAF1315F8DF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9" creationId="{0CA0030F-0B21-0F26-9B9C-6011A7764033}"/>
          </ac:spMkLst>
        </pc:spChg>
      </pc:sldChg>
      <pc:sldChg chg="addSp delSp modSp new mod setBg modClrScheme setClrOvrMap chgLayout">
        <pc:chgData name="Fabian Stiewe" userId="0ad49742f936a350" providerId="LiveId" clId="{343990AC-0729-EA40-81C3-D0D60BC3231E}" dt="2024-12-02T08:05:00.599" v="1056" actId="113"/>
        <pc:sldMkLst>
          <pc:docMk/>
          <pc:sldMk cId="122124580" sldId="294"/>
        </pc:sldMkLst>
        <pc:spChg chg="mod or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2" creationId="{5FC64366-8192-E257-124F-DDD12F7B4390}"/>
          </ac:spMkLst>
        </pc:spChg>
        <pc:spChg chg="add mod ord">
          <ac:chgData name="Fabian Stiewe" userId="0ad49742f936a350" providerId="LiveId" clId="{343990AC-0729-EA40-81C3-D0D60BC3231E}" dt="2024-12-02T08:05:00.599" v="1056" actId="113"/>
          <ac:spMkLst>
            <pc:docMk/>
            <pc:sldMk cId="122124580" sldId="294"/>
            <ac:spMk id="4" creationId="{B3F36FC3-DAF1-0214-E239-323DB44C000A}"/>
          </ac:spMkLst>
        </pc:spChg>
        <pc:spChg chg="ad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182" creationId="{B7D4B16D-600A-41A1-8B1B-3727C56C0C9B}"/>
          </ac:spMkLst>
        </pc:s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69" creationId="{DE7C35E0-BD19-4AFC-81BF-7A7507E9C94D}"/>
          </ac:grpSpMkLst>
        </pc:gr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126" creationId="{FF5EAD09-B81D-415F-8BCF-73C81AE05F21}"/>
          </ac:grpSpMkLst>
        </pc:grp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4" creationId="{9ACD3AF8-B16E-4174-8C1A-41F683C4AF8A}"/>
          </ac:picMkLst>
        </pc:pic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5" creationId="{51039561-92F9-40EE-900B-6AA0F58042A4}"/>
          </ac:picMkLst>
        </pc:picChg>
        <pc:cxnChg chg="add">
          <ac:chgData name="Fabian Stiewe" userId="0ad49742f936a350" providerId="LiveId" clId="{343990AC-0729-EA40-81C3-D0D60BC3231E}" dt="2024-12-02T08:02:15.388" v="797" actId="26606"/>
          <ac:cxnSpMkLst>
            <pc:docMk/>
            <pc:sldMk cId="122124580" sldId="294"/>
            <ac:cxnSpMk id="127" creationId="{D902DA06-324A-48CE-8C20-94535480A632}"/>
          </ac:cxnSpMkLst>
        </pc:cxnChg>
      </pc:sldChg>
      <pc:sldChg chg="addSp delSp modSp new mod setBg modClrScheme chgLayout">
        <pc:chgData name="Fabian Stiewe" userId="0ad49742f936a350" providerId="LiveId" clId="{343990AC-0729-EA40-81C3-D0D60BC3231E}" dt="2024-12-02T08:06:14.213" v="1137" actId="403"/>
        <pc:sldMkLst>
          <pc:docMk/>
          <pc:sldMk cId="1737146529" sldId="295"/>
        </pc:sldMkLst>
        <pc:spChg chg="add mod or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4" creationId="{58211DDA-1199-AF41-38E8-B2D23FB07690}"/>
          </ac:spMkLst>
        </pc:spChg>
        <pc:spChg chg="add mod ord">
          <ac:chgData name="Fabian Stiewe" userId="0ad49742f936a350" providerId="LiveId" clId="{343990AC-0729-EA40-81C3-D0D60BC3231E}" dt="2024-12-02T08:06:14.213" v="1137" actId="403"/>
          <ac:spMkLst>
            <pc:docMk/>
            <pc:sldMk cId="1737146529" sldId="295"/>
            <ac:spMk id="5" creationId="{DCC14F53-1498-4AE8-E18A-995D3658E025}"/>
          </ac:spMkLst>
        </pc:spChg>
        <pc:spChg chg="ad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10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12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43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6:01.164" v="1129" actId="26606"/>
          <ac:cxnSpMkLst>
            <pc:docMk/>
            <pc:sldMk cId="1737146529" sldId="295"/>
            <ac:cxnSpMk id="41" creationId="{085ECEC0-FF5D-4348-92C7-1EA7C61E770C}"/>
          </ac:cxnSpMkLst>
        </pc:cxnChg>
      </pc:sldChg>
      <pc:sldChg chg="addSp modSp new mod ord setBg">
        <pc:chgData name="Fabian Stiewe" userId="0ad49742f936a350" providerId="LiveId" clId="{343990AC-0729-EA40-81C3-D0D60BC3231E}" dt="2024-12-02T08:09:14.902" v="1142" actId="20578"/>
        <pc:sldMkLst>
          <pc:docMk/>
          <pc:sldMk cId="951645821" sldId="296"/>
        </pc:sldMkLst>
        <pc:spChg chg="mo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2" creationId="{2D7E5498-BC82-A550-EE85-12DC8EF51A49}"/>
          </ac:spMkLst>
        </pc:spChg>
        <pc:spChg chg="mod">
          <ac:chgData name="Fabian Stiewe" userId="0ad49742f936a350" providerId="LiveId" clId="{343990AC-0729-EA40-81C3-D0D60BC3231E}" dt="2024-12-02T08:06:21.583" v="1139" actId="403"/>
          <ac:spMkLst>
            <pc:docMk/>
            <pc:sldMk cId="951645821" sldId="296"/>
            <ac:spMk id="3" creationId="{2B12F818-C29B-5AF3-7350-AA811A95BCA3}"/>
          </ac:spMkLst>
        </pc:spChg>
        <pc:spChg chg="ad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8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10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41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5:55.645" v="1128" actId="26606"/>
          <ac:cxnSpMkLst>
            <pc:docMk/>
            <pc:sldMk cId="951645821" sldId="296"/>
            <ac:cxnSpMk id="39" creationId="{085ECEC0-FF5D-4348-92C7-1EA7C61E770C}"/>
          </ac:cxnSpMkLst>
        </pc:cxnChg>
      </pc:sldChg>
      <pc:sldChg chg="modSp add mod ord">
        <pc:chgData name="Fabian Stiewe" userId="0ad49742f936a350" providerId="LiveId" clId="{343990AC-0729-EA40-81C3-D0D60BC3231E}" dt="2024-12-02T08:09:16.603" v="1143" actId="20578"/>
        <pc:sldMkLst>
          <pc:docMk/>
          <pc:sldMk cId="2984762242" sldId="297"/>
        </pc:sldMkLst>
        <pc:spChg chg="mod">
          <ac:chgData name="Fabian Stiewe" userId="0ad49742f936a350" providerId="LiveId" clId="{343990AC-0729-EA40-81C3-D0D60BC3231E}" dt="2024-12-02T08:04:55.923" v="1055" actId="113"/>
          <ac:spMkLst>
            <pc:docMk/>
            <pc:sldMk cId="2984762242" sldId="297"/>
            <ac:spMk id="4" creationId="{FC572575-E50A-1DE1-75FA-F20BFCCB8B06}"/>
          </ac:spMkLst>
        </pc:spChg>
      </pc:sldChg>
      <pc:sldChg chg="modSp new mod ord">
        <pc:chgData name="Fabian Stiewe" userId="0ad49742f936a350" providerId="LiveId" clId="{343990AC-0729-EA40-81C3-D0D60BC3231E}" dt="2024-12-11T17:07:06.357" v="3884" actId="27636"/>
        <pc:sldMkLst>
          <pc:docMk/>
          <pc:sldMk cId="3831568169" sldId="298"/>
        </pc:sldMkLst>
        <pc:spChg chg="mod">
          <ac:chgData name="Fabian Stiewe" userId="0ad49742f936a350" providerId="LiveId" clId="{343990AC-0729-EA40-81C3-D0D60BC3231E}" dt="2024-12-02T08:12:44.366" v="1470" actId="20577"/>
          <ac:spMkLst>
            <pc:docMk/>
            <pc:sldMk cId="3831568169" sldId="298"/>
            <ac:spMk id="2" creationId="{3DFA227E-DF62-F57D-D92E-278DC73C1498}"/>
          </ac:spMkLst>
        </pc:spChg>
        <pc:spChg chg="mod">
          <ac:chgData name="Fabian Stiewe" userId="0ad49742f936a350" providerId="LiveId" clId="{343990AC-0729-EA40-81C3-D0D60BC3231E}" dt="2024-12-11T17:07:06.357" v="3884" actId="27636"/>
          <ac:spMkLst>
            <pc:docMk/>
            <pc:sldMk cId="3831568169" sldId="298"/>
            <ac:spMk id="3" creationId="{C433F4B6-D8DF-158B-C8D7-52E8D7CA98A6}"/>
          </ac:spMkLst>
        </pc:spChg>
      </pc:sldChg>
      <pc:sldChg chg="addSp delSp modSp new mod ord setBg setClrOvrMap">
        <pc:chgData name="Fabian Stiewe" userId="0ad49742f936a350" providerId="LiveId" clId="{343990AC-0729-EA40-81C3-D0D60BC3231E}" dt="2024-12-02T15:40:58.062" v="2097"/>
        <pc:sldMkLst>
          <pc:docMk/>
          <pc:sldMk cId="2771338233" sldId="299"/>
        </pc:sldMkLst>
        <pc:spChg chg="mod">
          <ac:chgData name="Fabian Stiewe" userId="0ad49742f936a350" providerId="LiveId" clId="{343990AC-0729-EA40-81C3-D0D60BC3231E}" dt="2024-12-02T08:45:44.064" v="1611" actId="26606"/>
          <ac:spMkLst>
            <pc:docMk/>
            <pc:sldMk cId="2771338233" sldId="299"/>
            <ac:spMk id="2" creationId="{CDC2273F-7B7F-931C-099A-8F67BC92A712}"/>
          </ac:spMkLst>
        </pc:spChg>
        <pc:spChg chg="add mod">
          <ac:chgData name="Fabian Stiewe" userId="0ad49742f936a350" providerId="LiveId" clId="{343990AC-0729-EA40-81C3-D0D60BC3231E}" dt="2024-12-02T08:46:40.306" v="1738" actId="403"/>
          <ac:spMkLst>
            <pc:docMk/>
            <pc:sldMk cId="2771338233" sldId="299"/>
            <ac:spMk id="9" creationId="{C04307A9-91A6-D25D-EFCB-7509D6DA3CA6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2" creationId="{6697F791-5FFA-4164-899F-EB52EA72B024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6" creationId="{B773AB25-A422-41AA-9737-5E04C1966DE1}"/>
          </ac:spMkLst>
        </pc:spChg>
        <pc:grpChg chg="add">
          <ac:chgData name="Fabian Stiewe" userId="0ad49742f936a350" providerId="LiveId" clId="{343990AC-0729-EA40-81C3-D0D60BC3231E}" dt="2024-12-02T08:46:29.479" v="1733" actId="26606"/>
          <ac:grpSpMkLst>
            <pc:docMk/>
            <pc:sldMk cId="2771338233" sldId="299"/>
            <ac:grpSpMk id="60" creationId="{6AD0D387-1584-4477-B5F8-52B50D4F2205}"/>
          </ac:grpSpMkLst>
        </pc:grpChg>
        <pc:picChg chg="add mod">
          <ac:chgData name="Fabian Stiewe" userId="0ad49742f936a350" providerId="LiveId" clId="{343990AC-0729-EA40-81C3-D0D60BC3231E}" dt="2024-12-02T08:45:44.064" v="1611" actId="26606"/>
          <ac:picMkLst>
            <pc:docMk/>
            <pc:sldMk cId="2771338233" sldId="299"/>
            <ac:picMk id="5" creationId="{0437335D-37ED-547D-413B-079F1709A7EA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4" creationId="{4E28A1A9-FB81-4816-AAEA-C3B430946951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8" creationId="{AF0552B8-DE8C-40DF-B29F-1728E6A10619}"/>
          </ac:picMkLst>
        </pc:picChg>
      </pc:sldChg>
      <pc:sldChg chg="addSp modSp new mod setBg">
        <pc:chgData name="Fabian Stiewe" userId="0ad49742f936a350" providerId="LiveId" clId="{343990AC-0729-EA40-81C3-D0D60BC3231E}" dt="2024-12-02T13:00:54.157" v="1959" actId="1076"/>
        <pc:sldMkLst>
          <pc:docMk/>
          <pc:sldMk cId="1822646562" sldId="300"/>
        </pc:sldMkLst>
        <pc:spChg chg="mod">
          <ac:chgData name="Fabian Stiewe" userId="0ad49742f936a350" providerId="LiveId" clId="{343990AC-0729-EA40-81C3-D0D60BC3231E}" dt="2024-12-02T11:28:02.824" v="1869" actId="20577"/>
          <ac:spMkLst>
            <pc:docMk/>
            <pc:sldMk cId="1822646562" sldId="300"/>
            <ac:spMk id="2" creationId="{65C03519-D2BF-295E-C6CB-E688395F364B}"/>
          </ac:spMkLst>
        </pc:spChg>
        <pc:spChg chg="mod">
          <ac:chgData name="Fabian Stiewe" userId="0ad49742f936a350" providerId="LiveId" clId="{343990AC-0729-EA40-81C3-D0D60BC3231E}" dt="2024-12-02T13:00:54.157" v="1959" actId="1076"/>
          <ac:spMkLst>
            <pc:docMk/>
            <pc:sldMk cId="1822646562" sldId="300"/>
            <ac:spMk id="3" creationId="{148BC903-85D7-2F77-C24D-12585E695620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8" creationId="{6BFC9644-673A-459F-B3C5-9310A4E50E3B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39" creationId="{7D1C411D-0818-4640-8657-2AF78250C802}"/>
          </ac:spMkLst>
        </pc:spChg>
        <pc:grpChg chg="add">
          <ac:chgData name="Fabian Stiewe" userId="0ad49742f936a350" providerId="LiveId" clId="{343990AC-0729-EA40-81C3-D0D60BC3231E}" dt="2024-12-02T08:43:25.878" v="1606" actId="26606"/>
          <ac:grpSpMkLst>
            <pc:docMk/>
            <pc:sldMk cId="1822646562" sldId="300"/>
            <ac:grpSpMk id="10" creationId="{4ADB9295-9645-4BF2-ADFD-75800B7FAD06}"/>
          </ac:grpSpMkLst>
        </pc:grpChg>
      </pc:sldChg>
      <pc:sldChg chg="addSp delSp modSp new mod setBg addAnim delAnim">
        <pc:chgData name="Fabian Stiewe" userId="0ad49742f936a350" providerId="LiveId" clId="{343990AC-0729-EA40-81C3-D0D60BC3231E}" dt="2024-12-02T15:43:26.679" v="2149" actId="26606"/>
        <pc:sldMkLst>
          <pc:docMk/>
          <pc:sldMk cId="3404403288" sldId="301"/>
        </pc:sldMkLst>
        <pc:spChg chg="mo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2" creationId="{635CDB4C-97CB-DC56-A9F2-E0DCC4E17FBE}"/>
          </ac:spMkLst>
        </pc:spChg>
        <pc:spChg chg="mo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3" creationId="{8F76F22F-2526-CE33-9FA4-30099EC3CD48}"/>
          </ac:spMkLst>
        </pc:spChg>
        <pc:spChg chg="ad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340" creationId="{7A070EAD-1DCD-4F3D-BA84-799B891A0E19}"/>
          </ac:spMkLst>
        </pc:spChg>
        <pc:grpChg chg="add">
          <ac:chgData name="Fabian Stiewe" userId="0ad49742f936a350" providerId="LiveId" clId="{343990AC-0729-EA40-81C3-D0D60BC3231E}" dt="2024-12-02T15:43:26.679" v="2149" actId="26606"/>
          <ac:grpSpMkLst>
            <pc:docMk/>
            <pc:sldMk cId="3404403288" sldId="301"/>
            <ac:grpSpMk id="285" creationId="{FF5EAD09-B81D-415F-8BCF-73C81AE05F21}"/>
          </ac:grpSpMkLst>
        </pc:grpChg>
        <pc:grpChg chg="add">
          <ac:chgData name="Fabian Stiewe" userId="0ad49742f936a350" providerId="LiveId" clId="{343990AC-0729-EA40-81C3-D0D60BC3231E}" dt="2024-12-02T15:43:26.679" v="2149" actId="26606"/>
          <ac:grpSpMkLst>
            <pc:docMk/>
            <pc:sldMk cId="3404403288" sldId="301"/>
            <ac:grpSpMk id="341" creationId="{DE471E13-6104-4637-8A8F-B545529B1D11}"/>
          </ac:grpSpMkLst>
        </pc:grpChg>
        <pc:picChg chg="add">
          <ac:chgData name="Fabian Stiewe" userId="0ad49742f936a350" providerId="LiveId" clId="{343990AC-0729-EA40-81C3-D0D60BC3231E}" dt="2024-12-02T15:43:26.679" v="2149" actId="26606"/>
          <ac:picMkLst>
            <pc:docMk/>
            <pc:sldMk cId="3404403288" sldId="301"/>
            <ac:picMk id="284" creationId="{9ACD3AF8-B16E-4174-8C1A-41F683C4AF8A}"/>
          </ac:picMkLst>
        </pc:picChg>
      </pc:sldChg>
      <pc:sldChg chg="addSp delSp modSp add mod">
        <pc:chgData name="Fabian Stiewe" userId="0ad49742f936a350" providerId="LiveId" clId="{343990AC-0729-EA40-81C3-D0D60BC3231E}" dt="2024-12-07T13:08:10.333" v="3558" actId="403"/>
        <pc:sldMkLst>
          <pc:docMk/>
          <pc:sldMk cId="1430980319" sldId="302"/>
        </pc:sldMkLst>
        <pc:spChg chg="mod">
          <ac:chgData name="Fabian Stiewe" userId="0ad49742f936a350" providerId="LiveId" clId="{343990AC-0729-EA40-81C3-D0D60BC3231E}" dt="2024-12-07T13:08:10.333" v="3558" actId="403"/>
          <ac:spMkLst>
            <pc:docMk/>
            <pc:sldMk cId="1430980319" sldId="302"/>
            <ac:spMk id="2" creationId="{8AA72E38-7F26-DBCB-1FE3-E09B78B25FDA}"/>
          </ac:spMkLst>
        </pc:spChg>
        <pc:spChg chg="add mod">
          <ac:chgData name="Fabian Stiewe" userId="0ad49742f936a350" providerId="LiveId" clId="{343990AC-0729-EA40-81C3-D0D60BC3231E}" dt="2024-12-02T15:41:56.029" v="2105" actId="1076"/>
          <ac:spMkLst>
            <pc:docMk/>
            <pc:sldMk cId="1430980319" sldId="302"/>
            <ac:spMk id="42" creationId="{5DED2DB1-10CD-B876-C653-21DCDEA87F19}"/>
          </ac:spMkLst>
        </pc:spChg>
        <pc:picChg chg="add mod">
          <ac:chgData name="Fabian Stiewe" userId="0ad49742f936a350" providerId="LiveId" clId="{343990AC-0729-EA40-81C3-D0D60BC3231E}" dt="2024-12-02T15:42:01.428" v="2107" actId="1076"/>
          <ac:picMkLst>
            <pc:docMk/>
            <pc:sldMk cId="1430980319" sldId="302"/>
            <ac:picMk id="41" creationId="{1CBBB22E-2097-86CA-4B74-3DAB9889D091}"/>
          </ac:picMkLst>
        </pc:picChg>
      </pc:sldChg>
      <pc:sldChg chg="modSp add mod">
        <pc:chgData name="Fabian Stiewe" userId="0ad49742f936a350" providerId="LiveId" clId="{343990AC-0729-EA40-81C3-D0D60BC3231E}" dt="2024-12-02T15:38:42.545" v="2031" actId="1076"/>
        <pc:sldMkLst>
          <pc:docMk/>
          <pc:sldMk cId="4094395660" sldId="303"/>
        </pc:sldMkLst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3" creationId="{7204E75C-80D0-2DB4-F526-D30DE242035E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4" creationId="{F3C380D6-30FC-95D2-384C-C272AA68BAA8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5" creationId="{A012A223-542E-EA90-F0F7-0EE38FAF65A8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6" creationId="{24EC54F8-BF23-FAE0-5699-C240F70F9823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7" creationId="{215BC3E6-46AD-A32A-098D-36E7C6342D9E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8" creationId="{F9D10266-06B7-248E-EE6E-831C18541B86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9" creationId="{32661506-DD4C-5F5A-61D7-DD9987E59FB6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0" creationId="{525C29E6-2A3D-0179-4ED8-CC1942DB154F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1" creationId="{46FEE32B-240B-CC4C-4930-6264380748F0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3" creationId="{AE6CB6A2-38C1-F2F9-A4D6-6CC0C00B5C87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4" creationId="{213F643C-C83F-62AF-6BB7-6D4906F5BB92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5" creationId="{6AE749D7-DADA-3229-9AE7-2F7D587E2625}"/>
          </ac:spMkLst>
        </pc:spChg>
      </pc:sldChg>
      <pc:sldChg chg="addSp modSp new mod setBg">
        <pc:chgData name="Fabian Stiewe" userId="0ad49742f936a350" providerId="LiveId" clId="{343990AC-0729-EA40-81C3-D0D60BC3231E}" dt="2024-12-02T15:43:37.222" v="2150" actId="26606"/>
        <pc:sldMkLst>
          <pc:docMk/>
          <pc:sldMk cId="3894414412" sldId="304"/>
        </pc:sldMkLst>
        <pc:spChg chg="mo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2" creationId="{2F0AB0DC-3024-A7F5-68D1-BEB3E1533515}"/>
          </ac:spMkLst>
        </pc:spChg>
        <pc:spChg chg="mo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3" creationId="{C781A221-47CC-04CA-CCD5-9169B195C9DD}"/>
          </ac:spMkLst>
        </pc:spChg>
        <pc:spChg chg="ad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8" creationId="{B61375F2-60B1-44ED-B60A-019C4BD5A62A}"/>
          </ac:spMkLst>
        </pc:spChg>
        <pc:grpChg chg="add">
          <ac:chgData name="Fabian Stiewe" userId="0ad49742f936a350" providerId="LiveId" clId="{343990AC-0729-EA40-81C3-D0D60BC3231E}" dt="2024-12-02T15:43:37.222" v="2150" actId="26606"/>
          <ac:grpSpMkLst>
            <pc:docMk/>
            <pc:sldMk cId="3894414412" sldId="304"/>
            <ac:grpSpMk id="10" creationId="{4ADB9295-9645-4BF2-ADFD-75800B7FAD06}"/>
          </ac:grpSpMkLst>
        </pc:grpChg>
        <pc:grpChg chg="add">
          <ac:chgData name="Fabian Stiewe" userId="0ad49742f936a350" providerId="LiveId" clId="{343990AC-0729-EA40-81C3-D0D60BC3231E}" dt="2024-12-02T15:43:37.222" v="2150" actId="26606"/>
          <ac:grpSpMkLst>
            <pc:docMk/>
            <pc:sldMk cId="3894414412" sldId="304"/>
            <ac:grpSpMk id="39" creationId="{B485B3F6-654D-4842-A2DE-677D12FED460}"/>
          </ac:grpSpMkLst>
        </pc:grpChg>
      </pc:sldChg>
      <pc:sldChg chg="addSp delSp modSp new mod ord setBg modClrScheme addAnim modAnim setClrOvrMap chgLayout">
        <pc:chgData name="Fabian Stiewe" userId="0ad49742f936a350" providerId="LiveId" clId="{343990AC-0729-EA40-81C3-D0D60BC3231E}" dt="2024-12-06T15:19:19.604" v="2364" actId="20577"/>
        <pc:sldMkLst>
          <pc:docMk/>
          <pc:sldMk cId="4097810795" sldId="305"/>
        </pc:sldMkLst>
        <pc:spChg chg="add mod ord">
          <ac:chgData name="Fabian Stiewe" userId="0ad49742f936a350" providerId="LiveId" clId="{343990AC-0729-EA40-81C3-D0D60BC3231E}" dt="2024-12-06T15:18:25.137" v="2347" actId="14100"/>
          <ac:spMkLst>
            <pc:docMk/>
            <pc:sldMk cId="4097810795" sldId="305"/>
            <ac:spMk id="4" creationId="{B9E1A28D-D3E5-B642-05D8-EF50C2063BCB}"/>
          </ac:spMkLst>
        </pc:spChg>
        <pc:spChg chg="add mod">
          <ac:chgData name="Fabian Stiewe" userId="0ad49742f936a350" providerId="LiveId" clId="{343990AC-0729-EA40-81C3-D0D60BC3231E}" dt="2024-12-06T15:19:19.604" v="2364" actId="20577"/>
          <ac:spMkLst>
            <pc:docMk/>
            <pc:sldMk cId="4097810795" sldId="305"/>
            <ac:spMk id="6" creationId="{FC86AEA3-19AA-5386-55F1-B9EC8B6C495C}"/>
          </ac:spMkLst>
        </pc:spChg>
        <pc:spChg chg="add">
          <ac:chgData name="Fabian Stiewe" userId="0ad49742f936a350" providerId="LiveId" clId="{343990AC-0729-EA40-81C3-D0D60BC3231E}" dt="2024-12-06T15:15:23.496" v="2261" actId="26606"/>
          <ac:spMkLst>
            <pc:docMk/>
            <pc:sldMk cId="4097810795" sldId="305"/>
            <ac:spMk id="14" creationId="{4B24F6DB-F114-44A7-BB56-D401884E4E7F}"/>
          </ac:spMkLst>
        </pc:spChg>
        <pc:grpChg chg="add">
          <ac:chgData name="Fabian Stiewe" userId="0ad49742f936a350" providerId="LiveId" clId="{343990AC-0729-EA40-81C3-D0D60BC3231E}" dt="2024-12-06T15:15:23.496" v="2261" actId="26606"/>
          <ac:grpSpMkLst>
            <pc:docMk/>
            <pc:sldMk cId="4097810795" sldId="305"/>
            <ac:grpSpMk id="10" creationId="{9BE10567-6165-46A7-867D-4690A16B46D6}"/>
          </ac:grpSpMkLst>
        </pc:grpChg>
        <pc:grpChg chg="add">
          <ac:chgData name="Fabian Stiewe" userId="0ad49742f936a350" providerId="LiveId" clId="{343990AC-0729-EA40-81C3-D0D60BC3231E}" dt="2024-12-06T15:15:23.496" v="2261" actId="26606"/>
          <ac:grpSpMkLst>
            <pc:docMk/>
            <pc:sldMk cId="4097810795" sldId="305"/>
            <ac:grpSpMk id="16" creationId="{4DB50ECD-225E-4F81-AF7B-706DD05F3BA8}"/>
          </ac:grpSpMkLst>
        </pc:grpChg>
      </pc:sldChg>
      <pc:sldChg chg="addSp delSp modSp new mod setBg">
        <pc:chgData name="Fabian Stiewe" userId="0ad49742f936a350" providerId="LiveId" clId="{343990AC-0729-EA40-81C3-D0D60BC3231E}" dt="2024-12-07T12:46:25.807" v="2951" actId="20577"/>
        <pc:sldMkLst>
          <pc:docMk/>
          <pc:sldMk cId="3499165064" sldId="306"/>
        </pc:sldMkLst>
        <pc:spChg chg="mod">
          <ac:chgData name="Fabian Stiewe" userId="0ad49742f936a350" providerId="LiveId" clId="{343990AC-0729-EA40-81C3-D0D60BC3231E}" dt="2024-12-06T15:20:42.638" v="2420" actId="26606"/>
          <ac:spMkLst>
            <pc:docMk/>
            <pc:sldMk cId="3499165064" sldId="306"/>
            <ac:spMk id="2" creationId="{73F7A5AE-E4AE-264F-E408-A1F2969EDE8F}"/>
          </ac:spMkLst>
        </pc:spChg>
        <pc:spChg chg="add">
          <ac:chgData name="Fabian Stiewe" userId="0ad49742f936a350" providerId="LiveId" clId="{343990AC-0729-EA40-81C3-D0D60BC3231E}" dt="2024-12-06T15:20:42.638" v="2420" actId="26606"/>
          <ac:spMkLst>
            <pc:docMk/>
            <pc:sldMk cId="3499165064" sldId="306"/>
            <ac:spMk id="9" creationId="{2EEF4763-EB4A-4A35-89EB-AD2763B48C3B}"/>
          </ac:spMkLst>
        </pc:spChg>
        <pc:graphicFrameChg chg="add mod">
          <ac:chgData name="Fabian Stiewe" userId="0ad49742f936a350" providerId="LiveId" clId="{343990AC-0729-EA40-81C3-D0D60BC3231E}" dt="2024-12-07T12:46:25.807" v="2951" actId="20577"/>
          <ac:graphicFrameMkLst>
            <pc:docMk/>
            <pc:sldMk cId="3499165064" sldId="306"/>
            <ac:graphicFrameMk id="5" creationId="{47DC4AB0-4F09-B1EA-92FF-30BC7C22E16D}"/>
          </ac:graphicFrameMkLst>
        </pc:graphicFrameChg>
      </pc:sldChg>
      <pc:sldChg chg="modSp new mod">
        <pc:chgData name="Fabian Stiewe" userId="0ad49742f936a350" providerId="LiveId" clId="{343990AC-0729-EA40-81C3-D0D60BC3231E}" dt="2024-12-07T13:09:31.782" v="3572" actId="20577"/>
        <pc:sldMkLst>
          <pc:docMk/>
          <pc:sldMk cId="2763853186" sldId="307"/>
        </pc:sldMkLst>
        <pc:spChg chg="mod">
          <ac:chgData name="Fabian Stiewe" userId="0ad49742f936a350" providerId="LiveId" clId="{343990AC-0729-EA40-81C3-D0D60BC3231E}" dt="2024-12-06T15:21:25.461" v="2438" actId="20577"/>
          <ac:spMkLst>
            <pc:docMk/>
            <pc:sldMk cId="2763853186" sldId="307"/>
            <ac:spMk id="2" creationId="{E2A9E09F-20DB-B078-3E17-F7750CB52C25}"/>
          </ac:spMkLst>
        </pc:spChg>
        <pc:spChg chg="mod">
          <ac:chgData name="Fabian Stiewe" userId="0ad49742f936a350" providerId="LiveId" clId="{343990AC-0729-EA40-81C3-D0D60BC3231E}" dt="2024-12-07T13:09:31.782" v="3572" actId="20577"/>
          <ac:spMkLst>
            <pc:docMk/>
            <pc:sldMk cId="2763853186" sldId="307"/>
            <ac:spMk id="3" creationId="{2101AB14-2452-12F5-89AC-EFC348EADF7A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6T15:24:27.041" v="2565" actId="5793"/>
        <pc:sldMkLst>
          <pc:docMk/>
          <pc:sldMk cId="3758193380" sldId="308"/>
        </pc:sldMkLst>
        <pc:spChg chg="mod ord">
          <ac:chgData name="Fabian Stiewe" userId="0ad49742f936a350" providerId="LiveId" clId="{343990AC-0729-EA40-81C3-D0D60BC3231E}" dt="2024-12-06T15:24:11.086" v="2553" actId="700"/>
          <ac:spMkLst>
            <pc:docMk/>
            <pc:sldMk cId="3758193380" sldId="308"/>
            <ac:spMk id="2" creationId="{3530A658-36E8-075E-1E99-9EBBDE9C4920}"/>
          </ac:spMkLst>
        </pc:spChg>
        <pc:spChg chg="add mod ord">
          <ac:chgData name="Fabian Stiewe" userId="0ad49742f936a350" providerId="LiveId" clId="{343990AC-0729-EA40-81C3-D0D60BC3231E}" dt="2024-12-06T15:24:27.041" v="2565" actId="5793"/>
          <ac:spMkLst>
            <pc:docMk/>
            <pc:sldMk cId="3758193380" sldId="308"/>
            <ac:spMk id="4" creationId="{9E69D1D9-DDE7-F869-6039-C05EC3A22708}"/>
          </ac:spMkLst>
        </pc:spChg>
      </pc:sldChg>
      <pc:sldChg chg="modSp new mod">
        <pc:chgData name="Fabian Stiewe" userId="0ad49742f936a350" providerId="LiveId" clId="{343990AC-0729-EA40-81C3-D0D60BC3231E}" dt="2024-12-07T13:14:04.431" v="3665" actId="20577"/>
        <pc:sldMkLst>
          <pc:docMk/>
          <pc:sldMk cId="4269318646" sldId="309"/>
        </pc:sldMkLst>
        <pc:spChg chg="mod">
          <ac:chgData name="Fabian Stiewe" userId="0ad49742f936a350" providerId="LiveId" clId="{343990AC-0729-EA40-81C3-D0D60BC3231E}" dt="2024-12-06T15:24:42.669" v="2584" actId="20577"/>
          <ac:spMkLst>
            <pc:docMk/>
            <pc:sldMk cId="4269318646" sldId="309"/>
            <ac:spMk id="2" creationId="{8E4C19AF-2885-E0CF-0FBB-11C38D227971}"/>
          </ac:spMkLst>
        </pc:spChg>
        <pc:spChg chg="mod">
          <ac:chgData name="Fabian Stiewe" userId="0ad49742f936a350" providerId="LiveId" clId="{343990AC-0729-EA40-81C3-D0D60BC3231E}" dt="2024-12-07T13:14:04.431" v="3665" actId="20577"/>
          <ac:spMkLst>
            <pc:docMk/>
            <pc:sldMk cId="4269318646" sldId="309"/>
            <ac:spMk id="3" creationId="{9702AE76-5E21-CADD-B1D8-28EA53CEE901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7T13:09:17.124" v="3569" actId="20577"/>
        <pc:sldMkLst>
          <pc:docMk/>
          <pc:sldMk cId="2885626459" sldId="310"/>
        </pc:sldMkLst>
        <pc:spChg chg="mod ord">
          <ac:chgData name="Fabian Stiewe" userId="0ad49742f936a350" providerId="LiveId" clId="{343990AC-0729-EA40-81C3-D0D60BC3231E}" dt="2024-12-06T15:32:00.168" v="2747" actId="700"/>
          <ac:spMkLst>
            <pc:docMk/>
            <pc:sldMk cId="2885626459" sldId="310"/>
            <ac:spMk id="2" creationId="{9BF09479-B4C7-EEB7-94B1-C6D52B050CA8}"/>
          </ac:spMkLst>
        </pc:spChg>
        <pc:spChg chg="add mod ord">
          <ac:chgData name="Fabian Stiewe" userId="0ad49742f936a350" providerId="LiveId" clId="{343990AC-0729-EA40-81C3-D0D60BC3231E}" dt="2024-12-06T15:32:07.144" v="2758" actId="20577"/>
          <ac:spMkLst>
            <pc:docMk/>
            <pc:sldMk cId="2885626459" sldId="310"/>
            <ac:spMk id="4" creationId="{B5151C9C-C1E7-7D05-15CA-B46EA16C71E8}"/>
          </ac:spMkLst>
        </pc:spChg>
        <pc:spChg chg="add mod ord">
          <ac:chgData name="Fabian Stiewe" userId="0ad49742f936a350" providerId="LiveId" clId="{343990AC-0729-EA40-81C3-D0D60BC3231E}" dt="2024-12-07T13:09:17.124" v="3569" actId="20577"/>
          <ac:spMkLst>
            <pc:docMk/>
            <pc:sldMk cId="2885626459" sldId="310"/>
            <ac:spMk id="5" creationId="{7D28B679-9719-3BE9-1074-6456D9482413}"/>
          </ac:spMkLst>
        </pc:spChg>
        <pc:spChg chg="add mod ord">
          <ac:chgData name="Fabian Stiewe" userId="0ad49742f936a350" providerId="LiveId" clId="{343990AC-0729-EA40-81C3-D0D60BC3231E}" dt="2024-12-06T15:32:56.845" v="2846" actId="313"/>
          <ac:spMkLst>
            <pc:docMk/>
            <pc:sldMk cId="2885626459" sldId="310"/>
            <ac:spMk id="6" creationId="{47C50D37-A2E1-4887-E147-8DF738F71E77}"/>
          </ac:spMkLst>
        </pc:spChg>
        <pc:spChg chg="add mod ord">
          <ac:chgData name="Fabian Stiewe" userId="0ad49742f936a350" providerId="LiveId" clId="{343990AC-0729-EA40-81C3-D0D60BC3231E}" dt="2024-12-06T15:32:44.265" v="2845" actId="20577"/>
          <ac:spMkLst>
            <pc:docMk/>
            <pc:sldMk cId="2885626459" sldId="310"/>
            <ac:spMk id="7" creationId="{37D7BADA-C858-43B1-DEE4-942C42F36411}"/>
          </ac:spMkLst>
        </pc:spChg>
      </pc:sldChg>
      <pc:sldChg chg="addSp delSp modSp new mod setBg setClrOvrMap">
        <pc:chgData name="Fabian Stiewe" userId="0ad49742f936a350" providerId="LiveId" clId="{343990AC-0729-EA40-81C3-D0D60BC3231E}" dt="2024-12-06T15:36:11.948" v="2949" actId="20577"/>
        <pc:sldMkLst>
          <pc:docMk/>
          <pc:sldMk cId="2807905654" sldId="311"/>
        </pc:sldMkLst>
        <pc:spChg chg="mod">
          <ac:chgData name="Fabian Stiewe" userId="0ad49742f936a350" providerId="LiveId" clId="{343990AC-0729-EA40-81C3-D0D60BC3231E}" dt="2024-12-06T15:36:11.948" v="2949" actId="20577"/>
          <ac:spMkLst>
            <pc:docMk/>
            <pc:sldMk cId="2807905654" sldId="311"/>
            <ac:spMk id="2" creationId="{C7CE55A2-0A28-9E91-19B4-CA8706C14F13}"/>
          </ac:spMkLst>
        </pc:spChg>
        <pc:spChg chg="mod">
          <ac:chgData name="Fabian Stiewe" userId="0ad49742f936a350" providerId="LiveId" clId="{343990AC-0729-EA40-81C3-D0D60BC3231E}" dt="2024-12-06T15:36:03.774" v="2934" actId="26606"/>
          <ac:spMkLst>
            <pc:docMk/>
            <pc:sldMk cId="2807905654" sldId="311"/>
            <ac:spMk id="3" creationId="{90C3F746-8F47-5A70-829A-7382167D6530}"/>
          </ac:spMkLst>
        </pc:spChg>
        <pc:spChg chg="add">
          <ac:chgData name="Fabian Stiewe" userId="0ad49742f936a350" providerId="LiveId" clId="{343990AC-0729-EA40-81C3-D0D60BC3231E}" dt="2024-12-06T15:36:03.774" v="2934" actId="26606"/>
          <ac:spMkLst>
            <pc:docMk/>
            <pc:sldMk cId="2807905654" sldId="311"/>
            <ac:spMk id="69" creationId="{C2E4E997-8672-4FFD-B8EC-9932A8E4714B}"/>
          </ac:spMkLst>
        </pc:spChg>
        <pc:grpChg chg="add">
          <ac:chgData name="Fabian Stiewe" userId="0ad49742f936a350" providerId="LiveId" clId="{343990AC-0729-EA40-81C3-D0D60BC3231E}" dt="2024-12-06T15:36:03.774" v="2934" actId="26606"/>
          <ac:grpSpMkLst>
            <pc:docMk/>
            <pc:sldMk cId="2807905654" sldId="311"/>
            <ac:grpSpMk id="71" creationId="{453E4DEE-E996-40F8-8635-0FF43D7348F9}"/>
          </ac:grpSpMkLst>
        </pc:grpChg>
        <pc:picChg chg="add">
          <ac:chgData name="Fabian Stiewe" userId="0ad49742f936a350" providerId="LiveId" clId="{343990AC-0729-EA40-81C3-D0D60BC3231E}" dt="2024-12-06T15:36:03.774" v="2934" actId="26606"/>
          <ac:picMkLst>
            <pc:docMk/>
            <pc:sldMk cId="2807905654" sldId="311"/>
            <ac:picMk id="7" creationId="{0C6CEEC0-B659-B5F4-0E77-5FC9F2A490F3}"/>
          </ac:picMkLst>
        </pc:picChg>
        <pc:picChg chg="add">
          <ac:chgData name="Fabian Stiewe" userId="0ad49742f936a350" providerId="LiveId" clId="{343990AC-0729-EA40-81C3-D0D60BC3231E}" dt="2024-12-06T15:36:03.774" v="2934" actId="26606"/>
          <ac:picMkLst>
            <pc:docMk/>
            <pc:sldMk cId="2807905654" sldId="311"/>
            <ac:picMk id="70" creationId="{FE6BA9E6-1D9E-4D30-B528-D49FA1342E4E}"/>
          </ac:picMkLst>
        </pc:picChg>
      </pc:sldChg>
      <pc:sldChg chg="modSp new mod">
        <pc:chgData name="Fabian Stiewe" userId="0ad49742f936a350" providerId="LiveId" clId="{343990AC-0729-EA40-81C3-D0D60BC3231E}" dt="2024-12-11T16:58:29.859" v="3747" actId="20577"/>
        <pc:sldMkLst>
          <pc:docMk/>
          <pc:sldMk cId="4130473524" sldId="312"/>
        </pc:sldMkLst>
        <pc:spChg chg="mod">
          <ac:chgData name="Fabian Stiewe" userId="0ad49742f936a350" providerId="LiveId" clId="{343990AC-0729-EA40-81C3-D0D60BC3231E}" dt="2024-12-07T12:49:50.205" v="3068" actId="20577"/>
          <ac:spMkLst>
            <pc:docMk/>
            <pc:sldMk cId="4130473524" sldId="312"/>
            <ac:spMk id="2" creationId="{B8E2B8C9-0194-243D-8691-8F537063CD8F}"/>
          </ac:spMkLst>
        </pc:spChg>
        <pc:spChg chg="mod">
          <ac:chgData name="Fabian Stiewe" userId="0ad49742f936a350" providerId="LiveId" clId="{343990AC-0729-EA40-81C3-D0D60BC3231E}" dt="2024-12-11T16:58:29.859" v="3747" actId="20577"/>
          <ac:spMkLst>
            <pc:docMk/>
            <pc:sldMk cId="4130473524" sldId="312"/>
            <ac:spMk id="3" creationId="{304DAE5F-7BA1-748A-F270-8A7605084697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7T13:06:54.400" v="3515" actId="20577"/>
        <pc:sldMkLst>
          <pc:docMk/>
          <pc:sldMk cId="668074830" sldId="313"/>
        </pc:sldMkLst>
        <pc:spChg chg="add mod ord">
          <ac:chgData name="Fabian Stiewe" userId="0ad49742f936a350" providerId="LiveId" clId="{343990AC-0729-EA40-81C3-D0D60BC3231E}" dt="2024-12-07T13:06:21.360" v="3401" actId="20577"/>
          <ac:spMkLst>
            <pc:docMk/>
            <pc:sldMk cId="668074830" sldId="313"/>
            <ac:spMk id="7" creationId="{44E434D1-BC79-B012-3AB1-9267BD5D2C5A}"/>
          </ac:spMkLst>
        </pc:spChg>
        <pc:spChg chg="add mod ord">
          <ac:chgData name="Fabian Stiewe" userId="0ad49742f936a350" providerId="LiveId" clId="{343990AC-0729-EA40-81C3-D0D60BC3231E}" dt="2024-12-07T13:06:54.400" v="3515" actId="20577"/>
          <ac:spMkLst>
            <pc:docMk/>
            <pc:sldMk cId="668074830" sldId="313"/>
            <ac:spMk id="8" creationId="{85DEE4AA-A19A-50C7-EACD-1D300CA2468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3BAE4-5EDC-4BCC-A838-3790E9B56F7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78AE83-3631-4BDE-8599-2A4FD225A2C9}">
      <dgm:prSet/>
      <dgm:spPr/>
      <dgm:t>
        <a:bodyPr/>
        <a:lstStyle/>
        <a:p>
          <a:pPr>
            <a:defRPr b="1"/>
          </a:pPr>
          <a:r>
            <a:rPr lang="en-US"/>
            <a:t>Basic programming concepts</a:t>
          </a:r>
        </a:p>
      </dgm:t>
    </dgm:pt>
    <dgm:pt modelId="{0E6D30C0-A3E5-4649-8519-FC4035EF4351}" type="parTrans" cxnId="{6A693AEB-892B-447C-A023-17977B37F41B}">
      <dgm:prSet/>
      <dgm:spPr/>
      <dgm:t>
        <a:bodyPr/>
        <a:lstStyle/>
        <a:p>
          <a:endParaRPr lang="en-US"/>
        </a:p>
      </dgm:t>
    </dgm:pt>
    <dgm:pt modelId="{BFD5FBC4-B53A-45ED-8779-24E7FAB9FDCC}" type="sibTrans" cxnId="{6A693AEB-892B-447C-A023-17977B37F41B}">
      <dgm:prSet/>
      <dgm:spPr/>
      <dgm:t>
        <a:bodyPr/>
        <a:lstStyle/>
        <a:p>
          <a:endParaRPr lang="en-US"/>
        </a:p>
      </dgm:t>
    </dgm:pt>
    <dgm:pt modelId="{8870BE8A-FB93-4FA1-90A4-030AF67EB824}">
      <dgm:prSet/>
      <dgm:spPr/>
      <dgm:t>
        <a:bodyPr/>
        <a:lstStyle/>
        <a:p>
          <a:r>
            <a:rPr lang="en-US" dirty="0"/>
            <a:t>The programming language does not matter, each student can use the language they are most comfortable with.</a:t>
          </a:r>
        </a:p>
      </dgm:t>
    </dgm:pt>
    <dgm:pt modelId="{947D0B25-7802-4424-A1B3-98B233D02410}" type="parTrans" cxnId="{627B582A-5652-4AF4-9063-9323E8325D04}">
      <dgm:prSet/>
      <dgm:spPr/>
      <dgm:t>
        <a:bodyPr/>
        <a:lstStyle/>
        <a:p>
          <a:endParaRPr lang="en-US"/>
        </a:p>
      </dgm:t>
    </dgm:pt>
    <dgm:pt modelId="{F35A21FF-8F6E-43FB-9717-85104E436BC4}" type="sibTrans" cxnId="{627B582A-5652-4AF4-9063-9323E8325D04}">
      <dgm:prSet/>
      <dgm:spPr/>
      <dgm:t>
        <a:bodyPr/>
        <a:lstStyle/>
        <a:p>
          <a:endParaRPr lang="en-US"/>
        </a:p>
      </dgm:t>
    </dgm:pt>
    <dgm:pt modelId="{881FAD28-2C91-4F08-B3C3-5B41CA260A61}">
      <dgm:prSet/>
      <dgm:spPr/>
      <dgm:t>
        <a:bodyPr/>
        <a:lstStyle/>
        <a:p>
          <a:r>
            <a:rPr lang="en-US" dirty="0"/>
            <a:t>Variables, loops, functions, arrays, etc. should be known.</a:t>
          </a:r>
        </a:p>
      </dgm:t>
    </dgm:pt>
    <dgm:pt modelId="{27D82D5E-6DDC-4CDA-A1CC-A58B2995CACD}" type="parTrans" cxnId="{6F9748D7-5CFB-40B2-B823-610824E7B2C4}">
      <dgm:prSet/>
      <dgm:spPr/>
      <dgm:t>
        <a:bodyPr/>
        <a:lstStyle/>
        <a:p>
          <a:endParaRPr lang="en-US"/>
        </a:p>
      </dgm:t>
    </dgm:pt>
    <dgm:pt modelId="{51F750A4-C3C7-4766-B697-B8CBC379E7F8}" type="sibTrans" cxnId="{6F9748D7-5CFB-40B2-B823-610824E7B2C4}">
      <dgm:prSet/>
      <dgm:spPr/>
      <dgm:t>
        <a:bodyPr/>
        <a:lstStyle/>
        <a:p>
          <a:endParaRPr lang="en-US"/>
        </a:p>
      </dgm:t>
    </dgm:pt>
    <dgm:pt modelId="{818CA1DB-0C75-44D1-8E64-0051DC475264}">
      <dgm:prSet/>
      <dgm:spPr/>
      <dgm:t>
        <a:bodyPr/>
        <a:lstStyle/>
        <a:p>
          <a:pPr>
            <a:defRPr b="1"/>
          </a:pPr>
          <a:r>
            <a:rPr lang="en-US"/>
            <a:t>Basic mathematics concepts</a:t>
          </a:r>
        </a:p>
      </dgm:t>
    </dgm:pt>
    <dgm:pt modelId="{B763E483-1DD3-4F25-8A54-86F1EA9B71DF}" type="parTrans" cxnId="{3C359310-51E8-4F9C-8892-44AB467EF13C}">
      <dgm:prSet/>
      <dgm:spPr/>
      <dgm:t>
        <a:bodyPr/>
        <a:lstStyle/>
        <a:p>
          <a:endParaRPr lang="en-US"/>
        </a:p>
      </dgm:t>
    </dgm:pt>
    <dgm:pt modelId="{B30EB6A3-AE64-4452-B3AB-C1FE1CDC371A}" type="sibTrans" cxnId="{3C359310-51E8-4F9C-8892-44AB467EF13C}">
      <dgm:prSet/>
      <dgm:spPr/>
      <dgm:t>
        <a:bodyPr/>
        <a:lstStyle/>
        <a:p>
          <a:endParaRPr lang="en-US"/>
        </a:p>
      </dgm:t>
    </dgm:pt>
    <dgm:pt modelId="{AB2260DC-42FE-4BDF-B474-A0DE36331541}">
      <dgm:prSet/>
      <dgm:spPr/>
      <dgm:t>
        <a:bodyPr/>
        <a:lstStyle/>
        <a:p>
          <a:r>
            <a:rPr lang="en-US"/>
            <a:t>Basic algebra</a:t>
          </a:r>
        </a:p>
      </dgm:t>
    </dgm:pt>
    <dgm:pt modelId="{88B4B7F2-BE99-4094-9DAF-E11F3A4DFDD9}" type="parTrans" cxnId="{CAD2617C-E1AC-4404-8527-D5B5DA8E6395}">
      <dgm:prSet/>
      <dgm:spPr/>
      <dgm:t>
        <a:bodyPr/>
        <a:lstStyle/>
        <a:p>
          <a:endParaRPr lang="en-US"/>
        </a:p>
      </dgm:t>
    </dgm:pt>
    <dgm:pt modelId="{F7D6912B-0E0C-45EB-830D-6465A3A260CE}" type="sibTrans" cxnId="{CAD2617C-E1AC-4404-8527-D5B5DA8E6395}">
      <dgm:prSet/>
      <dgm:spPr/>
      <dgm:t>
        <a:bodyPr/>
        <a:lstStyle/>
        <a:p>
          <a:endParaRPr lang="en-US"/>
        </a:p>
      </dgm:t>
    </dgm:pt>
    <dgm:pt modelId="{59EAEB08-D96F-4915-A6CF-D1EB212B9739}">
      <dgm:prSet/>
      <dgm:spPr/>
      <dgm:t>
        <a:bodyPr/>
        <a:lstStyle/>
        <a:p>
          <a:r>
            <a:rPr lang="en-US"/>
            <a:t>log function</a:t>
          </a:r>
        </a:p>
      </dgm:t>
    </dgm:pt>
    <dgm:pt modelId="{BE870722-5DFA-4070-B168-73004CD7978A}" type="parTrans" cxnId="{9959F773-4884-4776-84BD-BFD36D221D94}">
      <dgm:prSet/>
      <dgm:spPr/>
      <dgm:t>
        <a:bodyPr/>
        <a:lstStyle/>
        <a:p>
          <a:endParaRPr lang="en-US"/>
        </a:p>
      </dgm:t>
    </dgm:pt>
    <dgm:pt modelId="{ACCAA803-C47A-487F-8E3E-17576160CCF9}" type="sibTrans" cxnId="{9959F773-4884-4776-84BD-BFD36D221D94}">
      <dgm:prSet/>
      <dgm:spPr/>
      <dgm:t>
        <a:bodyPr/>
        <a:lstStyle/>
        <a:p>
          <a:endParaRPr lang="en-US"/>
        </a:p>
      </dgm:t>
    </dgm:pt>
    <dgm:pt modelId="{94A5ED5D-0C27-48E5-93F2-D6C53918DCBD}">
      <dgm:prSet/>
      <dgm:spPr/>
      <dgm:t>
        <a:bodyPr/>
        <a:lstStyle/>
        <a:p>
          <a:r>
            <a:rPr lang="en-US"/>
            <a:t>Very basic probability (there won’t be a proof for hash tables, but it helps to understand the concept)</a:t>
          </a:r>
        </a:p>
      </dgm:t>
    </dgm:pt>
    <dgm:pt modelId="{9BD77635-CC11-4918-9AFC-5ABECA9F0F8D}" type="parTrans" cxnId="{954B5E60-D089-4CC0-B1CD-E6FABE9B06B3}">
      <dgm:prSet/>
      <dgm:spPr/>
      <dgm:t>
        <a:bodyPr/>
        <a:lstStyle/>
        <a:p>
          <a:endParaRPr lang="en-US"/>
        </a:p>
      </dgm:t>
    </dgm:pt>
    <dgm:pt modelId="{4F7B5057-1D0F-44BA-B24E-9D563BF10878}" type="sibTrans" cxnId="{954B5E60-D089-4CC0-B1CD-E6FABE9B06B3}">
      <dgm:prSet/>
      <dgm:spPr/>
      <dgm:t>
        <a:bodyPr/>
        <a:lstStyle/>
        <a:p>
          <a:endParaRPr lang="en-US"/>
        </a:p>
      </dgm:t>
    </dgm:pt>
    <dgm:pt modelId="{404CAF7F-C1EC-42B8-A177-0259BEE15C86}" type="pres">
      <dgm:prSet presAssocID="{1423BAE4-5EDC-4BCC-A838-3790E9B56F7F}" presName="root" presStyleCnt="0">
        <dgm:presLayoutVars>
          <dgm:dir/>
          <dgm:resizeHandles val="exact"/>
        </dgm:presLayoutVars>
      </dgm:prSet>
      <dgm:spPr/>
    </dgm:pt>
    <dgm:pt modelId="{FB1D1E29-90F3-43B9-ABA0-002F15950EB1}" type="pres">
      <dgm:prSet presAssocID="{BF78AE83-3631-4BDE-8599-2A4FD225A2C9}" presName="compNode" presStyleCnt="0"/>
      <dgm:spPr/>
    </dgm:pt>
    <dgm:pt modelId="{1AC6242E-CEB2-4F0B-A557-C49166E1B0DB}" type="pres">
      <dgm:prSet presAssocID="{BF78AE83-3631-4BDE-8599-2A4FD225A2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0ADFD92-27E5-430D-B4B4-6F153CE65FA2}" type="pres">
      <dgm:prSet presAssocID="{BF78AE83-3631-4BDE-8599-2A4FD225A2C9}" presName="iconSpace" presStyleCnt="0"/>
      <dgm:spPr/>
    </dgm:pt>
    <dgm:pt modelId="{600ED604-CAB7-441A-8695-D73495E15013}" type="pres">
      <dgm:prSet presAssocID="{BF78AE83-3631-4BDE-8599-2A4FD225A2C9}" presName="parTx" presStyleLbl="revTx" presStyleIdx="0" presStyleCnt="4">
        <dgm:presLayoutVars>
          <dgm:chMax val="0"/>
          <dgm:chPref val="0"/>
        </dgm:presLayoutVars>
      </dgm:prSet>
      <dgm:spPr/>
    </dgm:pt>
    <dgm:pt modelId="{8274D6D7-4DE6-4180-8FEB-2DE1120D8C6D}" type="pres">
      <dgm:prSet presAssocID="{BF78AE83-3631-4BDE-8599-2A4FD225A2C9}" presName="txSpace" presStyleCnt="0"/>
      <dgm:spPr/>
    </dgm:pt>
    <dgm:pt modelId="{9FAEF44D-1081-4B58-872E-657FC315E1FC}" type="pres">
      <dgm:prSet presAssocID="{BF78AE83-3631-4BDE-8599-2A4FD225A2C9}" presName="desTx" presStyleLbl="revTx" presStyleIdx="1" presStyleCnt="4">
        <dgm:presLayoutVars/>
      </dgm:prSet>
      <dgm:spPr/>
    </dgm:pt>
    <dgm:pt modelId="{33276677-529F-4649-8641-F1CD203E9F5C}" type="pres">
      <dgm:prSet presAssocID="{BFD5FBC4-B53A-45ED-8779-24E7FAB9FDCC}" presName="sibTrans" presStyleCnt="0"/>
      <dgm:spPr/>
    </dgm:pt>
    <dgm:pt modelId="{9B4780F8-27F2-4308-9991-B5A7520A9EE5}" type="pres">
      <dgm:prSet presAssocID="{818CA1DB-0C75-44D1-8E64-0051DC475264}" presName="compNode" presStyleCnt="0"/>
      <dgm:spPr/>
    </dgm:pt>
    <dgm:pt modelId="{599BC3C6-B1D9-4A05-8315-8C96C1E2B2C9}" type="pres">
      <dgm:prSet presAssocID="{818CA1DB-0C75-44D1-8E64-0051DC4752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674CD6F-51B5-4377-8B60-241C2153AB7C}" type="pres">
      <dgm:prSet presAssocID="{818CA1DB-0C75-44D1-8E64-0051DC475264}" presName="iconSpace" presStyleCnt="0"/>
      <dgm:spPr/>
    </dgm:pt>
    <dgm:pt modelId="{4C280D52-F70A-4690-8088-4140083EA0CF}" type="pres">
      <dgm:prSet presAssocID="{818CA1DB-0C75-44D1-8E64-0051DC475264}" presName="parTx" presStyleLbl="revTx" presStyleIdx="2" presStyleCnt="4">
        <dgm:presLayoutVars>
          <dgm:chMax val="0"/>
          <dgm:chPref val="0"/>
        </dgm:presLayoutVars>
      </dgm:prSet>
      <dgm:spPr/>
    </dgm:pt>
    <dgm:pt modelId="{E7E5ACEB-148A-494D-B8D9-ABE177779C1B}" type="pres">
      <dgm:prSet presAssocID="{818CA1DB-0C75-44D1-8E64-0051DC475264}" presName="txSpace" presStyleCnt="0"/>
      <dgm:spPr/>
    </dgm:pt>
    <dgm:pt modelId="{22B75C2B-F9C4-4C93-891A-B456D22F26D9}" type="pres">
      <dgm:prSet presAssocID="{818CA1DB-0C75-44D1-8E64-0051DC475264}" presName="desTx" presStyleLbl="revTx" presStyleIdx="3" presStyleCnt="4">
        <dgm:presLayoutVars/>
      </dgm:prSet>
      <dgm:spPr/>
    </dgm:pt>
  </dgm:ptLst>
  <dgm:cxnLst>
    <dgm:cxn modelId="{3C359310-51E8-4F9C-8892-44AB467EF13C}" srcId="{1423BAE4-5EDC-4BCC-A838-3790E9B56F7F}" destId="{818CA1DB-0C75-44D1-8E64-0051DC475264}" srcOrd="1" destOrd="0" parTransId="{B763E483-1DD3-4F25-8A54-86F1EA9B71DF}" sibTransId="{B30EB6A3-AE64-4452-B3AB-C1FE1CDC371A}"/>
    <dgm:cxn modelId="{627B582A-5652-4AF4-9063-9323E8325D04}" srcId="{BF78AE83-3631-4BDE-8599-2A4FD225A2C9}" destId="{8870BE8A-FB93-4FA1-90A4-030AF67EB824}" srcOrd="0" destOrd="0" parTransId="{947D0B25-7802-4424-A1B3-98B233D02410}" sibTransId="{F35A21FF-8F6E-43FB-9717-85104E436BC4}"/>
    <dgm:cxn modelId="{F0ABA153-C84F-4F32-AE70-AB37B2D9890E}" type="presOf" srcId="{1423BAE4-5EDC-4BCC-A838-3790E9B56F7F}" destId="{404CAF7F-C1EC-42B8-A177-0259BEE15C86}" srcOrd="0" destOrd="0" presId="urn:microsoft.com/office/officeart/2018/2/layout/IconLabelDescriptionList"/>
    <dgm:cxn modelId="{954B5E60-D089-4CC0-B1CD-E6FABE9B06B3}" srcId="{818CA1DB-0C75-44D1-8E64-0051DC475264}" destId="{94A5ED5D-0C27-48E5-93F2-D6C53918DCBD}" srcOrd="2" destOrd="0" parTransId="{9BD77635-CC11-4918-9AFC-5ABECA9F0F8D}" sibTransId="{4F7B5057-1D0F-44BA-B24E-9D563BF10878}"/>
    <dgm:cxn modelId="{9959F773-4884-4776-84BD-BFD36D221D94}" srcId="{818CA1DB-0C75-44D1-8E64-0051DC475264}" destId="{59EAEB08-D96F-4915-A6CF-D1EB212B9739}" srcOrd="1" destOrd="0" parTransId="{BE870722-5DFA-4070-B168-73004CD7978A}" sibTransId="{ACCAA803-C47A-487F-8E3E-17576160CCF9}"/>
    <dgm:cxn modelId="{5A331D74-4189-4783-A796-8230EA686C5F}" type="presOf" srcId="{AB2260DC-42FE-4BDF-B474-A0DE36331541}" destId="{22B75C2B-F9C4-4C93-891A-B456D22F26D9}" srcOrd="0" destOrd="0" presId="urn:microsoft.com/office/officeart/2018/2/layout/IconLabelDescriptionList"/>
    <dgm:cxn modelId="{FCD23D78-0D2F-4CCE-B2E7-67FC82D4906C}" type="presOf" srcId="{881FAD28-2C91-4F08-B3C3-5B41CA260A61}" destId="{9FAEF44D-1081-4B58-872E-657FC315E1FC}" srcOrd="0" destOrd="1" presId="urn:microsoft.com/office/officeart/2018/2/layout/IconLabelDescriptionList"/>
    <dgm:cxn modelId="{7E20EE7B-DB0E-451E-AEF9-ACA392D1A948}" type="presOf" srcId="{818CA1DB-0C75-44D1-8E64-0051DC475264}" destId="{4C280D52-F70A-4690-8088-4140083EA0CF}" srcOrd="0" destOrd="0" presId="urn:microsoft.com/office/officeart/2018/2/layout/IconLabelDescriptionList"/>
    <dgm:cxn modelId="{CAD2617C-E1AC-4404-8527-D5B5DA8E6395}" srcId="{818CA1DB-0C75-44D1-8E64-0051DC475264}" destId="{AB2260DC-42FE-4BDF-B474-A0DE36331541}" srcOrd="0" destOrd="0" parTransId="{88B4B7F2-BE99-4094-9DAF-E11F3A4DFDD9}" sibTransId="{F7D6912B-0E0C-45EB-830D-6465A3A260CE}"/>
    <dgm:cxn modelId="{7A36DB8E-7A65-4DD3-911D-69A9932EE3C3}" type="presOf" srcId="{BF78AE83-3631-4BDE-8599-2A4FD225A2C9}" destId="{600ED604-CAB7-441A-8695-D73495E15013}" srcOrd="0" destOrd="0" presId="urn:microsoft.com/office/officeart/2018/2/layout/IconLabelDescriptionList"/>
    <dgm:cxn modelId="{F1A26DC1-A188-494A-9F2F-ED36F576CC70}" type="presOf" srcId="{94A5ED5D-0C27-48E5-93F2-D6C53918DCBD}" destId="{22B75C2B-F9C4-4C93-891A-B456D22F26D9}" srcOrd="0" destOrd="2" presId="urn:microsoft.com/office/officeart/2018/2/layout/IconLabelDescriptionList"/>
    <dgm:cxn modelId="{90ED21CF-B4A0-4188-96F4-04D0C0445E42}" type="presOf" srcId="{8870BE8A-FB93-4FA1-90A4-030AF67EB824}" destId="{9FAEF44D-1081-4B58-872E-657FC315E1FC}" srcOrd="0" destOrd="0" presId="urn:microsoft.com/office/officeart/2018/2/layout/IconLabelDescriptionList"/>
    <dgm:cxn modelId="{6F9748D7-5CFB-40B2-B823-610824E7B2C4}" srcId="{BF78AE83-3631-4BDE-8599-2A4FD225A2C9}" destId="{881FAD28-2C91-4F08-B3C3-5B41CA260A61}" srcOrd="1" destOrd="0" parTransId="{27D82D5E-6DDC-4CDA-A1CC-A58B2995CACD}" sibTransId="{51F750A4-C3C7-4766-B697-B8CBC379E7F8}"/>
    <dgm:cxn modelId="{6A693AEB-892B-447C-A023-17977B37F41B}" srcId="{1423BAE4-5EDC-4BCC-A838-3790E9B56F7F}" destId="{BF78AE83-3631-4BDE-8599-2A4FD225A2C9}" srcOrd="0" destOrd="0" parTransId="{0E6D30C0-A3E5-4649-8519-FC4035EF4351}" sibTransId="{BFD5FBC4-B53A-45ED-8779-24E7FAB9FDCC}"/>
    <dgm:cxn modelId="{35C1F4F6-B8F2-48EB-A907-7488FBC0A272}" type="presOf" srcId="{59EAEB08-D96F-4915-A6CF-D1EB212B9739}" destId="{22B75C2B-F9C4-4C93-891A-B456D22F26D9}" srcOrd="0" destOrd="1" presId="urn:microsoft.com/office/officeart/2018/2/layout/IconLabelDescriptionList"/>
    <dgm:cxn modelId="{8B928CDA-342E-45CB-821B-209FB5CC81EA}" type="presParOf" srcId="{404CAF7F-C1EC-42B8-A177-0259BEE15C86}" destId="{FB1D1E29-90F3-43B9-ABA0-002F15950EB1}" srcOrd="0" destOrd="0" presId="urn:microsoft.com/office/officeart/2018/2/layout/IconLabelDescriptionList"/>
    <dgm:cxn modelId="{69D55AC2-4A6B-41E7-A931-15A2F5C0CEEC}" type="presParOf" srcId="{FB1D1E29-90F3-43B9-ABA0-002F15950EB1}" destId="{1AC6242E-CEB2-4F0B-A557-C49166E1B0DB}" srcOrd="0" destOrd="0" presId="urn:microsoft.com/office/officeart/2018/2/layout/IconLabelDescriptionList"/>
    <dgm:cxn modelId="{A6E8F5F4-E9A3-4285-976C-8311E5CF5B42}" type="presParOf" srcId="{FB1D1E29-90F3-43B9-ABA0-002F15950EB1}" destId="{40ADFD92-27E5-430D-B4B4-6F153CE65FA2}" srcOrd="1" destOrd="0" presId="urn:microsoft.com/office/officeart/2018/2/layout/IconLabelDescriptionList"/>
    <dgm:cxn modelId="{A29AE4B1-1D09-4230-ABAA-C4B960AA1B44}" type="presParOf" srcId="{FB1D1E29-90F3-43B9-ABA0-002F15950EB1}" destId="{600ED604-CAB7-441A-8695-D73495E15013}" srcOrd="2" destOrd="0" presId="urn:microsoft.com/office/officeart/2018/2/layout/IconLabelDescriptionList"/>
    <dgm:cxn modelId="{9C756AE4-23B4-4F6E-9222-98A5747FA94C}" type="presParOf" srcId="{FB1D1E29-90F3-43B9-ABA0-002F15950EB1}" destId="{8274D6D7-4DE6-4180-8FEB-2DE1120D8C6D}" srcOrd="3" destOrd="0" presId="urn:microsoft.com/office/officeart/2018/2/layout/IconLabelDescriptionList"/>
    <dgm:cxn modelId="{B9F6954D-00CA-4DF3-B0EE-110A8D7E7504}" type="presParOf" srcId="{FB1D1E29-90F3-43B9-ABA0-002F15950EB1}" destId="{9FAEF44D-1081-4B58-872E-657FC315E1FC}" srcOrd="4" destOrd="0" presId="urn:microsoft.com/office/officeart/2018/2/layout/IconLabelDescriptionList"/>
    <dgm:cxn modelId="{8A257804-FE92-40EC-ADC8-34ECF5C501AD}" type="presParOf" srcId="{404CAF7F-C1EC-42B8-A177-0259BEE15C86}" destId="{33276677-529F-4649-8641-F1CD203E9F5C}" srcOrd="1" destOrd="0" presId="urn:microsoft.com/office/officeart/2018/2/layout/IconLabelDescriptionList"/>
    <dgm:cxn modelId="{E7E93ED2-2E0E-45EE-B210-DF44BD33FE90}" type="presParOf" srcId="{404CAF7F-C1EC-42B8-A177-0259BEE15C86}" destId="{9B4780F8-27F2-4308-9991-B5A7520A9EE5}" srcOrd="2" destOrd="0" presId="urn:microsoft.com/office/officeart/2018/2/layout/IconLabelDescriptionList"/>
    <dgm:cxn modelId="{F0883994-ADD4-4E66-B26E-4FBE5D8F1DCF}" type="presParOf" srcId="{9B4780F8-27F2-4308-9991-B5A7520A9EE5}" destId="{599BC3C6-B1D9-4A05-8315-8C96C1E2B2C9}" srcOrd="0" destOrd="0" presId="urn:microsoft.com/office/officeart/2018/2/layout/IconLabelDescriptionList"/>
    <dgm:cxn modelId="{AA6EFCB7-3AF7-49F0-966C-47BE1CF018B5}" type="presParOf" srcId="{9B4780F8-27F2-4308-9991-B5A7520A9EE5}" destId="{5674CD6F-51B5-4377-8B60-241C2153AB7C}" srcOrd="1" destOrd="0" presId="urn:microsoft.com/office/officeart/2018/2/layout/IconLabelDescriptionList"/>
    <dgm:cxn modelId="{1BC0CD5B-D9B2-400F-9BED-DEC6CFD84B30}" type="presParOf" srcId="{9B4780F8-27F2-4308-9991-B5A7520A9EE5}" destId="{4C280D52-F70A-4690-8088-4140083EA0CF}" srcOrd="2" destOrd="0" presId="urn:microsoft.com/office/officeart/2018/2/layout/IconLabelDescriptionList"/>
    <dgm:cxn modelId="{2C9BEDF1-E00E-4FAF-BDF5-C4FC9D9E04AA}" type="presParOf" srcId="{9B4780F8-27F2-4308-9991-B5A7520A9EE5}" destId="{E7E5ACEB-148A-494D-B8D9-ABE177779C1B}" srcOrd="3" destOrd="0" presId="urn:microsoft.com/office/officeart/2018/2/layout/IconLabelDescriptionList"/>
    <dgm:cxn modelId="{97DD01D3-C0A1-42A4-9B74-0EF5BC7D63C9}" type="presParOf" srcId="{9B4780F8-27F2-4308-9991-B5A7520A9EE5}" destId="{22B75C2B-F9C4-4C93-891A-B456D22F26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6242E-CEB2-4F0B-A557-C49166E1B0DB}">
      <dsp:nvSpPr>
        <dsp:cNvPr id="0" name=""/>
        <dsp:cNvSpPr/>
      </dsp:nvSpPr>
      <dsp:spPr>
        <a:xfrm>
          <a:off x="259587" y="18572"/>
          <a:ext cx="1510523" cy="1494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ED604-CAB7-441A-8695-D73495E15013}">
      <dsp:nvSpPr>
        <dsp:cNvPr id="0" name=""/>
        <dsp:cNvSpPr/>
      </dsp:nvSpPr>
      <dsp:spPr>
        <a:xfrm>
          <a:off x="259587" y="1665995"/>
          <a:ext cx="4315781" cy="64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Basic programming concepts</a:t>
          </a:r>
        </a:p>
      </dsp:txBody>
      <dsp:txXfrm>
        <a:off x="259587" y="1665995"/>
        <a:ext cx="4315781" cy="640659"/>
      </dsp:txXfrm>
    </dsp:sp>
    <dsp:sp modelId="{9FAEF44D-1081-4B58-872E-657FC315E1FC}">
      <dsp:nvSpPr>
        <dsp:cNvPr id="0" name=""/>
        <dsp:cNvSpPr/>
      </dsp:nvSpPr>
      <dsp:spPr>
        <a:xfrm>
          <a:off x="259587" y="2377609"/>
          <a:ext cx="4315781" cy="11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programming language does not matter, each student can use the language they are most comfortable with.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Variables, loops, functions, arrays, etc. should be known.</a:t>
          </a:r>
        </a:p>
      </dsp:txBody>
      <dsp:txXfrm>
        <a:off x="259587" y="2377609"/>
        <a:ext cx="4315781" cy="1188667"/>
      </dsp:txXfrm>
    </dsp:sp>
    <dsp:sp modelId="{599BC3C6-B1D9-4A05-8315-8C96C1E2B2C9}">
      <dsp:nvSpPr>
        <dsp:cNvPr id="0" name=""/>
        <dsp:cNvSpPr/>
      </dsp:nvSpPr>
      <dsp:spPr>
        <a:xfrm>
          <a:off x="5330630" y="18572"/>
          <a:ext cx="1510523" cy="1494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0D52-F70A-4690-8088-4140083EA0CF}">
      <dsp:nvSpPr>
        <dsp:cNvPr id="0" name=""/>
        <dsp:cNvSpPr/>
      </dsp:nvSpPr>
      <dsp:spPr>
        <a:xfrm>
          <a:off x="5330630" y="1665995"/>
          <a:ext cx="4315781" cy="64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Basic mathematics concepts</a:t>
          </a:r>
        </a:p>
      </dsp:txBody>
      <dsp:txXfrm>
        <a:off x="5330630" y="1665995"/>
        <a:ext cx="4315781" cy="640659"/>
      </dsp:txXfrm>
    </dsp:sp>
    <dsp:sp modelId="{22B75C2B-F9C4-4C93-891A-B456D22F26D9}">
      <dsp:nvSpPr>
        <dsp:cNvPr id="0" name=""/>
        <dsp:cNvSpPr/>
      </dsp:nvSpPr>
      <dsp:spPr>
        <a:xfrm>
          <a:off x="5330630" y="2377609"/>
          <a:ext cx="4315781" cy="11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Basic algebra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Very basic probability (there won’t be a proof for hash tables, but it helps to understand the concept)</a:t>
          </a:r>
        </a:p>
      </dsp:txBody>
      <dsp:txXfrm>
        <a:off x="5330630" y="2377609"/>
        <a:ext cx="4315781" cy="1188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7C3E-B69D-C543-BD78-2EFFCC5B495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18F1-7DA5-574E-BBCF-323DA6D60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55312-F36C-E520-139A-296AF6D10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C421B-764E-04CA-692F-86D5532E9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D7A79-8948-A6C2-10FC-572F860E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FDE2-C0D0-556F-1FC2-E69589E46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cs.uni-frankfurt.de/algo-learn-testing/refs_heads_feat-bubbleSort/en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2oOAr2okY&amp;pp=ygUbYnViYmxlIHNvcnQgYW5pbWF0aW9uIHZpZGVv" TargetMode="External"/><Relationship Id="rId2" Type="http://schemas.openxmlformats.org/officeDocument/2006/relationships/hyperlink" Target="https://tcs.uni-frankfurt.de/algo-learn-testing/refs_heads_feat-bubbleSort/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q7SMsQBEUw&amp;pp=ygUbYnViYmxlIHNvcnQgYW5pbWF0aW9uIHZpZGVv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9E1A28D-D3E5-B642-05D8-EF50C206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57" y="3541448"/>
            <a:ext cx="6858000" cy="108981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Like: School, Year, Perquisites, Exam </a:t>
            </a:r>
            <a:r>
              <a:rPr lang="en-US" sz="3000" dirty="0" err="1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aso</a:t>
            </a:r>
            <a:r>
              <a:rPr lang="en-US" sz="30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C86AEA3-19AA-5386-55F1-B9EC8B6C495C}"/>
              </a:ext>
            </a:extLst>
          </p:cNvPr>
          <p:cNvSpPr txBox="1">
            <a:spLocks/>
          </p:cNvSpPr>
          <p:nvPr/>
        </p:nvSpPr>
        <p:spPr>
          <a:xfrm>
            <a:off x="2627974" y="2445941"/>
            <a:ext cx="6858000" cy="129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Detailed Information about the learning Unit are inside the </a:t>
            </a:r>
            <a:r>
              <a:rPr lang="en-US" sz="3000" dirty="0" err="1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Baseinformation.pdf</a:t>
            </a:r>
            <a:endParaRPr lang="en-US" sz="3000" dirty="0">
              <a:solidFill>
                <a:srgbClr val="FFFFFF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7810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9A85-C6DA-1A32-68AC-678BD738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638C5-4A0A-93C1-E889-2D49E126D337}"/>
              </a:ext>
            </a:extLst>
          </p:cNvPr>
          <p:cNvSpPr>
            <a:spLocks noChangeAspect="1"/>
          </p:cNvSpPr>
          <p:nvPr/>
        </p:nvSpPr>
        <p:spPr>
          <a:xfrm>
            <a:off x="4845844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017A4-0475-108F-1E07-4FFF2829F5EE}"/>
              </a:ext>
            </a:extLst>
          </p:cNvPr>
          <p:cNvSpPr>
            <a:spLocks noChangeAspect="1"/>
          </p:cNvSpPr>
          <p:nvPr/>
        </p:nvSpPr>
        <p:spPr>
          <a:xfrm>
            <a:off x="1270534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DFA02-8412-1E5F-B0F6-175361FC2A47}"/>
              </a:ext>
            </a:extLst>
          </p:cNvPr>
          <p:cNvSpPr>
            <a:spLocks noChangeAspect="1"/>
          </p:cNvSpPr>
          <p:nvPr/>
        </p:nvSpPr>
        <p:spPr>
          <a:xfrm>
            <a:off x="6094412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2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5B42-735E-4D49-76BC-4963D5ED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61BA-7A99-5E65-2C7D-C2CBF6D1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54317-9327-3801-FD91-86B25ABCBE00}"/>
              </a:ext>
            </a:extLst>
          </p:cNvPr>
          <p:cNvSpPr>
            <a:spLocks noChangeAspect="1"/>
          </p:cNvSpPr>
          <p:nvPr/>
        </p:nvSpPr>
        <p:spPr>
          <a:xfrm>
            <a:off x="1236846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23647-341A-031B-4849-284F53E9A9D4}"/>
              </a:ext>
            </a:extLst>
          </p:cNvPr>
          <p:cNvSpPr>
            <a:spLocks noChangeAspect="1"/>
          </p:cNvSpPr>
          <p:nvPr/>
        </p:nvSpPr>
        <p:spPr>
          <a:xfrm>
            <a:off x="484266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2DCADF-1207-717E-344F-E5451D21C3B6}"/>
              </a:ext>
            </a:extLst>
          </p:cNvPr>
          <p:cNvSpPr>
            <a:spLocks noChangeAspect="1"/>
          </p:cNvSpPr>
          <p:nvPr/>
        </p:nvSpPr>
        <p:spPr>
          <a:xfrm>
            <a:off x="609282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1640-9760-8A25-902D-E27A50F5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0CA3-9E3D-BF3C-B820-FBF7805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59BE1-8566-C3C1-8110-6EA1C9685802}"/>
              </a:ext>
            </a:extLst>
          </p:cNvPr>
          <p:cNvSpPr>
            <a:spLocks noChangeAspect="1"/>
          </p:cNvSpPr>
          <p:nvPr/>
        </p:nvSpPr>
        <p:spPr>
          <a:xfrm>
            <a:off x="430014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4AB77-2ABC-F656-0B09-5D6C26C3B381}"/>
              </a:ext>
            </a:extLst>
          </p:cNvPr>
          <p:cNvSpPr>
            <a:spLocks noChangeAspect="1"/>
          </p:cNvSpPr>
          <p:nvPr/>
        </p:nvSpPr>
        <p:spPr>
          <a:xfrm>
            <a:off x="6809984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2D308-545C-4CE5-2235-8C840E0838C9}"/>
              </a:ext>
            </a:extLst>
          </p:cNvPr>
          <p:cNvSpPr>
            <a:spLocks noChangeAspect="1"/>
          </p:cNvSpPr>
          <p:nvPr/>
        </p:nvSpPr>
        <p:spPr>
          <a:xfrm>
            <a:off x="555506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4DC75-5628-AF9C-42DE-FB371172E4B2}"/>
              </a:ext>
            </a:extLst>
          </p:cNvPr>
          <p:cNvSpPr>
            <a:spLocks noChangeAspect="1"/>
          </p:cNvSpPr>
          <p:nvPr/>
        </p:nvSpPr>
        <p:spPr>
          <a:xfrm>
            <a:off x="12442701" y="2803919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4D268-C052-75B5-8243-76B3754811E8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FDEC0-7C5A-A8DB-12E4-D1C5FBD5D0A0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8F49-F321-2D8A-35BF-9CA96D4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D494-56CD-4DDB-1FA1-14E4C2A2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484BD-1C92-9A83-41AF-63CE1EB1261D}"/>
              </a:ext>
            </a:extLst>
          </p:cNvPr>
          <p:cNvSpPr>
            <a:spLocks noChangeAspect="1"/>
          </p:cNvSpPr>
          <p:nvPr/>
        </p:nvSpPr>
        <p:spPr>
          <a:xfrm>
            <a:off x="556138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A163C-687A-7A08-4EA3-FEF617B0D155}"/>
              </a:ext>
            </a:extLst>
          </p:cNvPr>
          <p:cNvSpPr>
            <a:spLocks noChangeAspect="1"/>
          </p:cNvSpPr>
          <p:nvPr/>
        </p:nvSpPr>
        <p:spPr>
          <a:xfrm>
            <a:off x="4301703" y="280391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6392E-5DC6-6181-4C9A-84F622A3C64E}"/>
              </a:ext>
            </a:extLst>
          </p:cNvPr>
          <p:cNvSpPr>
            <a:spLocks noChangeAspect="1"/>
          </p:cNvSpPr>
          <p:nvPr/>
        </p:nvSpPr>
        <p:spPr>
          <a:xfrm>
            <a:off x="681630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C7A75-3387-8E8F-0FBB-0DA58D75050F}"/>
              </a:ext>
            </a:extLst>
          </p:cNvPr>
          <p:cNvSpPr>
            <a:spLocks noChangeAspect="1"/>
          </p:cNvSpPr>
          <p:nvPr/>
        </p:nvSpPr>
        <p:spPr>
          <a:xfrm>
            <a:off x="12433173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43994-1EED-49D2-BA4F-C5D1BFD4D45F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BD51D-6279-AB38-EEE2-0CB8A032E1A5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CF33E-BA28-6CB3-ACDD-7ED23261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C18-9604-2783-27DB-7F1064D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34713-5D88-E046-ABC3-DD100565E53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5DA93-624A-B350-BE25-5F5294148DB4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CCA05-6EF6-2522-7636-AE093939BFB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0BD6-E0EC-622B-F11F-2092B4DE8547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12F8E-1D63-4950-6434-A699AEAD7ED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C6790-BD91-874F-CBAB-7AA9823349D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A4CBB-F373-F7DA-F5A6-0C68D264AAE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4F338-EA48-3D3C-F777-B70E0FF2A24A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923BC-46A1-E7AF-0335-8833B94FBD4A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143EC-A493-D5DA-6987-851A1A0CA58C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D602B-1178-C988-6AF4-035B61F10134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ABC64-D87F-C6E0-B920-B2C455BF4877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8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8FC1-0F32-156C-80A2-D53B4CE5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EFD-9C7A-3FB6-F735-378AF03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F643C-C83F-62AF-6BB7-6D4906F5BB92}"/>
              </a:ext>
            </a:extLst>
          </p:cNvPr>
          <p:cNvSpPr>
            <a:spLocks noChangeAspect="1"/>
          </p:cNvSpPr>
          <p:nvPr/>
        </p:nvSpPr>
        <p:spPr>
          <a:xfrm>
            <a:off x="7496359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49D7-DADA-3229-9AE7-2F7D587E2625}"/>
              </a:ext>
            </a:extLst>
          </p:cNvPr>
          <p:cNvSpPr>
            <a:spLocks noChangeAspect="1"/>
          </p:cNvSpPr>
          <p:nvPr/>
        </p:nvSpPr>
        <p:spPr>
          <a:xfrm>
            <a:off x="3745891" y="217884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6CB6A2-38C1-F2F9-A4D6-6CC0C00B5C87}"/>
              </a:ext>
            </a:extLst>
          </p:cNvPr>
          <p:cNvSpPr>
            <a:spLocks noChangeAspect="1"/>
          </p:cNvSpPr>
          <p:nvPr/>
        </p:nvSpPr>
        <p:spPr>
          <a:xfrm>
            <a:off x="6246203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4E75C-80D0-2DB4-F526-D30DE242035E}"/>
              </a:ext>
            </a:extLst>
          </p:cNvPr>
          <p:cNvSpPr>
            <a:spLocks noChangeAspect="1"/>
          </p:cNvSpPr>
          <p:nvPr/>
        </p:nvSpPr>
        <p:spPr>
          <a:xfrm>
            <a:off x="2495735" y="2178844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380D6-30FC-95D2-384C-C272AA68BAA8}"/>
              </a:ext>
            </a:extLst>
          </p:cNvPr>
          <p:cNvSpPr>
            <a:spLocks noChangeAspect="1"/>
          </p:cNvSpPr>
          <p:nvPr/>
        </p:nvSpPr>
        <p:spPr>
          <a:xfrm>
            <a:off x="4996047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2A223-542E-EA90-F0F7-0EE38FAF65A8}"/>
              </a:ext>
            </a:extLst>
          </p:cNvPr>
          <p:cNvSpPr>
            <a:spLocks noChangeAspect="1"/>
          </p:cNvSpPr>
          <p:nvPr/>
        </p:nvSpPr>
        <p:spPr>
          <a:xfrm>
            <a:off x="8746515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C54F8-BF23-FAE0-5699-C240F70F9823}"/>
              </a:ext>
            </a:extLst>
          </p:cNvPr>
          <p:cNvSpPr>
            <a:spLocks noChangeAspect="1"/>
          </p:cNvSpPr>
          <p:nvPr/>
        </p:nvSpPr>
        <p:spPr>
          <a:xfrm>
            <a:off x="3745891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BC3E6-46AD-A32A-098D-36E7C6342D9E}"/>
              </a:ext>
            </a:extLst>
          </p:cNvPr>
          <p:cNvSpPr>
            <a:spLocks noChangeAspect="1"/>
          </p:cNvSpPr>
          <p:nvPr/>
        </p:nvSpPr>
        <p:spPr>
          <a:xfrm>
            <a:off x="2495735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10266-06B7-248E-EE6E-831C18541B86}"/>
              </a:ext>
            </a:extLst>
          </p:cNvPr>
          <p:cNvSpPr>
            <a:spLocks noChangeAspect="1"/>
          </p:cNvSpPr>
          <p:nvPr/>
        </p:nvSpPr>
        <p:spPr>
          <a:xfrm>
            <a:off x="8746515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61506-DD4C-5F5A-61D7-DD9987E59FB6}"/>
              </a:ext>
            </a:extLst>
          </p:cNvPr>
          <p:cNvSpPr>
            <a:spLocks noChangeAspect="1"/>
          </p:cNvSpPr>
          <p:nvPr/>
        </p:nvSpPr>
        <p:spPr>
          <a:xfrm>
            <a:off x="4996047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5C29E6-2A3D-0179-4ED8-CC1942DB154F}"/>
              </a:ext>
            </a:extLst>
          </p:cNvPr>
          <p:cNvSpPr>
            <a:spLocks noChangeAspect="1"/>
          </p:cNvSpPr>
          <p:nvPr/>
        </p:nvSpPr>
        <p:spPr>
          <a:xfrm>
            <a:off x="7496359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EE32B-240B-CC4C-4930-6264380748F0}"/>
              </a:ext>
            </a:extLst>
          </p:cNvPr>
          <p:cNvSpPr>
            <a:spLocks noChangeAspect="1"/>
          </p:cNvSpPr>
          <p:nvPr/>
        </p:nvSpPr>
        <p:spPr>
          <a:xfrm>
            <a:off x="6246203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95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87095-ACA2-61F7-7ECC-84BDAAD5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Sorting-General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88C8BB-6D4B-D908-E221-0381B56E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Is this simple to sort by hand?</a:t>
            </a:r>
          </a:p>
          <a:p>
            <a:r>
              <a:rPr lang="en-US" sz="2000" dirty="0"/>
              <a:t>How to sort this efficient?</a:t>
            </a:r>
          </a:p>
        </p:txBody>
      </p:sp>
      <p:pic>
        <p:nvPicPr>
          <p:cNvPr id="5" name="Content Placeholder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107BD920-53F0-F5E0-7E39-27CC95D0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71" y="618518"/>
            <a:ext cx="317573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5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7409DE-821C-F8BF-47F3-2BFBED88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Ideas?</a:t>
            </a:r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98327019-BBEB-C9BF-F6D0-DC663A93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62" r="451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3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B7AC-AA08-84AB-6D87-5D28E453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DA3A-8A70-3552-42A9-3AA64A34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 from left to right (through the list of numbers)</a:t>
            </a:r>
          </a:p>
          <a:p>
            <a:r>
              <a:rPr lang="en-US" dirty="0"/>
              <a:t>Compare two items; swap if they’re in the wrong order.</a:t>
            </a:r>
          </a:p>
          <a:p>
            <a:endParaRPr lang="en-US" dirty="0"/>
          </a:p>
          <a:p>
            <a:r>
              <a:rPr lang="en-US" dirty="0"/>
              <a:t>Move to the next pair and repeat.</a:t>
            </a:r>
          </a:p>
          <a:p>
            <a:r>
              <a:rPr lang="en-US" dirty="0"/>
              <a:t>Biggest item “bubbles” to the end.</a:t>
            </a:r>
          </a:p>
          <a:p>
            <a:r>
              <a:rPr lang="en-US" dirty="0"/>
              <a:t>Start again from front</a:t>
            </a:r>
          </a:p>
          <a:p>
            <a:r>
              <a:rPr lang="en-US" dirty="0"/>
              <a:t>Repeat until the list is sorted.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37D7-A145-EE9F-3085-27F0A0B7EE1C}"/>
              </a:ext>
            </a:extLst>
          </p:cNvPr>
          <p:cNvSpPr>
            <a:spLocks noChangeAspect="1"/>
          </p:cNvSpPr>
          <p:nvPr/>
        </p:nvSpPr>
        <p:spPr>
          <a:xfrm>
            <a:off x="3058607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DA19E-3D2A-2966-98B3-47F2DE8F2E8B}"/>
              </a:ext>
            </a:extLst>
          </p:cNvPr>
          <p:cNvSpPr>
            <a:spLocks noChangeAspect="1"/>
          </p:cNvSpPr>
          <p:nvPr/>
        </p:nvSpPr>
        <p:spPr>
          <a:xfrm>
            <a:off x="3683685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180B2-6D12-3C58-9CDB-69B6C940C07C}"/>
              </a:ext>
            </a:extLst>
          </p:cNvPr>
          <p:cNvSpPr>
            <a:spLocks noChangeAspect="1"/>
          </p:cNvSpPr>
          <p:nvPr/>
        </p:nvSpPr>
        <p:spPr>
          <a:xfrm>
            <a:off x="5802853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47030-168F-D310-BFC8-A88685915677}"/>
              </a:ext>
            </a:extLst>
          </p:cNvPr>
          <p:cNvSpPr>
            <a:spLocks noChangeAspect="1"/>
          </p:cNvSpPr>
          <p:nvPr/>
        </p:nvSpPr>
        <p:spPr>
          <a:xfrm>
            <a:off x="6427931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4924C6-DA24-0681-33EE-4D0AE173F322}"/>
              </a:ext>
            </a:extLst>
          </p:cNvPr>
          <p:cNvCxnSpPr/>
          <p:nvPr/>
        </p:nvCxnSpPr>
        <p:spPr>
          <a:xfrm>
            <a:off x="4604368" y="3411789"/>
            <a:ext cx="817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797-9AA9-56A8-21C3-29E94DB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B181F-A953-1028-64CE-E8BE596C26CF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BA345-935B-4A3C-6A98-26D83372A4AF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E71DE-4E6F-0385-2D9F-441B6B704E58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D0E54-5298-D684-8010-A77F09586E6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22F69-43EC-465C-B678-E1BF24EA07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558D2-F5E8-4365-9A00-1EF4E82BA5E1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8C9-0194-243D-8691-8F53706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and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AE5F-7BA1-748A-F270-8A760508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ITT - </a:t>
            </a:r>
            <a:r>
              <a:rPr lang="en-US" dirty="0" err="1"/>
              <a:t>Istituto</a:t>
            </a:r>
            <a:r>
              <a:rPr lang="en-US" dirty="0"/>
              <a:t> </a:t>
            </a:r>
            <a:r>
              <a:rPr lang="en-US" dirty="0" err="1"/>
              <a:t>Tecnico</a:t>
            </a:r>
            <a:r>
              <a:rPr lang="en-US" dirty="0"/>
              <a:t> </a:t>
            </a:r>
            <a:r>
              <a:rPr lang="en-US" dirty="0" err="1"/>
              <a:t>Tecnologico</a:t>
            </a:r>
            <a:endParaRPr lang="en-US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</a:t>
            </a:r>
          </a:p>
          <a:p>
            <a:r>
              <a:rPr lang="en-US" dirty="0"/>
              <a:t>At the beginning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413047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D5DF3-3725-D2EA-5B7A-992C1DDF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4335-549A-0B47-79E3-5F62CFF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7A3B8-025F-1B01-BF2A-54FFA7FB4597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D8C8C-E6B0-0D07-3A38-B00C023DC5A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EDABA-8C51-B021-9F8C-D444D6C9FF0E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63B9E-A22B-F4B7-6B86-F4904AB98E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2A5F-C98B-DAB4-B9EC-8CFF37F7E58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880CD-AFEE-8B4A-C279-51846ECEEF3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FE06-2FAE-4926-F299-0DA36D02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85F7-7CBA-B18F-45ED-3A5ACAB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AEFF5-E0D2-B258-2FFA-D200CA75AEB3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357FE-4287-B270-B5C1-16AFCCDB527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924A0-EF4B-49E8-A3E6-C6F33A6AD58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F711E-7C1C-2F1A-8708-4408EBB4D17C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EFBBF-A498-0404-052D-BFDC7D64814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59537-1731-4847-8BF1-5EA7AB347F45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4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E53F-CF3A-FCB9-2837-7F986155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A0CF-7A6F-5D77-410C-8585C9F7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D63B5-B047-A072-B71C-616802ECDD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7D997-5B1D-CE57-2E84-43A250F957C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C1370-6B5F-C1B4-D787-F8DFA7EE112A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5E925-F4C6-AD09-C5AE-E41592FAB2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63D9D-72E1-7824-E5EA-0FDA305E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F59D3-B312-ADEB-B770-53578B4668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763D175-3E45-B3BF-53D5-FCD4A66E4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889C-C475-2B45-7E2D-F4BC3050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BAC5-90C0-9A4D-32AF-C11FD31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35C87-2E9A-E974-2E47-5895B8ABA09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42308-E150-5A9E-378E-42973EBC9C8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44A0B-F0A6-6E12-E2F5-126AAA38D53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343C4-6134-BAA3-B710-8A92BFFD83C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0B655-6109-B459-1CA0-912296CDB6F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55F61-9590-3911-0995-65B7F97F053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1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A26E-B6B4-ED1A-C8D3-9196C71C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F21-5F4B-54D1-2040-285C7719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26C8F-BE19-5784-D0AC-99F7B5BBAF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E507C-722A-B495-C1DB-BD82E754549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A8A12-76AF-CD29-4F6D-38E121A0F61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0023-3801-C6A0-6CF9-94C8973EDFB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B1F95-C468-AFD4-AC2D-8AFB74028A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A8CB634C-1E1A-2DE7-5125-20B9ED51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2D16AB-34F5-DCE7-8CCF-10837328CB4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2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AE130-A557-361B-7256-C14B5C8BD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A835-8AC7-7F52-7787-637219B6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ABE46-D04D-767C-CDE0-B6DC733D049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BF9B6-8E9D-E244-C965-0D68A9DB484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3ED22-D107-975F-F218-1394544E3A5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D704-207D-0D03-5D5E-462F8FB9389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92427-CE9D-7EB7-5D52-26A814B0F31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EE6E4-C0F3-6607-1BA1-C38B16DA92C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8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3C86C-02A8-EB21-1B03-553133E3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733-6D88-9C43-91AC-3ACDF6F4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8BABC-7124-AB8F-D257-5EC4ED13387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E1E77-2546-8908-4B20-E7BF6240D1FA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DA532-8DCE-8C5A-CE1B-6254073626C4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D9FEA-2653-9E47-1986-514A7D9708E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C2704-5FBC-4FD1-C61A-E9C9DD9E2DE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E6F94-43D7-7884-3172-6786462310B1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76C02-0026-3551-CD59-3C239604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40CF-182E-DD18-2125-04DF7933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E3563-DB2F-B838-147F-9916A6534B1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165F7-9F98-2A66-659D-702EBADA765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D0E3F-01E3-80AF-1DA2-79A31B06F5F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B9DE6-1278-0A80-82B7-5125A0EF9CE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D973-4BE4-69B3-9C6B-68A5C8133DC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6412E-4F16-D083-F191-01D5B43760D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0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A5CE1-6675-CC2A-EFE2-78D748BE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848F-169F-DBC8-7045-4A26691E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784CE-8D15-4257-83BE-7FAC2783DC9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8E6C6-21B7-B1DE-1531-2DFFA89CD12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2FE8E-30D7-2624-FD1B-DFD2B4D6CCD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93312-4553-FC98-DD06-E65F0765FB10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B79E-7B31-8A28-BA76-B64E87A3990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A2A85-EC84-CE74-5B35-8D973EE3A4E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A59E-8933-20B6-9604-2BA9CF3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211-4C86-1739-8F78-3611237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F2460-5243-A82B-6008-E5D4A163E685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3CDF0-685E-0AC0-B40D-36A4A7ADE23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96492-DCC9-FAC7-FBD4-C4BB8D37FC5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591C1-7683-CA6C-0584-66609C89EBA5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D7D3-EA99-721D-9D8E-BB1A855ECDE8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18471-D780-7093-00AB-D735B555BF1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D9E2BF-1A44-4A91-8E01-F59721A58D7B}"/>
              </a:ext>
            </a:extLst>
          </p:cNvPr>
          <p:cNvSpPr/>
          <p:nvPr/>
        </p:nvSpPr>
        <p:spPr>
          <a:xfrm>
            <a:off x="8859929" y="2872672"/>
            <a:ext cx="1032216" cy="11086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AA565B-2BC2-96B7-F7CC-88DBEEA9455A}"/>
              </a:ext>
            </a:extLst>
          </p:cNvPr>
          <p:cNvCxnSpPr>
            <a:cxnSpLocks/>
          </p:cNvCxnSpPr>
          <p:nvPr/>
        </p:nvCxnSpPr>
        <p:spPr>
          <a:xfrm flipH="1" flipV="1">
            <a:off x="9422781" y="4122829"/>
            <a:ext cx="256478" cy="680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14A854-AE23-C477-E7BB-25825EC6630B}"/>
              </a:ext>
            </a:extLst>
          </p:cNvPr>
          <p:cNvSpPr txBox="1"/>
          <p:nvPr/>
        </p:nvSpPr>
        <p:spPr>
          <a:xfrm>
            <a:off x="8859929" y="4884234"/>
            <a:ext cx="18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Biggest at the end</a:t>
            </a:r>
          </a:p>
        </p:txBody>
      </p:sp>
    </p:spTree>
    <p:extLst>
      <p:ext uri="{BB962C8B-B14F-4D97-AF65-F5344CB8AC3E}">
        <p14:creationId xmlns:p14="http://schemas.microsoft.com/office/powerpoint/2010/main" val="363334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7A5AE-E4AE-264F-E408-A1F2969E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Helvetica" pitchFamily="2" charset="0"/>
              </a:rPr>
              <a:t>Prerequisites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C4AB0-4F09-B1EA-92FF-30BC7C22E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51256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165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9722-D1D8-4239-8E04-2D788551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23E-3489-2F25-0916-18E843CA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C8BCB-F25D-3AD1-C1D5-ECABB62C6BE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B3CA4-31C4-0234-44FA-0488B8B6C33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07BE3-34B1-AA83-9997-D30D504C19D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32B89-E312-5D48-048B-C611135028BB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51247-9134-74F4-3605-C0E5A011DF6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0B63F-6DB1-25BF-6617-7BB7D507D098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4FD8C-DEE8-2C24-4F95-66DB3929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6F1C-7770-494C-2DB5-C51228FB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D9D6-B1FD-EAD6-7D21-7A748DCF183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1F6BB-386B-3025-0D0C-16FB4AD1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44C9D-AEF7-9C2C-2D42-F91CB564371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EF461-02A7-658A-1A91-DEA81B902F8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AF1B6-0C94-71D7-0FE7-814BEDD10D2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1968D-56B8-3CA2-CE71-DA3CF859BD8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5508358-6826-263E-D853-696B2CA9A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5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2E06-2B0C-3F26-FFE2-14BB5A04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88D4-2B1A-3F04-928A-C24791BF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3CAD8-E43D-FC70-3A34-C5E41EF0A31E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21EE3-3B7F-966E-EB3E-45BD4E6DB25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A881F-35BF-DD17-16B3-38BB04675DA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63003-3934-8008-813E-5C84215D88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10956-30EE-C75F-BA41-FE13ADB1BA7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3CD20-42E3-898B-536F-DCD24B28D27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DCF0A-6DEB-A361-87F7-6A3DEDF9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F3D4-A436-43BF-273E-677B372C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96CE-A082-ABBB-418B-EDD03694514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8CF9F-6831-32A7-0B2D-D1B9FC03478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7AB85-99A3-B8FB-8DAC-27B9DF6996F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F976F-CAC8-F0C4-E91F-4BD1C9C1D0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6DDFA-9AFF-570D-AE98-3F93E86D532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B8AE7-7C29-A9E2-1EBA-96A21E5E363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AF1212B-B3F7-17F1-A66D-95B7F6DB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3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BA995-DE00-B288-3B8D-FCDCBE84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E8EF-E824-26FD-120D-0020221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7B3EC-0706-F839-282A-037F4403F3F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C07B5-E73C-B03A-A253-CB9726682F4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5C0B-CB60-1087-3492-0808F791A64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5B5CB-7B4B-5A31-89F6-3D0D9BEC3B2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51309-7D5E-0937-BDEA-BB675A97E0C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C5AB1-1EBC-33D7-1187-F99F42051517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1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D162-2BD4-23CE-A096-5E3B3814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4D92-3980-F644-4E99-FF4A209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DA8AC-9CAA-840B-DABE-7E97BA6E30F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29B72-5496-5D86-E94A-E0EF7561176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5873B-1462-443D-DF98-4BF550EEA036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E737C-01DA-A4E6-7EBD-88C45DC93C84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5279E-2B2F-8F2A-C474-CFD141E2D58E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AAD72-669E-319D-2459-705A06BBDE38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9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BC56-070C-9EE4-9655-6CB946AA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0969-4491-F66B-0332-7D9BEA1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BD99F-03ED-DD94-3401-85BD07632ED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C7D9B-76B5-F0BB-C562-9431928CBE8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6C37-8B97-7280-0B3F-6E333ED8BBF9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01500-56D0-FF48-F85D-E33F1DFD9805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447E6-2204-B740-830E-847DCE64B11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29F9A-8122-C91C-8AEB-A6AC9BB0E0B2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3C0F-082A-C3E0-770E-C8226DB3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77C7-F497-EDAB-C460-93810962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9202-154E-403C-77FE-1CCD1B0982C1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2D0B8-E66D-8530-8756-315CDCEC5C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198BD-CD34-63D1-A902-7585D13EFC9B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18960-64EF-1ABB-3960-1D186151C39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5AA36-CF02-CB35-747D-E2AE9BC3993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32586-8B4D-FCA7-B2B3-EC2BA87A670F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52FD-83CF-D052-2115-E292ACCC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ECB-85E0-5221-1840-AAF26CB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E307-8986-7235-EBEE-C012F7BB5D7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878AD-B953-9CC1-C812-7F329B5F16D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671B0-E572-2DA4-72CA-6F93B4614CC5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A694C-0BD3-75BF-8B0B-7EE2E057E6C2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8797F-3EE0-2398-6C3A-010F519D672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DBFE0-F182-13B3-A153-AD3E48D4532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CFE9-35AF-58D3-60F2-CCC98415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8BC3-D071-5F55-8518-9E518B6F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73148-BF41-8A46-264E-F891BCD120B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11074-D127-3BBD-2945-4154248931A2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D5B1E-9885-9A66-925A-E8CF40CAC7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FAA-A55D-182F-5BDA-04DB7005209F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E5A754-7A48-A5E6-AD70-0203C8BAFCBD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93780-CFE0-2C77-1816-EFED4408A3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3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E55A2-0A28-9E91-19B4-CA8706C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Time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F746-8F47-5A70-829A-7382167D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6h a week</a:t>
            </a:r>
          </a:p>
          <a:p>
            <a:pPr lvl="1"/>
            <a:r>
              <a:rPr lang="en-US" dirty="0"/>
              <a:t>2h Theory in class</a:t>
            </a:r>
          </a:p>
          <a:p>
            <a:pPr lvl="1"/>
            <a:r>
              <a:rPr lang="en-US" dirty="0"/>
              <a:t>4h programming in the laboratory</a:t>
            </a:r>
          </a:p>
        </p:txBody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0C6CEEC0-B659-B5F4-0E77-5FC9F2A4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05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6C8E-C264-2096-8B06-9A872C8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815D-FB34-FD8E-072D-A2E7F95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C4236-A658-0F21-3F87-450C538DB59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40879-D721-071B-6AFD-E3BEFCB754F8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2680A-7A7E-8A6C-4B71-D00007F80817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9E6B5-5016-1270-80EA-52D38A812EEB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CC78F-A6D8-6798-4BB9-B681AE2DE37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7FE7CD23-02EA-2821-DE4A-F4D54AABC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46021C-DCBA-5C3C-3299-B8269EFDA84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8D8E-907E-0847-713E-7C8DC307E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62C8-20C7-D8D0-625D-C8AA1084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D5A2B-EDBA-B287-68B5-8BF8D84E2178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A2526-0FC7-0FAA-50C5-9CDFE5F2FED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76329-A2CC-04E7-5338-FC024F88926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4ACE7-629C-8A8B-3E79-437D401195C9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FD930-D61C-30B5-BDF7-5B746F08BED2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FAE8-C089-C702-AC20-B7FF9419480A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CB6F-9CBC-8BD7-E246-87B4DC4E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8A7D-0DBB-5C82-0660-86333C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20F8C-6D84-9B6D-7B94-CA56ADFAC4F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C3A26-073F-213D-3E98-5009A139A2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9F712-AB61-590F-CCB4-89CEDA63E2C7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36BB4-E13C-27F9-D6CD-D7F2A09AD683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9CEA3-694D-60EF-3FAF-0B2909E4B298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498CA-EA8B-A16A-FB79-11DC49A93A99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50E7-D6E2-DA89-2999-BBCD24B1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53C1-5F64-9699-AF40-DB3B84FC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FDC8E-2F3A-47EE-D4B4-3BC70E45DE2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0F365-73C7-411F-DA56-D6BD6FA432E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BDC01-19F4-760D-734B-D5E95D545D01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62FE8-567B-CC92-2A4F-566DF8B3C971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E72E7-2F5F-7ABA-2C35-7CE8561EB46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C56C8-E2B7-6410-7E18-EEC244C54CEC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0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6C55-1F74-85AC-B43A-2F8245D9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73E9-3C42-4985-C81A-3516536A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23F2F-CB4B-6F4E-A802-669EF05FC94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B015E-B64C-6745-030F-F5063D670A76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4B81-F212-5B16-6A3E-A035E43AB0C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E4D10-6618-B2C4-057F-19D80675CCF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40815E-BCE9-5089-169E-4E4151ED8C2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05775-ADD9-E8F8-1817-029EC3EC45D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BC837AB-FC55-1DB2-B9F7-6E479FD6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B7FB-D114-6C14-22D4-71681946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FED3-131C-2D55-61B1-831C7E7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E058C-2CE8-BBDF-1E8B-C48368437CC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E491B-8C2B-54FA-9433-BA00D7BA3AA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06878-915C-DA8F-BDC0-F2FAC016740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9D13C-01D8-7FAD-9B0C-76503FE62A1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A1D5C-8CC1-C0DF-4F27-C9CE29EEB16C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C5E4E-7356-397B-699F-E330CBF07C7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DDF6-AEA5-4F1C-D914-2908D64B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A29-665B-6CD9-2CA8-ABFF2774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Done?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C4B7E-B277-100E-DE95-F37A2A2BEDE5}"/>
              </a:ext>
            </a:extLst>
          </p:cNvPr>
          <p:cNvSpPr>
            <a:spLocks noChangeAspect="1"/>
          </p:cNvSpPr>
          <p:nvPr/>
        </p:nvSpPr>
        <p:spPr>
          <a:xfrm>
            <a:off x="2481880" y="209708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EC601-0DFE-C22F-161C-321064B63654}"/>
              </a:ext>
            </a:extLst>
          </p:cNvPr>
          <p:cNvSpPr>
            <a:spLocks noChangeAspect="1"/>
          </p:cNvSpPr>
          <p:nvPr/>
        </p:nvSpPr>
        <p:spPr>
          <a:xfrm>
            <a:off x="8732660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5B968-02A7-E451-D9D2-8BAF1315F8DF}"/>
              </a:ext>
            </a:extLst>
          </p:cNvPr>
          <p:cNvSpPr>
            <a:spLocks noChangeAspect="1"/>
          </p:cNvSpPr>
          <p:nvPr/>
        </p:nvSpPr>
        <p:spPr>
          <a:xfrm>
            <a:off x="7482504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BA10A-3E7A-9584-D68C-CB3A0E6826C0}"/>
              </a:ext>
            </a:extLst>
          </p:cNvPr>
          <p:cNvSpPr>
            <a:spLocks noChangeAspect="1"/>
          </p:cNvSpPr>
          <p:nvPr/>
        </p:nvSpPr>
        <p:spPr>
          <a:xfrm>
            <a:off x="3732036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0030F-0B21-0F26-9B9C-6011A7764033}"/>
              </a:ext>
            </a:extLst>
          </p:cNvPr>
          <p:cNvSpPr>
            <a:spLocks noChangeAspect="1"/>
          </p:cNvSpPr>
          <p:nvPr/>
        </p:nvSpPr>
        <p:spPr>
          <a:xfrm>
            <a:off x="6232348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47CE9-7B51-AEBE-BD41-571F26ECC54A}"/>
              </a:ext>
            </a:extLst>
          </p:cNvPr>
          <p:cNvSpPr>
            <a:spLocks noChangeAspect="1"/>
          </p:cNvSpPr>
          <p:nvPr/>
        </p:nvSpPr>
        <p:spPr>
          <a:xfrm>
            <a:off x="4982192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15167-CE55-2437-4314-7DCABD5D6E3B}"/>
              </a:ext>
            </a:extLst>
          </p:cNvPr>
          <p:cNvSpPr txBox="1"/>
          <p:nvPr/>
        </p:nvSpPr>
        <p:spPr>
          <a:xfrm>
            <a:off x="2244436" y="4087091"/>
            <a:ext cx="7738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control run must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Then we are sure the numbers are sorted </a:t>
            </a:r>
          </a:p>
        </p:txBody>
      </p:sp>
    </p:spTree>
    <p:extLst>
      <p:ext uri="{BB962C8B-B14F-4D97-AF65-F5344CB8AC3E}">
        <p14:creationId xmlns:p14="http://schemas.microsoft.com/office/powerpoint/2010/main" val="180140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C03519-D2BF-295E-C6CB-E688395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1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C903-85D7-2F77-C24D-12585E69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2736056"/>
            <a:ext cx="5831944" cy="1627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 Students line up at the front of the class</a:t>
            </a:r>
          </a:p>
          <a:p>
            <a:r>
              <a:rPr lang="en-US" dirty="0"/>
              <a:t>The other students sort those by height</a:t>
            </a:r>
          </a:p>
          <a:p>
            <a:r>
              <a:rPr lang="en-US" dirty="0"/>
              <a:t>Use of the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822646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42530-5A69-9BD1-BFA1-5A0B5872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52DE1-D900-0A67-D9EB-7DD42653A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97C2D8-0628-5C9D-6D86-CF9D959A8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7BA184B-F4EC-D14B-DEC1-04062D2C6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C30CDD4-F6C7-8E72-51A0-174EAE96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DA6C860-8273-8CC8-B6E8-FAD60C35C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6279148-6B7F-5D40-B049-12766A1F5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6E27CA8-2A24-9BFB-67C3-1474B5E82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FC36A31-7455-D277-82CA-EA8E0F095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D3AB981-61E3-6A37-8353-2508D131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AF2E76F-7934-7B46-9CCD-0A2DD4808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C60156C-4A5B-DF60-85B8-DFF04339A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AF05F84-862F-4E13-B613-F43327CA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EF3CF71-BAE1-E43C-7FCE-ED305F7D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3D960C43-5371-092B-FFAC-A7230F552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E02D38D-11EF-5204-B723-83506EE1E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1CE5A5F-9EA0-F779-B23E-2B8AFBB60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9126A3F-B65A-B9A1-6177-9E6C0669B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276C88C-37EB-C997-B0F2-842F4B48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EC377332-EE33-25BC-D8FE-6CA57C4D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346D49-E985-A957-71C5-8FE63AE6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B49656B-81AF-DC8C-3477-E253C5ED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79784ED-BE83-5358-B6F4-7EB32360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C0EEF7-3FDA-42F4-89AC-235F468DF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8996D8E-6AE9-13D3-17CD-C7FFB4D52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D2BACF8-21A0-1FFD-CFDB-23814D755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CE4F0BF-6178-2268-F1BF-AC67B8DB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9126687-0412-C367-0B6E-3A488EDE9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621885E-C788-9E6D-2209-11EA85D67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E9113549-EA2A-F3A3-5A97-A14F64E16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72E38-7F26-DBCB-1FE3-E09B78B2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2</a:t>
            </a:r>
            <a:br>
              <a:rPr lang="en-US" b="1" dirty="0"/>
            </a:br>
            <a:r>
              <a:rPr lang="en-US" sz="2000" dirty="0"/>
              <a:t>(Also, at Home possible)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1C8EC4E8-30F6-A1CB-394B-67EAB598F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40" descr="A qr code on a black and white background&#10;&#10;Description automatically generated">
            <a:extLst>
              <a:ext uri="{FF2B5EF4-FFF2-40B4-BE49-F238E27FC236}">
                <a16:creationId xmlns:a16="http://schemas.microsoft.com/office/drawing/2014/main" id="{1CBBB22E-2097-86CA-4B74-3DAB9889D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720187"/>
            <a:ext cx="4463759" cy="5139276"/>
          </a:xfr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DED2DB1-10CD-B876-C653-21DCDEA87F19}"/>
              </a:ext>
            </a:extLst>
          </p:cNvPr>
          <p:cNvSpPr txBox="1"/>
          <p:nvPr/>
        </p:nvSpPr>
        <p:spPr>
          <a:xfrm>
            <a:off x="4679654" y="5985710"/>
            <a:ext cx="737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https://tcs.uni-frankfurt.de/algo-learn-testing/refs_heads_feat-bubbleSort/en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80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2273F-7B7F-931C-099A-8F67BC92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4307A9-91A6-D25D-EFCB-7509D6DA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249487"/>
            <a:ext cx="3235576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very basic</a:t>
            </a:r>
          </a:p>
          <a:p>
            <a:r>
              <a:rPr lang="en-US" dirty="0">
                <a:solidFill>
                  <a:srgbClr val="FFFFFF"/>
                </a:solidFill>
              </a:rPr>
              <a:t>Not perfect, because it can still be improved (slightly) by </a:t>
            </a:r>
            <a:r>
              <a:rPr lang="en-US" b="1" dirty="0">
                <a:solidFill>
                  <a:srgbClr val="FFFFFF"/>
                </a:solidFill>
              </a:rPr>
              <a:t>you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437335D-37ED-547D-413B-079F1709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040829"/>
            <a:ext cx="6844045" cy="27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8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9479-B4C7-EEB7-94B1-C6D52B05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51C9C-C1E7-7D05-15CA-B46EA16C7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Theory Part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8B679-9719-3BE9-1074-6456D9482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Notebook and Pen</a:t>
            </a:r>
          </a:p>
          <a:p>
            <a:r>
              <a:rPr lang="en-US" dirty="0"/>
              <a:t>Mobile device for algo-learn and Kahoot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50D37-A2E1-4887-E147-8DF738F7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Practice Part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D7BADA-C858-43B1-DEE4-942C42F364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288562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64366-8192-E257-124F-DDD12F7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6FC3-DAF1-0214-E239-323DB44C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worst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4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211DDA-1199-AF41-38E8-B2D23FB0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Worst case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field is in reverse order</a:t>
                </a:r>
              </a:p>
              <a:p>
                <a:pPr lvl="1"/>
                <a:r>
                  <a:rPr lang="en-US" sz="2400" dirty="0"/>
                  <a:t>Bubble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Bubble second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…</a:t>
                </a:r>
              </a:p>
              <a:p>
                <a:r>
                  <a:rPr lang="en-US" dirty="0"/>
                  <a:t>For n elements this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  <a:blipFill>
                <a:blip r:embed="rId2"/>
                <a:stretch>
                  <a:fillRect l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146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F24D0-9B94-3BC8-200A-CF5335FF2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28D37143-7B5E-4451-5230-B2FA5DCD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0130CB-A4D0-B43B-2EE4-9FD3CA1B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EC6841ED-DE2D-C2D8-A8FD-D2296086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CD635B27-86C7-0A6A-DB09-FD09AEF4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7C36E3-4356-92A1-CCB0-3B0E1E0AD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417ADA9-2686-B00C-88E1-66B0F2D2C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2A861461-5515-C957-994E-40CB7D0D3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4787973E-2BDD-E089-7F0A-548E3E28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A8D53BEF-C371-DF12-94CB-FAFEE13A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1E11844E-6DF5-0410-2946-99606569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D6C933F7-D6E3-0DE4-75C5-B2143CEB8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FE7E2F25-9A2A-0E39-6ED9-0EF082E6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68297D2-8AB2-ECEA-5F96-83D5AFCDF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C3191D6-F61C-82C1-D158-D59206FB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7D7A9F0E-0AE5-DFD4-88EA-B411E70F5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68A216E2-4C3B-5708-B2C0-B282B947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9FF7BD43-78B8-473E-5AFA-01F780DC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88630935-51B2-B036-604B-E052F90E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2AAACE7-B56D-6CD4-A299-96C97CB34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297421C0-3EFE-309A-211E-C3B00D06D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21AA95F9-D7BA-8724-FEA2-0504402DF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5279C58C-9259-C7B2-8D52-AD66EB895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8B2D2B71-BE0F-7B89-C668-9DC857AE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E953D9F-C8F5-A095-2844-AA2EFACD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FF9F282-5550-459B-406A-D45B2DC1F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FF8FA934-0274-8A30-DBF7-DFD8CE3C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71B1679-5238-185F-DF4D-4549105B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38F1AB54-74CF-4EE4-942D-DCCB8E33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D302D436-AC42-1E23-8604-7C023F4E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A39B51FF-9649-0B73-C7F3-43DFA7BF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53027E08-9C60-5729-CA14-86A5A330F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BDFFE8D-9A66-8636-0374-F5D4E002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C020FE4B-A0F9-00D2-E747-D039BD48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DE26301-722C-7329-1CFE-F13AF3E6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4321B5F9-1EE2-2F51-3D72-5DB9B2AB0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5B11891-5D66-7775-1FEF-86FF20F49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6DB4990C-8A97-F3E5-61E8-3FDB4220C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FF8E5A79-99F3-41CB-6AD3-5AE91711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9058EF7B-642F-6DC1-B6EA-2EF5C79A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9163EFE8-2A09-8950-C48F-92A86742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4A981CEF-084B-1AB8-5B84-80356E20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640E669-22F8-4D70-7464-B0090CBD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8EF6FC4D-42C7-B8FA-F99F-CE0AECE2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1619E4D5-648B-1FE4-8F4E-10E009ED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18F40D81-BF8A-150E-20B6-32009CEE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C7283DF-AFF9-BDD6-72E4-9595F230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791190E0-CFD6-68FA-D6A2-477CF8C8C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544EB3C1-8AC5-9977-63C2-F48771BB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D6C525E9-B223-840E-6936-D628B8250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44447F21-EC79-17B4-14A5-12ED869CD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DAA19122-D5F6-19CE-5C0F-ED1778842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4B92A01B-DA29-0C2A-6010-687E4A0E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2C4EE187-5583-A955-3A33-995834684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08D609E9-7599-3A41-0600-5DEF1FCC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50CAD1E-964A-E0A5-766A-757F1B11A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0F836FF4-69C4-EE04-1B27-8A5C81893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C4652465-052B-5963-A0CF-39AA0F06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1E54A-D3DB-76FE-D44F-43C7703D6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E868F2D7-F29C-C4F0-0C4D-44B3FE1F0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D28CACA7-E6BE-234E-2352-DE4F9A7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1D8F6B9-AFEC-9E67-619B-04E98037A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154399FB-7B5B-D8E5-1E65-C2BCA8300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602F6461-0109-1593-16C7-5DBF67977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5348FC8A-EC02-0A38-33F9-366C04A38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E23BFB68-C77F-EC34-F45E-BBE66ACA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CDEF30-C0AF-9381-C324-B50024F9A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A8EDAA81-AA3E-4B16-208B-BD23725F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6F605224-44C6-CAD7-C23B-E8E2FF123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5421700B-D3AF-B6E3-3AE8-9B7096846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C94651F3-7065-D91C-FF6A-48B07C9BB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83839ED2-C4DC-8802-EFE8-BBD3B46E1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9C53CB1E-B92E-73A7-2C00-A09E5E248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63C02088-59E5-5CA4-D56D-A4E6A508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1D5B460-74E8-6A4A-A571-606F683C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DABBBA76-9E5E-76C8-9670-CD243A951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CF366F2C-0F97-B16B-9638-6FDF7F5D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E358BCA9-E31E-059D-16BF-D6F816FD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277F69FD-D870-93BE-264C-20B4900F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E1F61BAB-9603-7533-922A-ADEDFB511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B0E10F28-DA0C-DF01-9F2A-2D124217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8A0FE619-407D-D926-B321-C7CA69DE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4E2E46DA-B286-2DD4-CA69-BC9F3233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C20EDFD-3F16-D49E-5CEB-F3F019FB9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4517F7D-D193-D0F9-A17E-03BA6173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FD4251B-C855-D450-5C4F-1DEC2A2AE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87A1B58-8670-BF5B-0671-231B229B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51BA5199-5AE4-B7B5-E701-0230CB48F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AA6B52A5-7D81-C53C-96CA-2DC98EBE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DB4B499-32FF-0CAD-4BBE-B83DD51E6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92B73EE-5AF4-F718-2EE3-F6D8D7A6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F605F48E-CC68-AFF2-4F23-FE41C0527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33CD5851-B090-820F-7766-51011D62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EEB11774-0BF1-665F-2439-79B00C666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71B0CCD3-242D-2219-2268-3C867916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EF979C13-D74E-C2CC-E261-567722FA2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3A73E8B-C396-B610-2230-C084D710B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627F1265-4EB1-AC49-63D7-C19992486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F4C1602-2E62-EB25-4110-F77C9BFE7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8B29BF74-514D-D251-B222-8B4EE5E71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F891D1EA-F101-5C67-C4D7-54DB8C738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2F07E9F-A0EE-EE94-932B-E72D8BBAE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6C56475-5358-3FD5-3C11-9E4893B4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5760FFC-B896-55D0-9DEB-5CA5B3490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A2999B8B-6EC6-038B-0455-09581387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FF7BC1D5-F3B7-9581-7807-101715AAB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CF2B3A02-76CC-0E69-E09E-DBDEF62C8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D08E8F6A-21D2-FF94-8475-FA30CF206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5EDC6FB-9648-91DF-9749-F59047C7D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D5E3C80D-F4CD-14F2-BFE3-0B9A3382A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CB26CA0D-A4BF-A2D5-4D3C-E6E3DD89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48F4A8B-2FB0-4545-36B5-08AD1CB1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A7CEAF7-7EE1-5F70-7C61-8B624CF68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ECFCCBA8-89B6-BF94-B57D-72CE96FFA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D50E2-A73B-10CF-B7E3-4190E55B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2575-E50A-1DE1-75FA-F20BFCCB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BEST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70D62E3-1EAE-FEC2-C786-7607448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62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E5498-BC82-A550-EE85-12DC8EF5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Best case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F818-C29B-5AF3-7350-AA811A95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If the field already order</a:t>
            </a:r>
          </a:p>
          <a:p>
            <a:r>
              <a:rPr lang="en-US" dirty="0"/>
              <a:t>One time going through</a:t>
            </a:r>
          </a:p>
          <a:p>
            <a:r>
              <a:rPr lang="en-US" dirty="0"/>
              <a:t>No swap, follows already sorted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645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227E-DF62-F57D-D92E-278DC73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F4B6-D8DF-158B-C8D7-52E8D7CA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0364"/>
            <a:ext cx="9905999" cy="4516581"/>
          </a:xfrm>
        </p:spPr>
        <p:txBody>
          <a:bodyPr>
            <a:normAutofit/>
          </a:bodyPr>
          <a:lstStyle/>
          <a:p>
            <a:r>
              <a:rPr lang="en-US" sz="2800" b="1" dirty="0"/>
              <a:t>Get used to programming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Bubble Sort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the number of swaps necessary until the numbers are sorted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an array: [[‘a’, 1], [‘r’, 5], …] sort this array on 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second value inside the 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lexicographical order of the letters (first tuple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detailed descriptions will be provided in the laboratory session.</a:t>
            </a:r>
          </a:p>
        </p:txBody>
      </p:sp>
    </p:spTree>
    <p:extLst>
      <p:ext uri="{BB962C8B-B14F-4D97-AF65-F5344CB8AC3E}">
        <p14:creationId xmlns:p14="http://schemas.microsoft.com/office/powerpoint/2010/main" val="3831568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0" name="Rectangle 33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CDB4C-97CB-DC56-A9F2-E0DCC4E1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Done for Today :-)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F22F-2526-CE33-9FA4-30099EC3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See you on xxxx in the laboratory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342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403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AB0DC-3024-A7F5-68D1-BEB3E153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Study 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A221-47CC-04CA-CCD5-9169B195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https://tcs.uni-frankfurt.de/algo-learn-testing/refs_heads_feat-bubbleSort/en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https://www.youtube.com/watch?v=9I2oOAr2okY&amp;pp=ygUbYnViYmxlIHNvcnQgYW5pbWF0aW9uIHZpZGVv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https://www.youtube.com/watch?v=Cq7SMsQBEUw&amp;pp=ygUbYnViYmxlIHNvcnQgYW5pbWF0aW9uIHZpZGVv</a:t>
            </a:r>
            <a:endParaRPr lang="en-US" dirty="0"/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4144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A658-36E8-075E-1E99-9EBBDE9C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9D1D9-DDE7-F869-6039-C05EC3A2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given the following list of numbers:</a:t>
            </a:r>
          </a:p>
          <a:p>
            <a:pPr marL="0" indent="0">
              <a:buNone/>
            </a:pPr>
            <a:r>
              <a:rPr lang="en-US" dirty="0"/>
              <a:t>	[5, 3, 8, 2, 1, 4, 7, 6]</a:t>
            </a:r>
          </a:p>
          <a:p>
            <a:pPr marL="0" indent="0">
              <a:buNone/>
            </a:pPr>
            <a:r>
              <a:rPr lang="en-US" dirty="0"/>
              <a:t>1. Sort the list using the bubble sort algorithm. Write down the list after each iteration. (5P)</a:t>
            </a:r>
          </a:p>
          <a:p>
            <a:pPr marL="0" indent="0">
              <a:buNone/>
            </a:pPr>
            <a:r>
              <a:rPr lang="en-US" dirty="0"/>
              <a:t>2. What is the time complexity of the bubble sort algorithm? (2P)</a:t>
            </a:r>
          </a:p>
          <a:p>
            <a:pPr marL="0" indent="0">
              <a:buNone/>
            </a:pPr>
            <a:r>
              <a:rPr lang="en-US" dirty="0"/>
              <a:t>3. Why is the bubble sort algorithm not efficient for large data sets? (2P)</a:t>
            </a:r>
          </a:p>
          <a:p>
            <a:pPr marL="0" indent="0">
              <a:buNone/>
            </a:pPr>
            <a:r>
              <a:rPr lang="en-US" dirty="0"/>
              <a:t>4. What is the best case time complexity of the bubble sort algorithm? (1P)</a:t>
            </a:r>
          </a:p>
        </p:txBody>
      </p:sp>
    </p:spTree>
    <p:extLst>
      <p:ext uri="{BB962C8B-B14F-4D97-AF65-F5344CB8AC3E}">
        <p14:creationId xmlns:p14="http://schemas.microsoft.com/office/powerpoint/2010/main" val="3758193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19AF-2885-E0CF-0FBB-11C38D2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AE76-5E21-CADD-B1D8-28EA53CE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at least 4 points in the written test, to prove proper knowledge.</a:t>
            </a:r>
          </a:p>
          <a:p>
            <a:r>
              <a:rPr lang="en-US" dirty="0"/>
              <a:t>Implementation of the algorithm and solving the provided problems</a:t>
            </a:r>
          </a:p>
          <a:p>
            <a:pPr lvl="1"/>
            <a:r>
              <a:rPr lang="en-US" dirty="0"/>
              <a:t>The Bubble Sort algorithm </a:t>
            </a:r>
            <a:r>
              <a:rPr lang="en-US" b="1" dirty="0"/>
              <a:t>must</a:t>
            </a:r>
            <a:r>
              <a:rPr lang="en-US" dirty="0"/>
              <a:t> be implemented</a:t>
            </a:r>
          </a:p>
          <a:p>
            <a:pPr lvl="1"/>
            <a:r>
              <a:rPr lang="en-US" dirty="0"/>
              <a:t>The real application problems should have at least a solution approach</a:t>
            </a:r>
          </a:p>
          <a:p>
            <a:endParaRPr lang="en-US" dirty="0"/>
          </a:p>
          <a:p>
            <a:r>
              <a:rPr lang="en-US" dirty="0"/>
              <a:t>The practice units are given greater weight in the grade</a:t>
            </a:r>
          </a:p>
        </p:txBody>
      </p:sp>
    </p:spTree>
    <p:extLst>
      <p:ext uri="{BB962C8B-B14F-4D97-AF65-F5344CB8AC3E}">
        <p14:creationId xmlns:p14="http://schemas.microsoft.com/office/powerpoint/2010/main" val="42693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E09F-20DB-B078-3E17-F7750CB5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AB14-2452-12F5-89AC-EFC348EA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sorting and searching algorithms work</a:t>
            </a:r>
          </a:p>
          <a:p>
            <a:r>
              <a:rPr lang="en-US" dirty="0"/>
              <a:t>Be able to implement it in their preferred programming language </a:t>
            </a:r>
          </a:p>
          <a:p>
            <a:r>
              <a:rPr lang="en-US" dirty="0"/>
              <a:t>Analyze the time complexity (not with big-O notation)</a:t>
            </a:r>
          </a:p>
          <a:p>
            <a:r>
              <a:rPr lang="en-US" dirty="0"/>
              <a:t>Using a variation of the algorithms to solve a real application problem </a:t>
            </a:r>
          </a:p>
          <a:p>
            <a:r>
              <a:rPr lang="en-US" dirty="0"/>
              <a:t>Improve programming skills and problem-solving thinking</a:t>
            </a:r>
          </a:p>
        </p:txBody>
      </p:sp>
    </p:spTree>
    <p:extLst>
      <p:ext uri="{BB962C8B-B14F-4D97-AF65-F5344CB8AC3E}">
        <p14:creationId xmlns:p14="http://schemas.microsoft.com/office/powerpoint/2010/main" val="276385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9264-5E97-74D8-E559-609432208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C1962-695F-A81B-67A5-3380A0744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  <a:p>
            <a:r>
              <a:rPr lang="en-US" dirty="0"/>
              <a:t>Week1 – Part1 (Theory)</a:t>
            </a:r>
          </a:p>
        </p:txBody>
      </p:sp>
    </p:spTree>
    <p:extLst>
      <p:ext uri="{BB962C8B-B14F-4D97-AF65-F5344CB8AC3E}">
        <p14:creationId xmlns:p14="http://schemas.microsoft.com/office/powerpoint/2010/main" val="36384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08722E4-F7E3-1546-4ED8-2B514402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the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94CE83-3118-FB79-2E85-667FFA41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Theory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525AF-69CF-B94D-3879-81041F7E0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 ground concepts</a:t>
            </a:r>
          </a:p>
          <a:p>
            <a:r>
              <a:rPr lang="en-US" dirty="0"/>
              <a:t>Pseudocode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7B002B-F053-1172-6E2C-660ACE15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0846" y="2249486"/>
            <a:ext cx="4646602" cy="823912"/>
          </a:xfrm>
        </p:spPr>
        <p:txBody>
          <a:bodyPr>
            <a:normAutofit/>
          </a:bodyPr>
          <a:lstStyle/>
          <a:p>
            <a:r>
              <a:rPr lang="en-US" sz="4000" dirty="0"/>
              <a:t>Practice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7D5996-F4D7-5361-ACCE-F43CF1751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2238" y="3073398"/>
            <a:ext cx="4875210" cy="2717801"/>
          </a:xfrm>
        </p:spPr>
        <p:txBody>
          <a:bodyPr/>
          <a:lstStyle/>
          <a:p>
            <a:r>
              <a:rPr lang="en-US" dirty="0"/>
              <a:t>Program the explained concepts.</a:t>
            </a:r>
          </a:p>
          <a:p>
            <a:r>
              <a:rPr lang="en-US" dirty="0"/>
              <a:t>Get a real problem and find a solution.</a:t>
            </a:r>
          </a:p>
          <a:p>
            <a:r>
              <a:rPr lang="en-US" dirty="0"/>
              <a:t>Have fun, since you can program.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D3ACE25-59CA-D281-D687-4AE322ECF955}"/>
              </a:ext>
            </a:extLst>
          </p:cNvPr>
          <p:cNvSpPr/>
          <p:nvPr/>
        </p:nvSpPr>
        <p:spPr>
          <a:xfrm>
            <a:off x="4940164" y="2580963"/>
            <a:ext cx="879962" cy="366540"/>
          </a:xfrm>
          <a:prstGeom prst="rightArrow">
            <a:avLst>
              <a:gd name="adj1" fmla="val 24870"/>
              <a:gd name="adj2" fmla="val 5370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allAtOnce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E434D1-BC79-B012-3AB1-9267BD5D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DEE4AA-A19A-50C7-EACD-1D300CA2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recap on some math properties</a:t>
            </a:r>
          </a:p>
          <a:p>
            <a:r>
              <a:rPr lang="en-US" dirty="0"/>
              <a:t>Open your phone and wait for further instructions</a:t>
            </a:r>
          </a:p>
          <a:p>
            <a:r>
              <a:rPr lang="en-US" dirty="0"/>
              <a:t>We will use Kahoot</a:t>
            </a:r>
          </a:p>
        </p:txBody>
      </p:sp>
    </p:spTree>
    <p:extLst>
      <p:ext uri="{BB962C8B-B14F-4D97-AF65-F5344CB8AC3E}">
        <p14:creationId xmlns:p14="http://schemas.microsoft.com/office/powerpoint/2010/main" val="668074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212</TotalTime>
  <Words>1036</Words>
  <Application>Microsoft Macintosh PowerPoint</Application>
  <PresentationFormat>Widescreen</PresentationFormat>
  <Paragraphs>365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Apple Symbols</vt:lpstr>
      <vt:lpstr>Aptos</vt:lpstr>
      <vt:lpstr>Arial</vt:lpstr>
      <vt:lpstr>Cambria Math</vt:lpstr>
      <vt:lpstr>Helvetica</vt:lpstr>
      <vt:lpstr>Tw Cen MT</vt:lpstr>
      <vt:lpstr>Circuit</vt:lpstr>
      <vt:lpstr>Like: School, Year, Perquisites, Exam aso.</vt:lpstr>
      <vt:lpstr>School and year</vt:lpstr>
      <vt:lpstr>Prerequisites</vt:lpstr>
      <vt:lpstr>Time management</vt:lpstr>
      <vt:lpstr>Materials</vt:lpstr>
      <vt:lpstr>Learning outcome</vt:lpstr>
      <vt:lpstr>BubbleSort</vt:lpstr>
      <vt:lpstr>Different parts of the week</vt:lpstr>
      <vt:lpstr>Math Recap</vt:lpstr>
      <vt:lpstr>Sorting-introduction</vt:lpstr>
      <vt:lpstr>Sorting-introduction</vt:lpstr>
      <vt:lpstr>Sorting-introduction</vt:lpstr>
      <vt:lpstr>Sorting-introduction</vt:lpstr>
      <vt:lpstr>Sorting-introduction</vt:lpstr>
      <vt:lpstr>Sorting-introduction</vt:lpstr>
      <vt:lpstr>Sorting-General</vt:lpstr>
      <vt:lpstr>Ideas?</vt:lpstr>
      <vt:lpstr>Bubblesort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– Done?</vt:lpstr>
      <vt:lpstr>Let’s Play 1</vt:lpstr>
      <vt:lpstr>Let’s Play 2 (Also, at Home possible)</vt:lpstr>
      <vt:lpstr>Pseudocode</vt:lpstr>
      <vt:lpstr>Runtime?</vt:lpstr>
      <vt:lpstr>Runtime – Worst case</vt:lpstr>
      <vt:lpstr>Runtime?</vt:lpstr>
      <vt:lpstr>RunTime – Best case</vt:lpstr>
      <vt:lpstr>Laboratory - Exercise</vt:lpstr>
      <vt:lpstr>Done for Today :-)</vt:lpstr>
      <vt:lpstr>Study at home</vt:lpstr>
      <vt:lpstr>Exam</vt:lpstr>
      <vt:lpstr>How to pass?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Stiewe</dc:creator>
  <cp:lastModifiedBy>Fabian Stiewe</cp:lastModifiedBy>
  <cp:revision>1</cp:revision>
  <dcterms:created xsi:type="dcterms:W3CDTF">2024-12-01T19:12:48Z</dcterms:created>
  <dcterms:modified xsi:type="dcterms:W3CDTF">2024-12-11T17:07:16Z</dcterms:modified>
</cp:coreProperties>
</file>