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305" r:id="rId2"/>
    <p:sldId id="306" r:id="rId3"/>
    <p:sldId id="311" r:id="rId4"/>
    <p:sldId id="310" r:id="rId5"/>
    <p:sldId id="30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30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00" r:id="rId46"/>
    <p:sldId id="302" r:id="rId47"/>
    <p:sldId id="299" r:id="rId48"/>
    <p:sldId id="294" r:id="rId49"/>
    <p:sldId id="295" r:id="rId50"/>
    <p:sldId id="297" r:id="rId51"/>
    <p:sldId id="296" r:id="rId52"/>
    <p:sldId id="298" r:id="rId53"/>
    <p:sldId id="301" r:id="rId54"/>
    <p:sldId id="304" r:id="rId55"/>
    <p:sldId id="308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305"/>
            <p14:sldId id="306"/>
            <p14:sldId id="311"/>
            <p14:sldId id="310"/>
            <p14:sldId id="307"/>
            <p14:sldId id="256"/>
            <p14:sldId id="257"/>
            <p14:sldId id="258"/>
            <p14:sldId id="259"/>
            <p14:sldId id="260"/>
            <p14:sldId id="261"/>
            <p14:sldId id="262"/>
            <p14:sldId id="303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2"/>
          </p14:sldIdLst>
        </p14:section>
        <p14:section name="Pseudocode" id="{89995E61-97B6-8F47-AD89-DC5D5DD22EC9}">
          <p14:sldIdLst>
            <p14:sldId id="299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  <p14:sldId id="304"/>
          </p14:sldIdLst>
        </p14:section>
        <p14:section name="Exam" id="{E6AFFD41-0FCD-F04B-9549-F6E3A5D11193}">
          <p14:sldIdLst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370" dt="2024-12-06T15:19:19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delSection modSection">
      <pc:chgData name="Fabian Stiewe" userId="0ad49742f936a350" providerId="LiveId" clId="{343990AC-0729-EA40-81C3-D0D60BC3231E}" dt="2024-12-06T15:36:11.948" v="2949" actId="20577"/>
      <pc:docMkLst>
        <pc:docMk/>
      </pc:docMkLst>
      <pc:sldChg chg="modSp mod">
        <pc:chgData name="Fabian Stiewe" userId="0ad49742f936a350" providerId="LiveId" clId="{343990AC-0729-EA40-81C3-D0D60BC3231E}" dt="2024-12-02T15:35:12.501" v="2003" actId="20577"/>
        <pc:sldMkLst>
          <pc:docMk/>
          <pc:sldMk cId="3638499395" sldId="256"/>
        </pc:sldMkLst>
        <pc:spChg chg="mod">
          <ac:chgData name="Fabian Stiewe" userId="0ad49742f936a350" providerId="LiveId" clId="{343990AC-0729-EA40-81C3-D0D60BC3231E}" dt="2024-12-02T15:35:12.501" v="2003" actId="20577"/>
          <ac:spMkLst>
            <pc:docMk/>
            <pc:sldMk cId="3638499395" sldId="256"/>
            <ac:spMk id="3" creationId="{4A9C1962-695F-A81B-67A5-3380A0744324}"/>
          </ac:spMkLst>
        </pc:spChg>
      </pc:sldChg>
      <pc:sldChg chg="modSp mod">
        <pc:chgData name="Fabian Stiewe" userId="0ad49742f936a350" providerId="LiveId" clId="{343990AC-0729-EA40-81C3-D0D60BC3231E}" dt="2024-12-02T15:35:53.014" v="2009" actId="1076"/>
        <pc:sldMkLst>
          <pc:docMk/>
          <pc:sldMk cId="3915346270" sldId="257"/>
        </pc:sldMkLst>
        <pc:spChg chg="mod">
          <ac:chgData name="Fabian Stiewe" userId="0ad49742f936a350" providerId="LiveId" clId="{343990AC-0729-EA40-81C3-D0D60BC3231E}" dt="2024-12-02T12:59:00.297" v="1910" actId="20577"/>
          <ac:spMkLst>
            <pc:docMk/>
            <pc:sldMk cId="3915346270" sldId="257"/>
            <ac:spMk id="10" creationId="{C67D5996-F4D7-5361-ACCE-F43CF17516F8}"/>
          </ac:spMkLst>
        </pc:spChg>
        <pc:spChg chg="mod">
          <ac:chgData name="Fabian Stiewe" userId="0ad49742f936a350" providerId="LiveId" clId="{343990AC-0729-EA40-81C3-D0D60BC3231E}" dt="2024-12-02T15:35:53.014" v="2009" actId="1076"/>
          <ac:spMkLst>
            <pc:docMk/>
            <pc:sldMk cId="3915346270" sldId="257"/>
            <ac:spMk id="18" creationId="{4D3ACE25-59CA-D281-D687-4AE322ECF955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</pc:sldChg>
      <pc:sldChg chg="addSp modSp add mod modTransition">
        <pc:chgData name="Fabian Stiewe" userId="0ad49742f936a350" providerId="LiveId" clId="{343990AC-0729-EA40-81C3-D0D60BC3231E}" dt="2024-12-02T15:37:40.812" v="2021" actId="1037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addSp modSp add mod">
        <pc:chgData name="Fabian Stiewe" userId="0ad49742f936a350" providerId="LiveId" clId="{343990AC-0729-EA40-81C3-D0D60BC3231E}" dt="2024-12-02T15:38:02.246" v="2023" actId="1076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6" creationId="{15CA4CBB-F373-F7DA-F5A6-0C68D264AAE0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7" creationId="{1454F338-EA48-3D3C-F777-B70E0FF2A2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8" creationId="{7BB923BC-46A1-E7AF-0335-8833B94FBD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9" creationId="{89D143EC-A493-D5DA-6987-851A1A0CA58C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0" creationId="{04BD602B-1178-C988-6AF4-035B61F10134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1" creationId="{FCEABC64-D87F-C6E0-B920-B2C455BF487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15:40:08.029" v="2095" actId="1076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15:39:58.794" v="2094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15:40:08.029" v="2095" actId="1076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</pc:sldChg>
      <pc:sldChg chg="addSp modSp add mod">
        <pc:chgData name="Fabian Stiewe" userId="0ad49742f936a350" providerId="LiveId" clId="{343990AC-0729-EA40-81C3-D0D60BC3231E}" dt="2024-12-02T12:59:42.413" v="1911" actId="166"/>
        <pc:sldMkLst>
          <pc:docMk/>
          <pc:sldMk cId="3481128373" sldId="271"/>
        </pc:sldMkLst>
        <pc:spChg chg="mod">
          <ac:chgData name="Fabian Stiewe" userId="0ad49742f936a350" providerId="LiveId" clId="{343990AC-0729-EA40-81C3-D0D60BC3231E}" dt="2024-12-02T12:59:42.413" v="1911" actId="166"/>
          <ac:spMkLst>
            <pc:docMk/>
            <pc:sldMk cId="3481128373" sldId="271"/>
            <ac:spMk id="8" creationId="{992D16AB-34F5-DCE7-8CCF-10837328CB4F}"/>
          </ac:spMkLst>
        </pc:spChg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12:59:59.035" v="1912" actId="166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12:59:59.035" v="1912" actId="166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</pc:sldChg>
      <pc:sldChg chg="addSp modSp add mod modAnim">
        <pc:chgData name="Fabian Stiewe" userId="0ad49742f936a350" providerId="LiveId" clId="{343990AC-0729-EA40-81C3-D0D60BC3231E}" dt="2024-12-02T13:00:31.639" v="1955" actId="2057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13:00:31.639" v="1955" actId="20577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02T15:44:28.735" v="2178" actId="20577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02T15:44:28.735" v="2178" actId="20577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ord setBg setClrOvrMap">
        <pc:chgData name="Fabian Stiewe" userId="0ad49742f936a350" providerId="LiveId" clId="{343990AC-0729-EA40-81C3-D0D60BC3231E}" dt="2024-12-02T15:40:58.062" v="2097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13:00:54.157" v="1959" actId="107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11:28:02.824" v="1869" actId="20577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13:00:54.157" v="1959" actId="107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 addAnim delAnim">
        <pc:chgData name="Fabian Stiewe" userId="0ad49742f936a350" providerId="LiveId" clId="{343990AC-0729-EA40-81C3-D0D60BC3231E}" dt="2024-12-02T15:43:26.679" v="2149" actId="26606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" creationId="{8F76F22F-2526-CE33-9FA4-30099EC3CD48}"/>
          </ac:spMkLst>
        </pc:spChg>
        <pc:spChg chg="ad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40" creationId="{7A070EAD-1DCD-4F3D-BA84-799B891A0E19}"/>
          </ac:spMkLst>
        </pc:s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285" creationId="{FF5EAD09-B81D-415F-8BCF-73C81AE05F21}"/>
          </ac:grpSpMkLst>
        </pc:gr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341" creationId="{DE471E13-6104-4637-8A8F-B545529B1D11}"/>
          </ac:grpSpMkLst>
        </pc:grpChg>
        <pc:picChg chg="add">
          <ac:chgData name="Fabian Stiewe" userId="0ad49742f936a350" providerId="LiveId" clId="{343990AC-0729-EA40-81C3-D0D60BC3231E}" dt="2024-12-02T15:43:26.679" v="2149" actId="26606"/>
          <ac:picMkLst>
            <pc:docMk/>
            <pc:sldMk cId="3404403288" sldId="301"/>
            <ac:picMk id="284" creationId="{9ACD3AF8-B16E-4174-8C1A-41F683C4AF8A}"/>
          </ac:picMkLst>
        </pc:picChg>
      </pc:sldChg>
      <pc:sldChg chg="addSp delSp modSp add mod">
        <pc:chgData name="Fabian Stiewe" userId="0ad49742f936a350" providerId="LiveId" clId="{343990AC-0729-EA40-81C3-D0D60BC3231E}" dt="2024-12-02T15:42:01.428" v="2107" actId="1076"/>
        <pc:sldMkLst>
          <pc:docMk/>
          <pc:sldMk cId="1430980319" sldId="302"/>
        </pc:sldMkLst>
        <pc:spChg chg="mod">
          <ac:chgData name="Fabian Stiewe" userId="0ad49742f936a350" providerId="LiveId" clId="{343990AC-0729-EA40-81C3-D0D60BC3231E}" dt="2024-12-02T11:28:06.226" v="1871" actId="20577"/>
          <ac:spMkLst>
            <pc:docMk/>
            <pc:sldMk cId="1430980319" sldId="302"/>
            <ac:spMk id="2" creationId="{8AA72E38-7F26-DBCB-1FE3-E09B78B25FDA}"/>
          </ac:spMkLst>
        </pc:spChg>
        <pc:spChg chg="add mod">
          <ac:chgData name="Fabian Stiewe" userId="0ad49742f936a350" providerId="LiveId" clId="{343990AC-0729-EA40-81C3-D0D60BC3231E}" dt="2024-12-02T15:41:56.029" v="2105" actId="1076"/>
          <ac:spMkLst>
            <pc:docMk/>
            <pc:sldMk cId="1430980319" sldId="302"/>
            <ac:spMk id="42" creationId="{5DED2DB1-10CD-B876-C653-21DCDEA87F19}"/>
          </ac:spMkLst>
        </pc:spChg>
        <pc:picChg chg="add mod">
          <ac:chgData name="Fabian Stiewe" userId="0ad49742f936a350" providerId="LiveId" clId="{343990AC-0729-EA40-81C3-D0D60BC3231E}" dt="2024-12-02T15:42:01.428" v="2107" actId="1076"/>
          <ac:picMkLst>
            <pc:docMk/>
            <pc:sldMk cId="1430980319" sldId="302"/>
            <ac:picMk id="41" creationId="{1CBBB22E-2097-86CA-4B74-3DAB9889D091}"/>
          </ac:picMkLst>
        </pc:picChg>
      </pc:sldChg>
      <pc:sldChg chg="modSp add mod">
        <pc:chgData name="Fabian Stiewe" userId="0ad49742f936a350" providerId="LiveId" clId="{343990AC-0729-EA40-81C3-D0D60BC3231E}" dt="2024-12-02T15:38:42.545" v="2031" actId="1076"/>
        <pc:sldMkLst>
          <pc:docMk/>
          <pc:sldMk cId="4094395660" sldId="303"/>
        </pc:sldMkLst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3" creationId="{7204E75C-80D0-2DB4-F526-D30DE242035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4" creationId="{F3C380D6-30FC-95D2-384C-C272AA68BA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5" creationId="{A012A223-542E-EA90-F0F7-0EE38FAF65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6" creationId="{24EC54F8-BF23-FAE0-5699-C240F70F9823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7" creationId="{215BC3E6-46AD-A32A-098D-36E7C6342D9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8" creationId="{F9D10266-06B7-248E-EE6E-831C18541B8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9" creationId="{32661506-DD4C-5F5A-61D7-DD9987E59FB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0" creationId="{525C29E6-2A3D-0179-4ED8-CC1942DB154F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1" creationId="{46FEE32B-240B-CC4C-4930-6264380748F0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3" creationId="{AE6CB6A2-38C1-F2F9-A4D6-6CC0C00B5C87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4" creationId="{213F643C-C83F-62AF-6BB7-6D4906F5BB92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5" creationId="{6AE749D7-DADA-3229-9AE7-2F7D587E2625}"/>
          </ac:spMkLst>
        </pc:spChg>
      </pc:sldChg>
      <pc:sldChg chg="addSp modSp new mod setBg">
        <pc:chgData name="Fabian Stiewe" userId="0ad49742f936a350" providerId="LiveId" clId="{343990AC-0729-EA40-81C3-D0D60BC3231E}" dt="2024-12-02T15:43:37.222" v="2150" actId="26606"/>
        <pc:sldMkLst>
          <pc:docMk/>
          <pc:sldMk cId="3894414412" sldId="304"/>
        </pc:sldMkLst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2" creationId="{2F0AB0DC-3024-A7F5-68D1-BEB3E1533515}"/>
          </ac:spMkLst>
        </pc:spChg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3" creationId="{C781A221-47CC-04CA-CCD5-9169B195C9DD}"/>
          </ac:spMkLst>
        </pc:spChg>
        <pc:spChg chg="ad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8" creationId="{B61375F2-60B1-44ED-B60A-019C4BD5A62A}"/>
          </ac:spMkLst>
        </pc:s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10" creationId="{4ADB9295-9645-4BF2-ADFD-75800B7FAD06}"/>
          </ac:grpSpMkLst>
        </pc:gr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39" creationId="{B485B3F6-654D-4842-A2DE-677D12FED460}"/>
          </ac:grpSpMkLst>
        </pc:grpChg>
      </pc:sldChg>
      <pc:sldChg chg="addSp delSp modSp new mod ord setBg modClrScheme addAnim modAnim setClrOvrMap chgLayout">
        <pc:chgData name="Fabian Stiewe" userId="0ad49742f936a350" providerId="LiveId" clId="{343990AC-0729-EA40-81C3-D0D60BC3231E}" dt="2024-12-06T15:19:19.604" v="2364" actId="20577"/>
        <pc:sldMkLst>
          <pc:docMk/>
          <pc:sldMk cId="4097810795" sldId="305"/>
        </pc:sldMkLst>
        <pc:spChg chg="del mod ord">
          <ac:chgData name="Fabian Stiewe" userId="0ad49742f936a350" providerId="LiveId" clId="{343990AC-0729-EA40-81C3-D0D60BC3231E}" dt="2024-12-06T15:14:38.526" v="2182" actId="700"/>
          <ac:spMkLst>
            <pc:docMk/>
            <pc:sldMk cId="4097810795" sldId="305"/>
            <ac:spMk id="2" creationId="{E27A5578-9F1C-7599-FAD3-6AB12D84AC7E}"/>
          </ac:spMkLst>
        </pc:spChg>
        <pc:spChg chg="del mod ord">
          <ac:chgData name="Fabian Stiewe" userId="0ad49742f936a350" providerId="LiveId" clId="{343990AC-0729-EA40-81C3-D0D60BC3231E}" dt="2024-12-06T15:14:38.526" v="2182" actId="700"/>
          <ac:spMkLst>
            <pc:docMk/>
            <pc:sldMk cId="4097810795" sldId="305"/>
            <ac:spMk id="3" creationId="{ED8EE23F-377A-E2B0-3A36-A4D95555329F}"/>
          </ac:spMkLst>
        </pc:spChg>
        <pc:spChg chg="add mod ord">
          <ac:chgData name="Fabian Stiewe" userId="0ad49742f936a350" providerId="LiveId" clId="{343990AC-0729-EA40-81C3-D0D60BC3231E}" dt="2024-12-06T15:18:25.137" v="2347" actId="14100"/>
          <ac:spMkLst>
            <pc:docMk/>
            <pc:sldMk cId="4097810795" sldId="305"/>
            <ac:spMk id="4" creationId="{B9E1A28D-D3E5-B642-05D8-EF50C2063BCB}"/>
          </ac:spMkLst>
        </pc:spChg>
        <pc:spChg chg="add del mod ord">
          <ac:chgData name="Fabian Stiewe" userId="0ad49742f936a350" providerId="LiveId" clId="{343990AC-0729-EA40-81C3-D0D60BC3231E}" dt="2024-12-06T15:15:32.171" v="2263" actId="478"/>
          <ac:spMkLst>
            <pc:docMk/>
            <pc:sldMk cId="4097810795" sldId="305"/>
            <ac:spMk id="5" creationId="{48080E73-2590-0169-7472-680345006B4C}"/>
          </ac:spMkLst>
        </pc:spChg>
        <pc:spChg chg="add mod">
          <ac:chgData name="Fabian Stiewe" userId="0ad49742f936a350" providerId="LiveId" clId="{343990AC-0729-EA40-81C3-D0D60BC3231E}" dt="2024-12-06T15:19:19.604" v="2364" actId="20577"/>
          <ac:spMkLst>
            <pc:docMk/>
            <pc:sldMk cId="4097810795" sldId="305"/>
            <ac:spMk id="6" creationId="{FC86AEA3-19AA-5386-55F1-B9EC8B6C495C}"/>
          </ac:spMkLst>
        </pc:spChg>
        <pc:spChg chg="add">
          <ac:chgData name="Fabian Stiewe" userId="0ad49742f936a350" providerId="LiveId" clId="{343990AC-0729-EA40-81C3-D0D60BC3231E}" dt="2024-12-06T15:15:23.496" v="2261" actId="26606"/>
          <ac:spMkLst>
            <pc:docMk/>
            <pc:sldMk cId="4097810795" sldId="305"/>
            <ac:spMk id="14" creationId="{4B24F6DB-F114-44A7-BB56-D401884E4E7F}"/>
          </ac:spMkLst>
        </pc:s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0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6T15:15:23.496" v="2261" actId="26606"/>
          <ac:grpSpMkLst>
            <pc:docMk/>
            <pc:sldMk cId="4097810795" sldId="305"/>
            <ac:grpSpMk id="16" creationId="{4DB50ECD-225E-4F81-AF7B-706DD05F3BA8}"/>
          </ac:grpSpMkLst>
        </pc:grpChg>
      </pc:sldChg>
      <pc:sldChg chg="addSp delSp modSp new mod setBg">
        <pc:chgData name="Fabian Stiewe" userId="0ad49742f936a350" providerId="LiveId" clId="{343990AC-0729-EA40-81C3-D0D60BC3231E}" dt="2024-12-06T15:20:42.638" v="2420" actId="26606"/>
        <pc:sldMkLst>
          <pc:docMk/>
          <pc:sldMk cId="3499165064" sldId="306"/>
        </pc:sldMkLst>
        <pc:spChg chg="mo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2" creationId="{73F7A5AE-E4AE-264F-E408-A1F2969EDE8F}"/>
          </ac:spMkLst>
        </pc:spChg>
        <pc:spChg chg="del mo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3" creationId="{FBEA8C3D-9388-0AA4-48BF-130D2EBF89DC}"/>
          </ac:spMkLst>
        </pc:spChg>
        <pc:spChg chg="add">
          <ac:chgData name="Fabian Stiewe" userId="0ad49742f936a350" providerId="LiveId" clId="{343990AC-0729-EA40-81C3-D0D60BC3231E}" dt="2024-12-06T15:20:42.638" v="2420" actId="26606"/>
          <ac:spMkLst>
            <pc:docMk/>
            <pc:sldMk cId="3499165064" sldId="306"/>
            <ac:spMk id="9" creationId="{2EEF4763-EB4A-4A35-89EB-AD2763B48C3B}"/>
          </ac:spMkLst>
        </pc:spChg>
        <pc:graphicFrameChg chg="add">
          <ac:chgData name="Fabian Stiewe" userId="0ad49742f936a350" providerId="LiveId" clId="{343990AC-0729-EA40-81C3-D0D60BC3231E}" dt="2024-12-06T15:20:42.638" v="2420" actId="26606"/>
          <ac:graphicFrameMkLst>
            <pc:docMk/>
            <pc:sldMk cId="3499165064" sldId="306"/>
            <ac:graphicFrameMk id="5" creationId="{47DC4AB0-4F09-B1EA-92FF-30BC7C22E16D}"/>
          </ac:graphicFrameMkLst>
        </pc:graphicFrameChg>
      </pc:sldChg>
      <pc:sldChg chg="modSp new mod">
        <pc:chgData name="Fabian Stiewe" userId="0ad49742f936a350" providerId="LiveId" clId="{343990AC-0729-EA40-81C3-D0D60BC3231E}" dt="2024-12-06T15:22:53.863" v="2545" actId="20577"/>
        <pc:sldMkLst>
          <pc:docMk/>
          <pc:sldMk cId="2763853186" sldId="307"/>
        </pc:sldMkLst>
        <pc:spChg chg="mod">
          <ac:chgData name="Fabian Stiewe" userId="0ad49742f936a350" providerId="LiveId" clId="{343990AC-0729-EA40-81C3-D0D60BC3231E}" dt="2024-12-06T15:21:25.461" v="2438" actId="20577"/>
          <ac:spMkLst>
            <pc:docMk/>
            <pc:sldMk cId="2763853186" sldId="307"/>
            <ac:spMk id="2" creationId="{E2A9E09F-20DB-B078-3E17-F7750CB52C25}"/>
          </ac:spMkLst>
        </pc:spChg>
        <pc:spChg chg="mod">
          <ac:chgData name="Fabian Stiewe" userId="0ad49742f936a350" providerId="LiveId" clId="{343990AC-0729-EA40-81C3-D0D60BC3231E}" dt="2024-12-06T15:22:53.863" v="2545" actId="20577"/>
          <ac:spMkLst>
            <pc:docMk/>
            <pc:sldMk cId="2763853186" sldId="307"/>
            <ac:spMk id="3" creationId="{2101AB14-2452-12F5-89AC-EFC348EADF7A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6T15:24:27.041" v="2565" actId="5793"/>
        <pc:sldMkLst>
          <pc:docMk/>
          <pc:sldMk cId="3758193380" sldId="308"/>
        </pc:sldMkLst>
        <pc:spChg chg="mod ord">
          <ac:chgData name="Fabian Stiewe" userId="0ad49742f936a350" providerId="LiveId" clId="{343990AC-0729-EA40-81C3-D0D60BC3231E}" dt="2024-12-06T15:24:11.086" v="2553" actId="700"/>
          <ac:spMkLst>
            <pc:docMk/>
            <pc:sldMk cId="3758193380" sldId="308"/>
            <ac:spMk id="2" creationId="{3530A658-36E8-075E-1E99-9EBBDE9C4920}"/>
          </ac:spMkLst>
        </pc:spChg>
        <pc:spChg chg="del mod ord">
          <ac:chgData name="Fabian Stiewe" userId="0ad49742f936a350" providerId="LiveId" clId="{343990AC-0729-EA40-81C3-D0D60BC3231E}" dt="2024-12-06T15:24:11.086" v="2553" actId="700"/>
          <ac:spMkLst>
            <pc:docMk/>
            <pc:sldMk cId="3758193380" sldId="308"/>
            <ac:spMk id="3" creationId="{CB6B9995-E42A-60B7-C547-1D5E8BAC1CCC}"/>
          </ac:spMkLst>
        </pc:spChg>
        <pc:spChg chg="add mod ord">
          <ac:chgData name="Fabian Stiewe" userId="0ad49742f936a350" providerId="LiveId" clId="{343990AC-0729-EA40-81C3-D0D60BC3231E}" dt="2024-12-06T15:24:27.041" v="2565" actId="5793"/>
          <ac:spMkLst>
            <pc:docMk/>
            <pc:sldMk cId="3758193380" sldId="308"/>
            <ac:spMk id="4" creationId="{9E69D1D9-DDE7-F869-6039-C05EC3A22708}"/>
          </ac:spMkLst>
        </pc:spChg>
      </pc:sldChg>
      <pc:sldChg chg="modSp new mod">
        <pc:chgData name="Fabian Stiewe" userId="0ad49742f936a350" providerId="LiveId" clId="{343990AC-0729-EA40-81C3-D0D60BC3231E}" dt="2024-12-06T15:25:50.109" v="2736" actId="20577"/>
        <pc:sldMkLst>
          <pc:docMk/>
          <pc:sldMk cId="4269318646" sldId="309"/>
        </pc:sldMkLst>
        <pc:spChg chg="mod">
          <ac:chgData name="Fabian Stiewe" userId="0ad49742f936a350" providerId="LiveId" clId="{343990AC-0729-EA40-81C3-D0D60BC3231E}" dt="2024-12-06T15:24:42.669" v="2584" actId="20577"/>
          <ac:spMkLst>
            <pc:docMk/>
            <pc:sldMk cId="4269318646" sldId="309"/>
            <ac:spMk id="2" creationId="{8E4C19AF-2885-E0CF-0FBB-11C38D227971}"/>
          </ac:spMkLst>
        </pc:spChg>
        <pc:spChg chg="mod">
          <ac:chgData name="Fabian Stiewe" userId="0ad49742f936a350" providerId="LiveId" clId="{343990AC-0729-EA40-81C3-D0D60BC3231E}" dt="2024-12-06T15:25:50.109" v="2736" actId="20577"/>
          <ac:spMkLst>
            <pc:docMk/>
            <pc:sldMk cId="4269318646" sldId="309"/>
            <ac:spMk id="3" creationId="{9702AE76-5E21-CADD-B1D8-28EA53CEE901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6T15:32:56.845" v="2846" actId="313"/>
        <pc:sldMkLst>
          <pc:docMk/>
          <pc:sldMk cId="2885626459" sldId="310"/>
        </pc:sldMkLst>
        <pc:spChg chg="mod ord">
          <ac:chgData name="Fabian Stiewe" userId="0ad49742f936a350" providerId="LiveId" clId="{343990AC-0729-EA40-81C3-D0D60BC3231E}" dt="2024-12-06T15:32:00.168" v="2747" actId="700"/>
          <ac:spMkLst>
            <pc:docMk/>
            <pc:sldMk cId="2885626459" sldId="310"/>
            <ac:spMk id="2" creationId="{9BF09479-B4C7-EEB7-94B1-C6D52B050CA8}"/>
          </ac:spMkLst>
        </pc:spChg>
        <pc:spChg chg="del mod ord">
          <ac:chgData name="Fabian Stiewe" userId="0ad49742f936a350" providerId="LiveId" clId="{343990AC-0729-EA40-81C3-D0D60BC3231E}" dt="2024-12-06T15:32:00.168" v="2747" actId="700"/>
          <ac:spMkLst>
            <pc:docMk/>
            <pc:sldMk cId="2885626459" sldId="310"/>
            <ac:spMk id="3" creationId="{A1DC721C-0634-7B9B-FF3D-4BD2AE6F8EB3}"/>
          </ac:spMkLst>
        </pc:spChg>
        <pc:spChg chg="add mod ord">
          <ac:chgData name="Fabian Stiewe" userId="0ad49742f936a350" providerId="LiveId" clId="{343990AC-0729-EA40-81C3-D0D60BC3231E}" dt="2024-12-06T15:32:07.144" v="2758" actId="20577"/>
          <ac:spMkLst>
            <pc:docMk/>
            <pc:sldMk cId="2885626459" sldId="310"/>
            <ac:spMk id="4" creationId="{B5151C9C-C1E7-7D05-15CA-B46EA16C71E8}"/>
          </ac:spMkLst>
        </pc:spChg>
        <pc:spChg chg="add mod ord">
          <ac:chgData name="Fabian Stiewe" userId="0ad49742f936a350" providerId="LiveId" clId="{343990AC-0729-EA40-81C3-D0D60BC3231E}" dt="2024-12-06T15:32:35.562" v="2825" actId="20577"/>
          <ac:spMkLst>
            <pc:docMk/>
            <pc:sldMk cId="2885626459" sldId="310"/>
            <ac:spMk id="5" creationId="{7D28B679-9719-3BE9-1074-6456D9482413}"/>
          </ac:spMkLst>
        </pc:spChg>
        <pc:spChg chg="add mod ord">
          <ac:chgData name="Fabian Stiewe" userId="0ad49742f936a350" providerId="LiveId" clId="{343990AC-0729-EA40-81C3-D0D60BC3231E}" dt="2024-12-06T15:32:56.845" v="2846" actId="313"/>
          <ac:spMkLst>
            <pc:docMk/>
            <pc:sldMk cId="2885626459" sldId="310"/>
            <ac:spMk id="6" creationId="{47C50D37-A2E1-4887-E147-8DF738F71E77}"/>
          </ac:spMkLst>
        </pc:spChg>
        <pc:spChg chg="add mod ord">
          <ac:chgData name="Fabian Stiewe" userId="0ad49742f936a350" providerId="LiveId" clId="{343990AC-0729-EA40-81C3-D0D60BC3231E}" dt="2024-12-06T15:32:44.265" v="2845" actId="20577"/>
          <ac:spMkLst>
            <pc:docMk/>
            <pc:sldMk cId="2885626459" sldId="310"/>
            <ac:spMk id="7" creationId="{37D7BADA-C858-43B1-DEE4-942C42F36411}"/>
          </ac:spMkLst>
        </pc:spChg>
      </pc:sldChg>
      <pc:sldChg chg="addSp delSp modSp new mod setBg setClrOvrMap">
        <pc:chgData name="Fabian Stiewe" userId="0ad49742f936a350" providerId="LiveId" clId="{343990AC-0729-EA40-81C3-D0D60BC3231E}" dt="2024-12-06T15:36:11.948" v="2949" actId="20577"/>
        <pc:sldMkLst>
          <pc:docMk/>
          <pc:sldMk cId="2807905654" sldId="311"/>
        </pc:sldMkLst>
        <pc:spChg chg="mod">
          <ac:chgData name="Fabian Stiewe" userId="0ad49742f936a350" providerId="LiveId" clId="{343990AC-0729-EA40-81C3-D0D60BC3231E}" dt="2024-12-06T15:36:11.948" v="2949" actId="20577"/>
          <ac:spMkLst>
            <pc:docMk/>
            <pc:sldMk cId="2807905654" sldId="311"/>
            <ac:spMk id="2" creationId="{C7CE55A2-0A28-9E91-19B4-CA8706C14F13}"/>
          </ac:spMkLst>
        </pc:spChg>
        <pc:spChg chg="mo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3" creationId="{90C3F746-8F47-5A70-829A-7382167D6530}"/>
          </ac:spMkLst>
        </pc:spChg>
        <pc:spChg chg="add del">
          <ac:chgData name="Fabian Stiewe" userId="0ad49742f936a350" providerId="LiveId" clId="{343990AC-0729-EA40-81C3-D0D60BC3231E}" dt="2024-12-06T15:35:58.045" v="2927" actId="26606"/>
          <ac:spMkLst>
            <pc:docMk/>
            <pc:sldMk cId="2807905654" sldId="311"/>
            <ac:spMk id="8" creationId="{E978A47D-4F17-40FE-AB70-7AF78A9575EB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38" creationId="{6D29BE04-4454-4832-B83F-10D001BFF94D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40" creationId="{98714CE9-3C2C-48E1-8B8F-CFB7735C43D7}"/>
          </ac:spMkLst>
        </pc:spChg>
        <pc:spChg chg="add del">
          <ac:chgData name="Fabian Stiewe" userId="0ad49742f936a350" providerId="LiveId" clId="{343990AC-0729-EA40-81C3-D0D60BC3231E}" dt="2024-12-06T15:35:59.392" v="2929" actId="26606"/>
          <ac:spMkLst>
            <pc:docMk/>
            <pc:sldMk cId="2807905654" sldId="311"/>
            <ac:spMk id="53" creationId="{CC892AB0-7D6D-4FC9-9105-0CB427161889}"/>
          </ac:spMkLst>
        </pc:spChg>
        <pc:spChg chg="add del">
          <ac:chgData name="Fabian Stiewe" userId="0ad49742f936a350" providerId="LiveId" clId="{343990AC-0729-EA40-81C3-D0D60BC3231E}" dt="2024-12-06T15:36:01.289" v="2931" actId="26606"/>
          <ac:spMkLst>
            <pc:docMk/>
            <pc:sldMk cId="2807905654" sldId="311"/>
            <ac:spMk id="56" creationId="{EAC88772-6DB3-49EC-9C8A-A0B46ACE37A3}"/>
          </ac:spMkLst>
        </pc:spChg>
        <pc:spChg chg="add del">
          <ac:chgData name="Fabian Stiewe" userId="0ad49742f936a350" providerId="LiveId" clId="{343990AC-0729-EA40-81C3-D0D60BC3231E}" dt="2024-12-06T15:36:01.289" v="2931" actId="26606"/>
          <ac:spMkLst>
            <pc:docMk/>
            <pc:sldMk cId="2807905654" sldId="311"/>
            <ac:spMk id="57" creationId="{17A3DD84-FAA5-438A-8462-D1E01EA0D624}"/>
          </ac:spMkLst>
        </pc:spChg>
        <pc:spChg chg="add del">
          <ac:chgData name="Fabian Stiewe" userId="0ad49742f936a350" providerId="LiveId" clId="{343990AC-0729-EA40-81C3-D0D60BC3231E}" dt="2024-12-06T15:36:03.735" v="2933" actId="26606"/>
          <ac:spMkLst>
            <pc:docMk/>
            <pc:sldMk cId="2807905654" sldId="311"/>
            <ac:spMk id="60" creationId="{E9B448F0-DA06-4165-AB5F-4330A20E06D0}"/>
          </ac:spMkLst>
        </pc:spChg>
        <pc:spChg chg="add">
          <ac:chgData name="Fabian Stiewe" userId="0ad49742f936a350" providerId="LiveId" clId="{343990AC-0729-EA40-81C3-D0D60BC3231E}" dt="2024-12-06T15:36:03.774" v="2934" actId="26606"/>
          <ac:spMkLst>
            <pc:docMk/>
            <pc:sldMk cId="2807905654" sldId="311"/>
            <ac:spMk id="69" creationId="{C2E4E997-8672-4FFD-B8EC-9932A8E4714B}"/>
          </ac:spMkLst>
        </pc:spChg>
        <pc:grpChg chg="add del">
          <ac:chgData name="Fabian Stiewe" userId="0ad49742f936a350" providerId="LiveId" clId="{343990AC-0729-EA40-81C3-D0D60BC3231E}" dt="2024-12-06T15:35:58.045" v="2927" actId="26606"/>
          <ac:grpSpMkLst>
            <pc:docMk/>
            <pc:sldMk cId="2807905654" sldId="311"/>
            <ac:grpSpMk id="10" creationId="{85BE3A7E-6A3F-401E-A025-BBB8FDB8DD30}"/>
          </ac:grpSpMkLst>
        </pc:grpChg>
        <pc:grpChg chg="add del">
          <ac:chgData name="Fabian Stiewe" userId="0ad49742f936a350" providerId="LiveId" clId="{343990AC-0729-EA40-81C3-D0D60BC3231E}" dt="2024-12-06T15:36:03.735" v="2933" actId="26606"/>
          <ac:grpSpMkLst>
            <pc:docMk/>
            <pc:sldMk cId="2807905654" sldId="311"/>
            <ac:grpSpMk id="12" creationId="{2576BCDF-119F-4EB5-83D7-ED823C93EBBD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18" creationId="{0328E69E-CE3D-4110-8BF7-AD3C0C10CB1C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24" creationId="{F64806C9-3599-45A7-BCFF-F762C54276F8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30" creationId="{1287AC97-A8E8-4B45-A50A-3057A88B4088}"/>
          </ac:grpSpMkLst>
        </pc:grpChg>
        <pc:grpChg chg="add del">
          <ac:chgData name="Fabian Stiewe" userId="0ad49742f936a350" providerId="LiveId" clId="{343990AC-0729-EA40-81C3-D0D60BC3231E}" dt="2024-12-06T15:35:58.045" v="2927" actId="26606"/>
          <ac:grpSpMkLst>
            <pc:docMk/>
            <pc:sldMk cId="2807905654" sldId="311"/>
            <ac:grpSpMk id="41" creationId="{F4E035BE-9FF4-43D3-BC25-CF582D7FF85E}"/>
          </ac:grpSpMkLst>
        </pc:grpChg>
        <pc:grpChg chg="add del">
          <ac:chgData name="Fabian Stiewe" userId="0ad49742f936a350" providerId="LiveId" clId="{343990AC-0729-EA40-81C3-D0D60BC3231E}" dt="2024-12-06T15:35:59.392" v="2929" actId="26606"/>
          <ac:grpSpMkLst>
            <pc:docMk/>
            <pc:sldMk cId="2807905654" sldId="311"/>
            <ac:grpSpMk id="54" creationId="{807353E4-FA19-40CB-8AF8-3A8E6704BE09}"/>
          </ac:grpSpMkLst>
        </pc:grpChg>
        <pc:grpChg chg="add del">
          <ac:chgData name="Fabian Stiewe" userId="0ad49742f936a350" providerId="LiveId" clId="{343990AC-0729-EA40-81C3-D0D60BC3231E}" dt="2024-12-06T15:36:03.735" v="2933" actId="26606"/>
          <ac:grpSpMkLst>
            <pc:docMk/>
            <pc:sldMk cId="2807905654" sldId="311"/>
            <ac:grpSpMk id="67" creationId="{8DB4BB99-C854-45F9-BED1-63D15E3A2411}"/>
          </ac:grpSpMkLst>
        </pc:grpChg>
        <pc:grpChg chg="add">
          <ac:chgData name="Fabian Stiewe" userId="0ad49742f936a350" providerId="LiveId" clId="{343990AC-0729-EA40-81C3-D0D60BC3231E}" dt="2024-12-06T15:36:03.774" v="2934" actId="26606"/>
          <ac:grpSpMkLst>
            <pc:docMk/>
            <pc:sldMk cId="2807905654" sldId="311"/>
            <ac:grpSpMk id="71" creationId="{453E4DEE-E996-40F8-8635-0FF43D7348F9}"/>
          </ac:grpSpMkLst>
        </pc:grp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" creationId="{0C6CEEC0-B659-B5F4-0E77-5FC9F2A490F3}"/>
          </ac:picMkLst>
        </pc:picChg>
        <pc:picChg chg="add del">
          <ac:chgData name="Fabian Stiewe" userId="0ad49742f936a350" providerId="LiveId" clId="{343990AC-0729-EA40-81C3-D0D60BC3231E}" dt="2024-12-06T15:36:03.735" v="2933" actId="26606"/>
          <ac:picMkLst>
            <pc:docMk/>
            <pc:sldMk cId="2807905654" sldId="311"/>
            <ac:picMk id="61" creationId="{92D83638-A467-411A-9C31-FE9A111CD885}"/>
          </ac:picMkLst>
        </pc:picChg>
        <pc:picChg chg="add">
          <ac:chgData name="Fabian Stiewe" userId="0ad49742f936a350" providerId="LiveId" clId="{343990AC-0729-EA40-81C3-D0D60BC3231E}" dt="2024-12-06T15:36:03.774" v="2934" actId="26606"/>
          <ac:picMkLst>
            <pc:docMk/>
            <pc:sldMk cId="2807905654" sldId="311"/>
            <ac:picMk id="70" creationId="{FE6BA9E6-1D9E-4D30-B528-D49FA1342E4E}"/>
          </ac:picMkLst>
        </pc:picChg>
        <pc:cxnChg chg="add del">
          <ac:chgData name="Fabian Stiewe" userId="0ad49742f936a350" providerId="LiveId" clId="{343990AC-0729-EA40-81C3-D0D60BC3231E}" dt="2024-12-06T15:35:58.045" v="2927" actId="26606"/>
          <ac:cxnSpMkLst>
            <pc:docMk/>
            <pc:sldMk cId="2807905654" sldId="311"/>
            <ac:cxnSpMk id="39" creationId="{085ECEC0-FF5D-4348-92C7-1EA7C61E770C}"/>
          </ac:cxnSpMkLst>
        </pc:cxnChg>
        <pc:cxnChg chg="add del">
          <ac:chgData name="Fabian Stiewe" userId="0ad49742f936a350" providerId="LiveId" clId="{343990AC-0729-EA40-81C3-D0D60BC3231E}" dt="2024-12-06T15:36:01.289" v="2931" actId="26606"/>
          <ac:cxnSpMkLst>
            <pc:docMk/>
            <pc:sldMk cId="2807905654" sldId="311"/>
            <ac:cxnSpMk id="58" creationId="{46640D31-0CFD-4B3F-AE95-530AA5174FE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3BAE4-5EDC-4BCC-A838-3790E9B56F7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78AE83-3631-4BDE-8599-2A4FD225A2C9}">
      <dgm:prSet/>
      <dgm:spPr/>
      <dgm:t>
        <a:bodyPr/>
        <a:lstStyle/>
        <a:p>
          <a:pPr>
            <a:defRPr b="1"/>
          </a:pPr>
          <a:r>
            <a:rPr lang="en-US"/>
            <a:t>Basic programming concepts</a:t>
          </a:r>
        </a:p>
      </dgm:t>
    </dgm:pt>
    <dgm:pt modelId="{0E6D30C0-A3E5-4649-8519-FC4035EF4351}" type="parTrans" cxnId="{6A693AEB-892B-447C-A023-17977B37F41B}">
      <dgm:prSet/>
      <dgm:spPr/>
      <dgm:t>
        <a:bodyPr/>
        <a:lstStyle/>
        <a:p>
          <a:endParaRPr lang="en-US"/>
        </a:p>
      </dgm:t>
    </dgm:pt>
    <dgm:pt modelId="{BFD5FBC4-B53A-45ED-8779-24E7FAB9FDCC}" type="sibTrans" cxnId="{6A693AEB-892B-447C-A023-17977B37F41B}">
      <dgm:prSet/>
      <dgm:spPr/>
      <dgm:t>
        <a:bodyPr/>
        <a:lstStyle/>
        <a:p>
          <a:endParaRPr lang="en-US"/>
        </a:p>
      </dgm:t>
    </dgm:pt>
    <dgm:pt modelId="{8870BE8A-FB93-4FA1-90A4-030AF67EB824}">
      <dgm:prSet/>
      <dgm:spPr/>
      <dgm:t>
        <a:bodyPr/>
        <a:lstStyle/>
        <a:p>
          <a:r>
            <a:rPr lang="en-US"/>
            <a:t>The programming language does not matter, each student can use the language they are most comfortable with</a:t>
          </a:r>
        </a:p>
      </dgm:t>
    </dgm:pt>
    <dgm:pt modelId="{947D0B25-7802-4424-A1B3-98B233D02410}" type="parTrans" cxnId="{627B582A-5652-4AF4-9063-9323E8325D04}">
      <dgm:prSet/>
      <dgm:spPr/>
      <dgm:t>
        <a:bodyPr/>
        <a:lstStyle/>
        <a:p>
          <a:endParaRPr lang="en-US"/>
        </a:p>
      </dgm:t>
    </dgm:pt>
    <dgm:pt modelId="{F35A21FF-8F6E-43FB-9717-85104E436BC4}" type="sibTrans" cxnId="{627B582A-5652-4AF4-9063-9323E8325D04}">
      <dgm:prSet/>
      <dgm:spPr/>
      <dgm:t>
        <a:bodyPr/>
        <a:lstStyle/>
        <a:p>
          <a:endParaRPr lang="en-US"/>
        </a:p>
      </dgm:t>
    </dgm:pt>
    <dgm:pt modelId="{881FAD28-2C91-4F08-B3C3-5B41CA260A61}">
      <dgm:prSet/>
      <dgm:spPr/>
      <dgm:t>
        <a:bodyPr/>
        <a:lstStyle/>
        <a:p>
          <a:r>
            <a:rPr lang="en-US"/>
            <a:t>Variables, loops, functions, arrays, etc. should be known</a:t>
          </a:r>
        </a:p>
      </dgm:t>
    </dgm:pt>
    <dgm:pt modelId="{27D82D5E-6DDC-4CDA-A1CC-A58B2995CACD}" type="parTrans" cxnId="{6F9748D7-5CFB-40B2-B823-610824E7B2C4}">
      <dgm:prSet/>
      <dgm:spPr/>
      <dgm:t>
        <a:bodyPr/>
        <a:lstStyle/>
        <a:p>
          <a:endParaRPr lang="en-US"/>
        </a:p>
      </dgm:t>
    </dgm:pt>
    <dgm:pt modelId="{51F750A4-C3C7-4766-B697-B8CBC379E7F8}" type="sibTrans" cxnId="{6F9748D7-5CFB-40B2-B823-610824E7B2C4}">
      <dgm:prSet/>
      <dgm:spPr/>
      <dgm:t>
        <a:bodyPr/>
        <a:lstStyle/>
        <a:p>
          <a:endParaRPr lang="en-US"/>
        </a:p>
      </dgm:t>
    </dgm:pt>
    <dgm:pt modelId="{818CA1DB-0C75-44D1-8E64-0051DC475264}">
      <dgm:prSet/>
      <dgm:spPr/>
      <dgm:t>
        <a:bodyPr/>
        <a:lstStyle/>
        <a:p>
          <a:pPr>
            <a:defRPr b="1"/>
          </a:pPr>
          <a:r>
            <a:rPr lang="en-US"/>
            <a:t>Basic mathematics concepts</a:t>
          </a:r>
        </a:p>
      </dgm:t>
    </dgm:pt>
    <dgm:pt modelId="{B763E483-1DD3-4F25-8A54-86F1EA9B71DF}" type="parTrans" cxnId="{3C359310-51E8-4F9C-8892-44AB467EF13C}">
      <dgm:prSet/>
      <dgm:spPr/>
      <dgm:t>
        <a:bodyPr/>
        <a:lstStyle/>
        <a:p>
          <a:endParaRPr lang="en-US"/>
        </a:p>
      </dgm:t>
    </dgm:pt>
    <dgm:pt modelId="{B30EB6A3-AE64-4452-B3AB-C1FE1CDC371A}" type="sibTrans" cxnId="{3C359310-51E8-4F9C-8892-44AB467EF13C}">
      <dgm:prSet/>
      <dgm:spPr/>
      <dgm:t>
        <a:bodyPr/>
        <a:lstStyle/>
        <a:p>
          <a:endParaRPr lang="en-US"/>
        </a:p>
      </dgm:t>
    </dgm:pt>
    <dgm:pt modelId="{AB2260DC-42FE-4BDF-B474-A0DE36331541}">
      <dgm:prSet/>
      <dgm:spPr/>
      <dgm:t>
        <a:bodyPr/>
        <a:lstStyle/>
        <a:p>
          <a:r>
            <a:rPr lang="en-US"/>
            <a:t>Basic algebra</a:t>
          </a:r>
        </a:p>
      </dgm:t>
    </dgm:pt>
    <dgm:pt modelId="{88B4B7F2-BE99-4094-9DAF-E11F3A4DFDD9}" type="parTrans" cxnId="{CAD2617C-E1AC-4404-8527-D5B5DA8E6395}">
      <dgm:prSet/>
      <dgm:spPr/>
      <dgm:t>
        <a:bodyPr/>
        <a:lstStyle/>
        <a:p>
          <a:endParaRPr lang="en-US"/>
        </a:p>
      </dgm:t>
    </dgm:pt>
    <dgm:pt modelId="{F7D6912B-0E0C-45EB-830D-6465A3A260CE}" type="sibTrans" cxnId="{CAD2617C-E1AC-4404-8527-D5B5DA8E6395}">
      <dgm:prSet/>
      <dgm:spPr/>
      <dgm:t>
        <a:bodyPr/>
        <a:lstStyle/>
        <a:p>
          <a:endParaRPr lang="en-US"/>
        </a:p>
      </dgm:t>
    </dgm:pt>
    <dgm:pt modelId="{59EAEB08-D96F-4915-A6CF-D1EB212B9739}">
      <dgm:prSet/>
      <dgm:spPr/>
      <dgm:t>
        <a:bodyPr/>
        <a:lstStyle/>
        <a:p>
          <a:r>
            <a:rPr lang="en-US"/>
            <a:t>log function</a:t>
          </a:r>
        </a:p>
      </dgm:t>
    </dgm:pt>
    <dgm:pt modelId="{BE870722-5DFA-4070-B168-73004CD7978A}" type="parTrans" cxnId="{9959F773-4884-4776-84BD-BFD36D221D94}">
      <dgm:prSet/>
      <dgm:spPr/>
      <dgm:t>
        <a:bodyPr/>
        <a:lstStyle/>
        <a:p>
          <a:endParaRPr lang="en-US"/>
        </a:p>
      </dgm:t>
    </dgm:pt>
    <dgm:pt modelId="{ACCAA803-C47A-487F-8E3E-17576160CCF9}" type="sibTrans" cxnId="{9959F773-4884-4776-84BD-BFD36D221D94}">
      <dgm:prSet/>
      <dgm:spPr/>
      <dgm:t>
        <a:bodyPr/>
        <a:lstStyle/>
        <a:p>
          <a:endParaRPr lang="en-US"/>
        </a:p>
      </dgm:t>
    </dgm:pt>
    <dgm:pt modelId="{94A5ED5D-0C27-48E5-93F2-D6C53918DCBD}">
      <dgm:prSet/>
      <dgm:spPr/>
      <dgm:t>
        <a:bodyPr/>
        <a:lstStyle/>
        <a:p>
          <a:r>
            <a:rPr lang="en-US"/>
            <a:t>Very basic probability (there won’t be a proof for hash tables, but it helps to understand the concept)</a:t>
          </a:r>
        </a:p>
      </dgm:t>
    </dgm:pt>
    <dgm:pt modelId="{9BD77635-CC11-4918-9AFC-5ABECA9F0F8D}" type="parTrans" cxnId="{954B5E60-D089-4CC0-B1CD-E6FABE9B06B3}">
      <dgm:prSet/>
      <dgm:spPr/>
      <dgm:t>
        <a:bodyPr/>
        <a:lstStyle/>
        <a:p>
          <a:endParaRPr lang="en-US"/>
        </a:p>
      </dgm:t>
    </dgm:pt>
    <dgm:pt modelId="{4F7B5057-1D0F-44BA-B24E-9D563BF10878}" type="sibTrans" cxnId="{954B5E60-D089-4CC0-B1CD-E6FABE9B06B3}">
      <dgm:prSet/>
      <dgm:spPr/>
      <dgm:t>
        <a:bodyPr/>
        <a:lstStyle/>
        <a:p>
          <a:endParaRPr lang="en-US"/>
        </a:p>
      </dgm:t>
    </dgm:pt>
    <dgm:pt modelId="{404CAF7F-C1EC-42B8-A177-0259BEE15C86}" type="pres">
      <dgm:prSet presAssocID="{1423BAE4-5EDC-4BCC-A838-3790E9B56F7F}" presName="root" presStyleCnt="0">
        <dgm:presLayoutVars>
          <dgm:dir/>
          <dgm:resizeHandles val="exact"/>
        </dgm:presLayoutVars>
      </dgm:prSet>
      <dgm:spPr/>
    </dgm:pt>
    <dgm:pt modelId="{FB1D1E29-90F3-43B9-ABA0-002F15950EB1}" type="pres">
      <dgm:prSet presAssocID="{BF78AE83-3631-4BDE-8599-2A4FD225A2C9}" presName="compNode" presStyleCnt="0"/>
      <dgm:spPr/>
    </dgm:pt>
    <dgm:pt modelId="{1AC6242E-CEB2-4F0B-A557-C49166E1B0DB}" type="pres">
      <dgm:prSet presAssocID="{BF78AE83-3631-4BDE-8599-2A4FD225A2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0ADFD92-27E5-430D-B4B4-6F153CE65FA2}" type="pres">
      <dgm:prSet presAssocID="{BF78AE83-3631-4BDE-8599-2A4FD225A2C9}" presName="iconSpace" presStyleCnt="0"/>
      <dgm:spPr/>
    </dgm:pt>
    <dgm:pt modelId="{600ED604-CAB7-441A-8695-D73495E15013}" type="pres">
      <dgm:prSet presAssocID="{BF78AE83-3631-4BDE-8599-2A4FD225A2C9}" presName="parTx" presStyleLbl="revTx" presStyleIdx="0" presStyleCnt="4">
        <dgm:presLayoutVars>
          <dgm:chMax val="0"/>
          <dgm:chPref val="0"/>
        </dgm:presLayoutVars>
      </dgm:prSet>
      <dgm:spPr/>
    </dgm:pt>
    <dgm:pt modelId="{8274D6D7-4DE6-4180-8FEB-2DE1120D8C6D}" type="pres">
      <dgm:prSet presAssocID="{BF78AE83-3631-4BDE-8599-2A4FD225A2C9}" presName="txSpace" presStyleCnt="0"/>
      <dgm:spPr/>
    </dgm:pt>
    <dgm:pt modelId="{9FAEF44D-1081-4B58-872E-657FC315E1FC}" type="pres">
      <dgm:prSet presAssocID="{BF78AE83-3631-4BDE-8599-2A4FD225A2C9}" presName="desTx" presStyleLbl="revTx" presStyleIdx="1" presStyleCnt="4">
        <dgm:presLayoutVars/>
      </dgm:prSet>
      <dgm:spPr/>
    </dgm:pt>
    <dgm:pt modelId="{33276677-529F-4649-8641-F1CD203E9F5C}" type="pres">
      <dgm:prSet presAssocID="{BFD5FBC4-B53A-45ED-8779-24E7FAB9FDCC}" presName="sibTrans" presStyleCnt="0"/>
      <dgm:spPr/>
    </dgm:pt>
    <dgm:pt modelId="{9B4780F8-27F2-4308-9991-B5A7520A9EE5}" type="pres">
      <dgm:prSet presAssocID="{818CA1DB-0C75-44D1-8E64-0051DC475264}" presName="compNode" presStyleCnt="0"/>
      <dgm:spPr/>
    </dgm:pt>
    <dgm:pt modelId="{599BC3C6-B1D9-4A05-8315-8C96C1E2B2C9}" type="pres">
      <dgm:prSet presAssocID="{818CA1DB-0C75-44D1-8E64-0051DC4752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674CD6F-51B5-4377-8B60-241C2153AB7C}" type="pres">
      <dgm:prSet presAssocID="{818CA1DB-0C75-44D1-8E64-0051DC475264}" presName="iconSpace" presStyleCnt="0"/>
      <dgm:spPr/>
    </dgm:pt>
    <dgm:pt modelId="{4C280D52-F70A-4690-8088-4140083EA0CF}" type="pres">
      <dgm:prSet presAssocID="{818CA1DB-0C75-44D1-8E64-0051DC475264}" presName="parTx" presStyleLbl="revTx" presStyleIdx="2" presStyleCnt="4">
        <dgm:presLayoutVars>
          <dgm:chMax val="0"/>
          <dgm:chPref val="0"/>
        </dgm:presLayoutVars>
      </dgm:prSet>
      <dgm:spPr/>
    </dgm:pt>
    <dgm:pt modelId="{E7E5ACEB-148A-494D-B8D9-ABE177779C1B}" type="pres">
      <dgm:prSet presAssocID="{818CA1DB-0C75-44D1-8E64-0051DC475264}" presName="txSpace" presStyleCnt="0"/>
      <dgm:spPr/>
    </dgm:pt>
    <dgm:pt modelId="{22B75C2B-F9C4-4C93-891A-B456D22F26D9}" type="pres">
      <dgm:prSet presAssocID="{818CA1DB-0C75-44D1-8E64-0051DC475264}" presName="desTx" presStyleLbl="revTx" presStyleIdx="3" presStyleCnt="4">
        <dgm:presLayoutVars/>
      </dgm:prSet>
      <dgm:spPr/>
    </dgm:pt>
  </dgm:ptLst>
  <dgm:cxnLst>
    <dgm:cxn modelId="{3C359310-51E8-4F9C-8892-44AB467EF13C}" srcId="{1423BAE4-5EDC-4BCC-A838-3790E9B56F7F}" destId="{818CA1DB-0C75-44D1-8E64-0051DC475264}" srcOrd="1" destOrd="0" parTransId="{B763E483-1DD3-4F25-8A54-86F1EA9B71DF}" sibTransId="{B30EB6A3-AE64-4452-B3AB-C1FE1CDC371A}"/>
    <dgm:cxn modelId="{627B582A-5652-4AF4-9063-9323E8325D04}" srcId="{BF78AE83-3631-4BDE-8599-2A4FD225A2C9}" destId="{8870BE8A-FB93-4FA1-90A4-030AF67EB824}" srcOrd="0" destOrd="0" parTransId="{947D0B25-7802-4424-A1B3-98B233D02410}" sibTransId="{F35A21FF-8F6E-43FB-9717-85104E436BC4}"/>
    <dgm:cxn modelId="{F0ABA153-C84F-4F32-AE70-AB37B2D9890E}" type="presOf" srcId="{1423BAE4-5EDC-4BCC-A838-3790E9B56F7F}" destId="{404CAF7F-C1EC-42B8-A177-0259BEE15C86}" srcOrd="0" destOrd="0" presId="urn:microsoft.com/office/officeart/2018/2/layout/IconLabelDescriptionList"/>
    <dgm:cxn modelId="{954B5E60-D089-4CC0-B1CD-E6FABE9B06B3}" srcId="{818CA1DB-0C75-44D1-8E64-0051DC475264}" destId="{94A5ED5D-0C27-48E5-93F2-D6C53918DCBD}" srcOrd="2" destOrd="0" parTransId="{9BD77635-CC11-4918-9AFC-5ABECA9F0F8D}" sibTransId="{4F7B5057-1D0F-44BA-B24E-9D563BF10878}"/>
    <dgm:cxn modelId="{9959F773-4884-4776-84BD-BFD36D221D94}" srcId="{818CA1DB-0C75-44D1-8E64-0051DC475264}" destId="{59EAEB08-D96F-4915-A6CF-D1EB212B9739}" srcOrd="1" destOrd="0" parTransId="{BE870722-5DFA-4070-B168-73004CD7978A}" sibTransId="{ACCAA803-C47A-487F-8E3E-17576160CCF9}"/>
    <dgm:cxn modelId="{5A331D74-4189-4783-A796-8230EA686C5F}" type="presOf" srcId="{AB2260DC-42FE-4BDF-B474-A0DE36331541}" destId="{22B75C2B-F9C4-4C93-891A-B456D22F26D9}" srcOrd="0" destOrd="0" presId="urn:microsoft.com/office/officeart/2018/2/layout/IconLabelDescriptionList"/>
    <dgm:cxn modelId="{FCD23D78-0D2F-4CCE-B2E7-67FC82D4906C}" type="presOf" srcId="{881FAD28-2C91-4F08-B3C3-5B41CA260A61}" destId="{9FAEF44D-1081-4B58-872E-657FC315E1FC}" srcOrd="0" destOrd="1" presId="urn:microsoft.com/office/officeart/2018/2/layout/IconLabelDescriptionList"/>
    <dgm:cxn modelId="{7E20EE7B-DB0E-451E-AEF9-ACA392D1A948}" type="presOf" srcId="{818CA1DB-0C75-44D1-8E64-0051DC475264}" destId="{4C280D52-F70A-4690-8088-4140083EA0CF}" srcOrd="0" destOrd="0" presId="urn:microsoft.com/office/officeart/2018/2/layout/IconLabelDescriptionList"/>
    <dgm:cxn modelId="{CAD2617C-E1AC-4404-8527-D5B5DA8E6395}" srcId="{818CA1DB-0C75-44D1-8E64-0051DC475264}" destId="{AB2260DC-42FE-4BDF-B474-A0DE36331541}" srcOrd="0" destOrd="0" parTransId="{88B4B7F2-BE99-4094-9DAF-E11F3A4DFDD9}" sibTransId="{F7D6912B-0E0C-45EB-830D-6465A3A260CE}"/>
    <dgm:cxn modelId="{7A36DB8E-7A65-4DD3-911D-69A9932EE3C3}" type="presOf" srcId="{BF78AE83-3631-4BDE-8599-2A4FD225A2C9}" destId="{600ED604-CAB7-441A-8695-D73495E15013}" srcOrd="0" destOrd="0" presId="urn:microsoft.com/office/officeart/2018/2/layout/IconLabelDescriptionList"/>
    <dgm:cxn modelId="{F1A26DC1-A188-494A-9F2F-ED36F576CC70}" type="presOf" srcId="{94A5ED5D-0C27-48E5-93F2-D6C53918DCBD}" destId="{22B75C2B-F9C4-4C93-891A-B456D22F26D9}" srcOrd="0" destOrd="2" presId="urn:microsoft.com/office/officeart/2018/2/layout/IconLabelDescriptionList"/>
    <dgm:cxn modelId="{90ED21CF-B4A0-4188-96F4-04D0C0445E42}" type="presOf" srcId="{8870BE8A-FB93-4FA1-90A4-030AF67EB824}" destId="{9FAEF44D-1081-4B58-872E-657FC315E1FC}" srcOrd="0" destOrd="0" presId="urn:microsoft.com/office/officeart/2018/2/layout/IconLabelDescriptionList"/>
    <dgm:cxn modelId="{6F9748D7-5CFB-40B2-B823-610824E7B2C4}" srcId="{BF78AE83-3631-4BDE-8599-2A4FD225A2C9}" destId="{881FAD28-2C91-4F08-B3C3-5B41CA260A61}" srcOrd="1" destOrd="0" parTransId="{27D82D5E-6DDC-4CDA-A1CC-A58B2995CACD}" sibTransId="{51F750A4-C3C7-4766-B697-B8CBC379E7F8}"/>
    <dgm:cxn modelId="{6A693AEB-892B-447C-A023-17977B37F41B}" srcId="{1423BAE4-5EDC-4BCC-A838-3790E9B56F7F}" destId="{BF78AE83-3631-4BDE-8599-2A4FD225A2C9}" srcOrd="0" destOrd="0" parTransId="{0E6D30C0-A3E5-4649-8519-FC4035EF4351}" sibTransId="{BFD5FBC4-B53A-45ED-8779-24E7FAB9FDCC}"/>
    <dgm:cxn modelId="{35C1F4F6-B8F2-48EB-A907-7488FBC0A272}" type="presOf" srcId="{59EAEB08-D96F-4915-A6CF-D1EB212B9739}" destId="{22B75C2B-F9C4-4C93-891A-B456D22F26D9}" srcOrd="0" destOrd="1" presId="urn:microsoft.com/office/officeart/2018/2/layout/IconLabelDescriptionList"/>
    <dgm:cxn modelId="{8B928CDA-342E-45CB-821B-209FB5CC81EA}" type="presParOf" srcId="{404CAF7F-C1EC-42B8-A177-0259BEE15C86}" destId="{FB1D1E29-90F3-43B9-ABA0-002F15950EB1}" srcOrd="0" destOrd="0" presId="urn:microsoft.com/office/officeart/2018/2/layout/IconLabelDescriptionList"/>
    <dgm:cxn modelId="{69D55AC2-4A6B-41E7-A931-15A2F5C0CEEC}" type="presParOf" srcId="{FB1D1E29-90F3-43B9-ABA0-002F15950EB1}" destId="{1AC6242E-CEB2-4F0B-A557-C49166E1B0DB}" srcOrd="0" destOrd="0" presId="urn:microsoft.com/office/officeart/2018/2/layout/IconLabelDescriptionList"/>
    <dgm:cxn modelId="{A6E8F5F4-E9A3-4285-976C-8311E5CF5B42}" type="presParOf" srcId="{FB1D1E29-90F3-43B9-ABA0-002F15950EB1}" destId="{40ADFD92-27E5-430D-B4B4-6F153CE65FA2}" srcOrd="1" destOrd="0" presId="urn:microsoft.com/office/officeart/2018/2/layout/IconLabelDescriptionList"/>
    <dgm:cxn modelId="{A29AE4B1-1D09-4230-ABAA-C4B960AA1B44}" type="presParOf" srcId="{FB1D1E29-90F3-43B9-ABA0-002F15950EB1}" destId="{600ED604-CAB7-441A-8695-D73495E15013}" srcOrd="2" destOrd="0" presId="urn:microsoft.com/office/officeart/2018/2/layout/IconLabelDescriptionList"/>
    <dgm:cxn modelId="{9C756AE4-23B4-4F6E-9222-98A5747FA94C}" type="presParOf" srcId="{FB1D1E29-90F3-43B9-ABA0-002F15950EB1}" destId="{8274D6D7-4DE6-4180-8FEB-2DE1120D8C6D}" srcOrd="3" destOrd="0" presId="urn:microsoft.com/office/officeart/2018/2/layout/IconLabelDescriptionList"/>
    <dgm:cxn modelId="{B9F6954D-00CA-4DF3-B0EE-110A8D7E7504}" type="presParOf" srcId="{FB1D1E29-90F3-43B9-ABA0-002F15950EB1}" destId="{9FAEF44D-1081-4B58-872E-657FC315E1FC}" srcOrd="4" destOrd="0" presId="urn:microsoft.com/office/officeart/2018/2/layout/IconLabelDescriptionList"/>
    <dgm:cxn modelId="{8A257804-FE92-40EC-ADC8-34ECF5C501AD}" type="presParOf" srcId="{404CAF7F-C1EC-42B8-A177-0259BEE15C86}" destId="{33276677-529F-4649-8641-F1CD203E9F5C}" srcOrd="1" destOrd="0" presId="urn:microsoft.com/office/officeart/2018/2/layout/IconLabelDescriptionList"/>
    <dgm:cxn modelId="{E7E93ED2-2E0E-45EE-B210-DF44BD33FE90}" type="presParOf" srcId="{404CAF7F-C1EC-42B8-A177-0259BEE15C86}" destId="{9B4780F8-27F2-4308-9991-B5A7520A9EE5}" srcOrd="2" destOrd="0" presId="urn:microsoft.com/office/officeart/2018/2/layout/IconLabelDescriptionList"/>
    <dgm:cxn modelId="{F0883994-ADD4-4E66-B26E-4FBE5D8F1DCF}" type="presParOf" srcId="{9B4780F8-27F2-4308-9991-B5A7520A9EE5}" destId="{599BC3C6-B1D9-4A05-8315-8C96C1E2B2C9}" srcOrd="0" destOrd="0" presId="urn:microsoft.com/office/officeart/2018/2/layout/IconLabelDescriptionList"/>
    <dgm:cxn modelId="{AA6EFCB7-3AF7-49F0-966C-47BE1CF018B5}" type="presParOf" srcId="{9B4780F8-27F2-4308-9991-B5A7520A9EE5}" destId="{5674CD6F-51B5-4377-8B60-241C2153AB7C}" srcOrd="1" destOrd="0" presId="urn:microsoft.com/office/officeart/2018/2/layout/IconLabelDescriptionList"/>
    <dgm:cxn modelId="{1BC0CD5B-D9B2-400F-9BED-DEC6CFD84B30}" type="presParOf" srcId="{9B4780F8-27F2-4308-9991-B5A7520A9EE5}" destId="{4C280D52-F70A-4690-8088-4140083EA0CF}" srcOrd="2" destOrd="0" presId="urn:microsoft.com/office/officeart/2018/2/layout/IconLabelDescriptionList"/>
    <dgm:cxn modelId="{2C9BEDF1-E00E-4FAF-BDF5-C4FC9D9E04AA}" type="presParOf" srcId="{9B4780F8-27F2-4308-9991-B5A7520A9EE5}" destId="{E7E5ACEB-148A-494D-B8D9-ABE177779C1B}" srcOrd="3" destOrd="0" presId="urn:microsoft.com/office/officeart/2018/2/layout/IconLabelDescriptionList"/>
    <dgm:cxn modelId="{97DD01D3-C0A1-42A4-9B74-0EF5BC7D63C9}" type="presParOf" srcId="{9B4780F8-27F2-4308-9991-B5A7520A9EE5}" destId="{22B75C2B-F9C4-4C93-891A-B456D22F26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6242E-CEB2-4F0B-A557-C49166E1B0DB}">
      <dsp:nvSpPr>
        <dsp:cNvPr id="0" name=""/>
        <dsp:cNvSpPr/>
      </dsp:nvSpPr>
      <dsp:spPr>
        <a:xfrm>
          <a:off x="259587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D604-CAB7-441A-8695-D73495E15013}">
      <dsp:nvSpPr>
        <dsp:cNvPr id="0" name=""/>
        <dsp:cNvSpPr/>
      </dsp:nvSpPr>
      <dsp:spPr>
        <a:xfrm>
          <a:off x="259587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programming concepts</a:t>
          </a:r>
        </a:p>
      </dsp:txBody>
      <dsp:txXfrm>
        <a:off x="259587" y="1665995"/>
        <a:ext cx="4315781" cy="640659"/>
      </dsp:txXfrm>
    </dsp:sp>
    <dsp:sp modelId="{9FAEF44D-1081-4B58-872E-657FC315E1FC}">
      <dsp:nvSpPr>
        <dsp:cNvPr id="0" name=""/>
        <dsp:cNvSpPr/>
      </dsp:nvSpPr>
      <dsp:spPr>
        <a:xfrm>
          <a:off x="259587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programming language does not matter, each student can use the language they are most comfortable with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Variables, loops, functions, arrays, etc. should be known</a:t>
          </a:r>
        </a:p>
      </dsp:txBody>
      <dsp:txXfrm>
        <a:off x="259587" y="2377609"/>
        <a:ext cx="4315781" cy="1188667"/>
      </dsp:txXfrm>
    </dsp:sp>
    <dsp:sp modelId="{599BC3C6-B1D9-4A05-8315-8C96C1E2B2C9}">
      <dsp:nvSpPr>
        <dsp:cNvPr id="0" name=""/>
        <dsp:cNvSpPr/>
      </dsp:nvSpPr>
      <dsp:spPr>
        <a:xfrm>
          <a:off x="5330630" y="18572"/>
          <a:ext cx="1510523" cy="1494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0D52-F70A-4690-8088-4140083EA0CF}">
      <dsp:nvSpPr>
        <dsp:cNvPr id="0" name=""/>
        <dsp:cNvSpPr/>
      </dsp:nvSpPr>
      <dsp:spPr>
        <a:xfrm>
          <a:off x="5330630" y="1665995"/>
          <a:ext cx="4315781" cy="64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Basic mathematics concepts</a:t>
          </a:r>
        </a:p>
      </dsp:txBody>
      <dsp:txXfrm>
        <a:off x="5330630" y="1665995"/>
        <a:ext cx="4315781" cy="640659"/>
      </dsp:txXfrm>
    </dsp:sp>
    <dsp:sp modelId="{22B75C2B-F9C4-4C93-891A-B456D22F26D9}">
      <dsp:nvSpPr>
        <dsp:cNvPr id="0" name=""/>
        <dsp:cNvSpPr/>
      </dsp:nvSpPr>
      <dsp:spPr>
        <a:xfrm>
          <a:off x="5330630" y="2377609"/>
          <a:ext cx="4315781" cy="11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algebra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basic probability (there won’t be a proof for hash tables, but it helps to understand the concept)</a:t>
          </a:r>
        </a:p>
      </dsp:txBody>
      <dsp:txXfrm>
        <a:off x="5330630" y="2377609"/>
        <a:ext cx="4315781" cy="118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5312-F36C-E520-139A-296AF6D1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421B-764E-04CA-692F-86D5532E9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7A79-8948-A6C2-10FC-572F860E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FDE2-C0D0-556F-1FC2-E69589E4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s.uni-frankfurt.de/algo-learn-testing/refs_heads_feat-bubbleSort/en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2oOAr2okY&amp;pp=ygUbYnViYmxlIHNvcnQgYW5pbWF0aW9uIHZpZGVv" TargetMode="External"/><Relationship Id="rId2" Type="http://schemas.openxmlformats.org/officeDocument/2006/relationships/hyperlink" Target="https://tcs.uni-frankfurt.de/algo-learn-testing/refs_heads_feat-bubbleSort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q7SMsQBEUw&amp;pp=ygUbYnViYmxlIHNvcnQgYW5pbWF0aW9uIHZpZGVv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E1A28D-D3E5-B642-05D8-EF50C206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57" y="3541448"/>
            <a:ext cx="6858000" cy="10898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Like: School, Year, Perquisites, Exam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aso</a:t>
            </a:r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C86AEA3-19AA-5386-55F1-B9EC8B6C495C}"/>
              </a:ext>
            </a:extLst>
          </p:cNvPr>
          <p:cNvSpPr txBox="1">
            <a:spLocks/>
          </p:cNvSpPr>
          <p:nvPr/>
        </p:nvSpPr>
        <p:spPr>
          <a:xfrm>
            <a:off x="2627974" y="2445941"/>
            <a:ext cx="6858000" cy="129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Detailed Information about the learning Unit are inside the </a:t>
            </a:r>
            <a:r>
              <a:rPr lang="en-US" sz="3000" dirty="0" err="1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Baseinformation.pdf</a:t>
            </a:r>
            <a:endParaRPr lang="en-US" sz="3000" dirty="0">
              <a:solidFill>
                <a:srgbClr val="FFFFFF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8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30014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809984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55506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4CBB-F373-F7DA-F5A6-0C68D264AAE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F338-EA48-3D3C-F777-B70E0FF2A24A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923BC-46A1-E7AF-0335-8833B94FBD4A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143EC-A493-D5DA-6987-851A1A0CA58C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D602B-1178-C988-6AF4-035B61F10134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ABC64-D87F-C6E0-B920-B2C455BF4877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8FC1-0F32-156C-80A2-D53B4CE5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EFD-9C7A-3FB6-F735-378AF03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F643C-C83F-62AF-6BB7-6D4906F5BB92}"/>
              </a:ext>
            </a:extLst>
          </p:cNvPr>
          <p:cNvSpPr>
            <a:spLocks noChangeAspect="1"/>
          </p:cNvSpPr>
          <p:nvPr/>
        </p:nvSpPr>
        <p:spPr>
          <a:xfrm>
            <a:off x="7496359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49D7-DADA-3229-9AE7-2F7D587E2625}"/>
              </a:ext>
            </a:extLst>
          </p:cNvPr>
          <p:cNvSpPr>
            <a:spLocks noChangeAspect="1"/>
          </p:cNvSpPr>
          <p:nvPr/>
        </p:nvSpPr>
        <p:spPr>
          <a:xfrm>
            <a:off x="3745891" y="217884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6CB6A2-38C1-F2F9-A4D6-6CC0C00B5C87}"/>
              </a:ext>
            </a:extLst>
          </p:cNvPr>
          <p:cNvSpPr>
            <a:spLocks noChangeAspect="1"/>
          </p:cNvSpPr>
          <p:nvPr/>
        </p:nvSpPr>
        <p:spPr>
          <a:xfrm>
            <a:off x="6246203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4E75C-80D0-2DB4-F526-D30DE242035E}"/>
              </a:ext>
            </a:extLst>
          </p:cNvPr>
          <p:cNvSpPr>
            <a:spLocks noChangeAspect="1"/>
          </p:cNvSpPr>
          <p:nvPr/>
        </p:nvSpPr>
        <p:spPr>
          <a:xfrm>
            <a:off x="2495735" y="2178844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380D6-30FC-95D2-384C-C272AA68BAA8}"/>
              </a:ext>
            </a:extLst>
          </p:cNvPr>
          <p:cNvSpPr>
            <a:spLocks noChangeAspect="1"/>
          </p:cNvSpPr>
          <p:nvPr/>
        </p:nvSpPr>
        <p:spPr>
          <a:xfrm>
            <a:off x="4996047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A223-542E-EA90-F0F7-0EE38FAF65A8}"/>
              </a:ext>
            </a:extLst>
          </p:cNvPr>
          <p:cNvSpPr>
            <a:spLocks noChangeAspect="1"/>
          </p:cNvSpPr>
          <p:nvPr/>
        </p:nvSpPr>
        <p:spPr>
          <a:xfrm>
            <a:off x="8746515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C54F8-BF23-FAE0-5699-C240F70F9823}"/>
              </a:ext>
            </a:extLst>
          </p:cNvPr>
          <p:cNvSpPr>
            <a:spLocks noChangeAspect="1"/>
          </p:cNvSpPr>
          <p:nvPr/>
        </p:nvSpPr>
        <p:spPr>
          <a:xfrm>
            <a:off x="3745891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BC3E6-46AD-A32A-098D-36E7C6342D9E}"/>
              </a:ext>
            </a:extLst>
          </p:cNvPr>
          <p:cNvSpPr>
            <a:spLocks noChangeAspect="1"/>
          </p:cNvSpPr>
          <p:nvPr/>
        </p:nvSpPr>
        <p:spPr>
          <a:xfrm>
            <a:off x="2495735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10266-06B7-248E-EE6E-831C18541B86}"/>
              </a:ext>
            </a:extLst>
          </p:cNvPr>
          <p:cNvSpPr>
            <a:spLocks noChangeAspect="1"/>
          </p:cNvSpPr>
          <p:nvPr/>
        </p:nvSpPr>
        <p:spPr>
          <a:xfrm>
            <a:off x="8746515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61506-DD4C-5F5A-61D7-DD9987E59FB6}"/>
              </a:ext>
            </a:extLst>
          </p:cNvPr>
          <p:cNvSpPr>
            <a:spLocks noChangeAspect="1"/>
          </p:cNvSpPr>
          <p:nvPr/>
        </p:nvSpPr>
        <p:spPr>
          <a:xfrm>
            <a:off x="4996047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C29E6-2A3D-0179-4ED8-CC1942DB154F}"/>
              </a:ext>
            </a:extLst>
          </p:cNvPr>
          <p:cNvSpPr>
            <a:spLocks noChangeAspect="1"/>
          </p:cNvSpPr>
          <p:nvPr/>
        </p:nvSpPr>
        <p:spPr>
          <a:xfrm>
            <a:off x="7496359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EE32B-240B-CC4C-4930-6264380748F0}"/>
              </a:ext>
            </a:extLst>
          </p:cNvPr>
          <p:cNvSpPr>
            <a:spLocks noChangeAspect="1"/>
          </p:cNvSpPr>
          <p:nvPr/>
        </p:nvSpPr>
        <p:spPr>
          <a:xfrm>
            <a:off x="6246203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from left to right (through the list of numbers)</a:t>
            </a:r>
          </a:p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411789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7A5AE-E4AE-264F-E408-A1F2969E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Helvetica" pitchFamily="2" charset="0"/>
              </a:rPr>
              <a:t>Prerequisites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C4AB0-4F09-B1EA-92FF-30BC7C22E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3543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6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E55A2-0A28-9E91-19B4-CA8706C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F746-8F47-5A70-829A-7382167D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6h a week</a:t>
            </a:r>
          </a:p>
          <a:p>
            <a:pPr lvl="1"/>
            <a:r>
              <a:rPr lang="en-US" dirty="0"/>
              <a:t>2h Theory in class</a:t>
            </a:r>
          </a:p>
          <a:p>
            <a:pPr lvl="1"/>
            <a:r>
              <a:rPr lang="en-US" dirty="0"/>
              <a:t>4h programming in the laboratory</a:t>
            </a:r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0C6CEEC0-B659-B5F4-0E77-5FC9F2A4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0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9479-B4C7-EEB7-94B1-C6D52B05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1C9C-C1E7-7D05-15CA-B46EA16C7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Part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8B679-9719-3BE9-1074-6456D9482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Notebook and Pen</a:t>
            </a:r>
          </a:p>
          <a:p>
            <a:r>
              <a:rPr lang="en-US" dirty="0"/>
              <a:t>Mobile device for algo-learn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50D37-A2E1-4887-E147-8DF738F7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Practice Part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7BADA-C858-43B1-DEE4-942C42F364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2885626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must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are sure the numbers are sorted 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1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2736056"/>
            <a:ext cx="5831944" cy="162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2530-5A69-9BD1-BFA1-5A0B587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52DE1-D900-0A67-D9EB-7DD42653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7C2D8-0628-5C9D-6D86-CF9D959A8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BA184B-F4EC-D14B-DEC1-04062D2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C30CDD4-F6C7-8E72-51A0-174EAE96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A6C860-8273-8CC8-B6E8-FAD60C35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279148-6B7F-5D40-B049-12766A1F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6E27CA8-2A24-9BFB-67C3-1474B5E8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FC36A31-7455-D277-82CA-EA8E0F095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D3AB981-61E3-6A37-8353-2508D131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AF2E76F-7934-7B46-9CCD-0A2DD48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C60156C-4A5B-DF60-85B8-DFF04339A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AF05F84-862F-4E13-B613-F43327CA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EF3CF71-BAE1-E43C-7FCE-ED305F7D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3D960C43-5371-092B-FFAC-A7230F552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E02D38D-11EF-5204-B723-83506EE1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1CE5A5F-9EA0-F779-B23E-2B8AFBB60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9126A3F-B65A-B9A1-6177-9E6C0669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276C88C-37EB-C997-B0F2-842F4B48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C377332-EE33-25BC-D8FE-6CA57C4D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346D49-E985-A957-71C5-8FE63AE6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49656B-81AF-DC8C-3477-E253C5ED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79784ED-BE83-5358-B6F4-7EB32360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C0EEF7-3FDA-42F4-89AC-235F468D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8996D8E-6AE9-13D3-17CD-C7FFB4D52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D2BACF8-21A0-1FFD-CFDB-23814D75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E4F0BF-6178-2268-F1BF-AC67B8DB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126687-0412-C367-0B6E-3A488EDE9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621885E-C788-9E6D-2209-11EA85D6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9113549-EA2A-F3A3-5A97-A14F64E1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72E38-7F26-DBCB-1FE3-E09B78B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2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1C8EC4E8-30F6-A1CB-394B-67EAB598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A qr code on a black and white background&#10;&#10;Description automatically generated">
            <a:extLst>
              <a:ext uri="{FF2B5EF4-FFF2-40B4-BE49-F238E27FC236}">
                <a16:creationId xmlns:a16="http://schemas.microsoft.com/office/drawing/2014/main" id="{1CBBB22E-2097-86CA-4B74-3DAB9889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20187"/>
            <a:ext cx="4463759" cy="5139276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ED2DB1-10CD-B876-C653-21DCDEA87F19}"/>
              </a:ext>
            </a:extLst>
          </p:cNvPr>
          <p:cNvSpPr txBox="1"/>
          <p:nvPr/>
        </p:nvSpPr>
        <p:spPr>
          <a:xfrm>
            <a:off x="4679654" y="5985710"/>
            <a:ext cx="737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https://tcs.uni-frankfurt.de/algo-learn-testing/refs_heads_feat-bubbleSort/en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80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E09F-20DB-B078-3E17-F7750CB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AB14-2452-12F5-89AC-EFC348EA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bubble sort algorithm works </a:t>
            </a:r>
          </a:p>
          <a:p>
            <a:r>
              <a:rPr lang="en-US" dirty="0"/>
              <a:t>Be able to implement it in their preferred programming language </a:t>
            </a:r>
          </a:p>
          <a:p>
            <a:r>
              <a:rPr lang="en-US" dirty="0"/>
              <a:t>Analyze the time complexity (not with big-O notation)</a:t>
            </a:r>
          </a:p>
          <a:p>
            <a:r>
              <a:rPr lang="en-US" dirty="0"/>
              <a:t>Understand why it is not efficient for large data sets</a:t>
            </a:r>
          </a:p>
          <a:p>
            <a:r>
              <a:rPr lang="en-US" dirty="0"/>
              <a:t>Using a variation of the algorithm to solve a real application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2763853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 (first tuple 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0" name="Rectangle 33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Done for Today :-)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See you on xxxx in the laboratory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4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AB0DC-3024-A7F5-68D1-BEB3E15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Study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A221-47CC-04CA-CCD5-9169B195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https://tcs.uni-frankfurt.de/algo-learn-testing/refs_heads_feat-bubbleSort/en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https://www.youtube.com/watch?v=9I2oOAr2okY&amp;pp=ygUbYnViYmxlIHNvcnQgYW5pbWF0aW9uIHZpZGVv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https://www.youtube.com/watch?v=Cq7SMsQBEUw&amp;pp=ygUbYnViYmxlIHNvcnQgYW5pbWF0aW9uIHZpZGVv</a:t>
            </a:r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14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A658-36E8-075E-1E99-9EBBDE9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D1D9-DDE7-F869-6039-C05EC3A2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the following list of numbers:</a:t>
            </a:r>
          </a:p>
          <a:p>
            <a:pPr marL="0" indent="0">
              <a:buNone/>
            </a:pPr>
            <a:r>
              <a:rPr lang="en-US" dirty="0"/>
              <a:t>	[5, 3, 8, 2, 1, 4, 7, 6]</a:t>
            </a:r>
          </a:p>
          <a:p>
            <a:pPr marL="0" indent="0">
              <a:buNone/>
            </a:pPr>
            <a:r>
              <a:rPr lang="en-US" dirty="0"/>
              <a:t>1. Sort the list using the bubble sort algorithm. Write down the list after each iteration. (5P)</a:t>
            </a:r>
          </a:p>
          <a:p>
            <a:pPr marL="0" indent="0">
              <a:buNone/>
            </a:pPr>
            <a:r>
              <a:rPr lang="en-US" dirty="0"/>
              <a:t>2. What is the time complexity of the bubble sort algorithm? (2P)</a:t>
            </a:r>
          </a:p>
          <a:p>
            <a:pPr marL="0" indent="0">
              <a:buNone/>
            </a:pPr>
            <a:r>
              <a:rPr lang="en-US" dirty="0"/>
              <a:t>3. Why is the bubble sort algorithm not efficient for large data sets? (2P)</a:t>
            </a:r>
          </a:p>
          <a:p>
            <a:pPr marL="0" indent="0">
              <a:buNone/>
            </a:pPr>
            <a:r>
              <a:rPr lang="en-US" dirty="0"/>
              <a:t>4. What is the best case time complexity of the bubble sort algorithm? (1P)</a:t>
            </a:r>
          </a:p>
        </p:txBody>
      </p:sp>
    </p:spTree>
    <p:extLst>
      <p:ext uri="{BB962C8B-B14F-4D97-AF65-F5344CB8AC3E}">
        <p14:creationId xmlns:p14="http://schemas.microsoft.com/office/powerpoint/2010/main" val="3758193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19AF-2885-E0CF-0FBB-11C38D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AE76-5E21-CADD-B1D8-28EA53CE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at least 4 points, to prove proper knowledge.</a:t>
            </a:r>
          </a:p>
          <a:p>
            <a:r>
              <a:rPr lang="en-US" dirty="0"/>
              <a:t>Good programming (or at least proven knowledge) of how to solve </a:t>
            </a:r>
            <a:r>
              <a:rPr lang="en-US"/>
              <a:t>the given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concepts.</a:t>
            </a:r>
          </a:p>
          <a:p>
            <a:r>
              <a:rPr lang="en-US" dirty="0"/>
              <a:t>Get a real problem and find a solution.</a:t>
            </a:r>
          </a:p>
          <a:p>
            <a:r>
              <a:rPr lang="en-US" dirty="0"/>
              <a:t>Have fun, since you can program.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940164" y="2580963"/>
            <a:ext cx="879962" cy="366540"/>
          </a:xfrm>
          <a:prstGeom prst="rightArrow">
            <a:avLst>
              <a:gd name="adj1" fmla="val 24870"/>
              <a:gd name="adj2" fmla="val 537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</TotalTime>
  <Words>945</Words>
  <Application>Microsoft Macintosh PowerPoint</Application>
  <PresentationFormat>Widescreen</PresentationFormat>
  <Paragraphs>350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Apple Symbols</vt:lpstr>
      <vt:lpstr>Aptos</vt:lpstr>
      <vt:lpstr>Arial</vt:lpstr>
      <vt:lpstr>Cambria Math</vt:lpstr>
      <vt:lpstr>Helvetica</vt:lpstr>
      <vt:lpstr>Tw Cen MT</vt:lpstr>
      <vt:lpstr>Circuit</vt:lpstr>
      <vt:lpstr>Like: School, Year, Perquisites, Exam aso.</vt:lpstr>
      <vt:lpstr>Prerequisites</vt:lpstr>
      <vt:lpstr>Time management</vt:lpstr>
      <vt:lpstr>Materials</vt:lpstr>
      <vt:lpstr>Learning outcome</vt:lpstr>
      <vt:lpstr>BubbleSort</vt:lpstr>
      <vt:lpstr>Different parts of the week</vt:lpstr>
      <vt:lpstr>Sorting-introduction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 1</vt:lpstr>
      <vt:lpstr>Let’s Play 2</vt:lpstr>
      <vt:lpstr>Pseudocode</vt:lpstr>
      <vt:lpstr>Runtime?</vt:lpstr>
      <vt:lpstr>Runtime – Worst case</vt:lpstr>
      <vt:lpstr>Runtime?</vt:lpstr>
      <vt:lpstr>RunTime – Best case</vt:lpstr>
      <vt:lpstr>Laboratory - Exercise</vt:lpstr>
      <vt:lpstr>Done for Today :-)</vt:lpstr>
      <vt:lpstr>Study at home</vt:lpstr>
      <vt:lpstr>Exam</vt:lpstr>
      <vt:lpstr>How to pass?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2024-12-06T15:36:15Z</dcterms:modified>
</cp:coreProperties>
</file>