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0" r:id="rId40"/>
    <p:sldId id="294" r:id="rId41"/>
    <p:sldId id="295" r:id="rId42"/>
    <p:sldId id="297" r:id="rId43"/>
    <p:sldId id="296" r:id="rId44"/>
    <p:sldId id="299" r:id="rId45"/>
    <p:sldId id="298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77A3769-FECC-1749-9834-9F0671F9977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ExampleBubbleSort" id="{2AB7D9F5-D71C-1649-9ECA-CB6DF4D6CDE1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00"/>
          </p14:sldIdLst>
        </p14:section>
        <p14:section name="Complexity" id="{40CF4E58-93A1-9F4C-BFF0-A2C2E1760C64}">
          <p14:sldIdLst>
            <p14:sldId id="294"/>
            <p14:sldId id="295"/>
            <p14:sldId id="297"/>
            <p14:sldId id="296"/>
          </p14:sldIdLst>
        </p14:section>
        <p14:section name="Pseudocode" id="{89995E61-97B6-8F47-AD89-DC5D5DD22EC9}">
          <p14:sldIdLst>
            <p14:sldId id="299"/>
          </p14:sldIdLst>
        </p14:section>
        <p14:section name="Labaratory" id="{6A64B0DF-0130-1640-B0F4-8CA5E2D2C5E8}">
          <p14:sldIdLst>
            <p14:sldId id="298"/>
          </p14:sldIdLst>
        </p14:section>
        <p14:section name="Done" id="{02B70FFD-C9FB-BC49-AACC-45CCBC3DAEA4}">
          <p14:sldIdLst>
            <p14:sldId id="301"/>
          </p14:sldIdLst>
        </p14:section>
        <p14:section name="Untitled Section" id="{48727682-7D4A-7E4C-9447-39D72AA489E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990AC-0729-EA40-81C3-D0D60BC3231E}" v="144" dt="2024-12-02T08:45:41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6"/>
  </p:normalViewPr>
  <p:slideViewPr>
    <p:cSldViewPr snapToGrid="0">
      <p:cViewPr>
        <p:scale>
          <a:sx n="86" d="100"/>
          <a:sy n="86" d="100"/>
        </p:scale>
        <p:origin x="105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Stiewe" userId="0ad49742f936a350" providerId="LiveId" clId="{343990AC-0729-EA40-81C3-D0D60BC3231E}"/>
    <pc:docChg chg="undo custSel addSld delSld modSld sldOrd addSection modSection">
      <pc:chgData name="Fabian Stiewe" userId="0ad49742f936a350" providerId="LiveId" clId="{343990AC-0729-EA40-81C3-D0D60BC3231E}" dt="2024-12-02T08:49:34.955" v="1856" actId="11230"/>
      <pc:docMkLst>
        <pc:docMk/>
      </pc:docMkLst>
      <pc:sldChg chg="addSp delSp modSp new mod modClrScheme chgLayout">
        <pc:chgData name="Fabian Stiewe" userId="0ad49742f936a350" providerId="LiveId" clId="{343990AC-0729-EA40-81C3-D0D60BC3231E}" dt="2024-12-02T06:55:23.554" v="171" actId="20577"/>
        <pc:sldMkLst>
          <pc:docMk/>
          <pc:sldMk cId="3156427972" sldId="258"/>
        </pc:sldMkLst>
        <pc:spChg chg="mod ord">
          <ac:chgData name="Fabian Stiewe" userId="0ad49742f936a350" providerId="LiveId" clId="{343990AC-0729-EA40-81C3-D0D60BC3231E}" dt="2024-12-02T06:55:23.554" v="171" actId="20577"/>
          <ac:spMkLst>
            <pc:docMk/>
            <pc:sldMk cId="3156427972" sldId="258"/>
            <ac:spMk id="2" creationId="{9FA09A85-C6DA-1A32-68AC-678BD7387219}"/>
          </ac:spMkLst>
        </pc:spChg>
        <pc:spChg chg="del">
          <ac:chgData name="Fabian Stiewe" userId="0ad49742f936a350" providerId="LiveId" clId="{343990AC-0729-EA40-81C3-D0D60BC3231E}" dt="2024-12-02T06:45:06.818" v="8" actId="700"/>
          <ac:spMkLst>
            <pc:docMk/>
            <pc:sldMk cId="3156427972" sldId="258"/>
            <ac:spMk id="3" creationId="{3E5C2627-C186-E293-88FD-4D16653AA28D}"/>
          </ac:spMkLst>
        </pc:spChg>
        <pc:spChg chg="del mod ord">
          <ac:chgData name="Fabian Stiewe" userId="0ad49742f936a350" providerId="LiveId" clId="{343990AC-0729-EA40-81C3-D0D60BC3231E}" dt="2024-12-02T06:45:06.818" v="8" actId="700"/>
          <ac:spMkLst>
            <pc:docMk/>
            <pc:sldMk cId="3156427972" sldId="258"/>
            <ac:spMk id="4" creationId="{9666F8B5-BCD3-5412-ECA2-7705905B303E}"/>
          </ac:spMkLst>
        </pc:spChg>
        <pc:spChg chg="del">
          <ac:chgData name="Fabian Stiewe" userId="0ad49742f936a350" providerId="LiveId" clId="{343990AC-0729-EA40-81C3-D0D60BC3231E}" dt="2024-12-02T06:45:06.818" v="8" actId="700"/>
          <ac:spMkLst>
            <pc:docMk/>
            <pc:sldMk cId="3156427972" sldId="258"/>
            <ac:spMk id="5" creationId="{16C41DDF-89D0-4AE6-85C6-F1038CE8705A}"/>
          </ac:spMkLst>
        </pc:spChg>
        <pc:spChg chg="del">
          <ac:chgData name="Fabian Stiewe" userId="0ad49742f936a350" providerId="LiveId" clId="{343990AC-0729-EA40-81C3-D0D60BC3231E}" dt="2024-12-02T06:45:06.818" v="8" actId="700"/>
          <ac:spMkLst>
            <pc:docMk/>
            <pc:sldMk cId="3156427972" sldId="258"/>
            <ac:spMk id="6" creationId="{AD2AD6F9-ED18-8673-B3FF-B300BF01D3E3}"/>
          </ac:spMkLst>
        </pc:spChg>
        <pc:spChg chg="add del mod ord">
          <ac:chgData name="Fabian Stiewe" userId="0ad49742f936a350" providerId="LiveId" clId="{343990AC-0729-EA40-81C3-D0D60BC3231E}" dt="2024-12-02T06:45:15.507" v="9" actId="478"/>
          <ac:spMkLst>
            <pc:docMk/>
            <pc:sldMk cId="3156427972" sldId="258"/>
            <ac:spMk id="7" creationId="{90BC3E7D-3FEF-EDB5-96CA-B2FCBD205E66}"/>
          </ac:spMkLst>
        </pc:spChg>
        <pc:spChg chg="add del mod">
          <ac:chgData name="Fabian Stiewe" userId="0ad49742f936a350" providerId="LiveId" clId="{343990AC-0729-EA40-81C3-D0D60BC3231E}" dt="2024-12-02T06:46:52.782" v="58"/>
          <ac:spMkLst>
            <pc:docMk/>
            <pc:sldMk cId="3156427972" sldId="258"/>
            <ac:spMk id="8" creationId="{0E4801CA-459B-3211-409F-752226055C44}"/>
          </ac:spMkLst>
        </pc:spChg>
        <pc:spChg chg="add del mod">
          <ac:chgData name="Fabian Stiewe" userId="0ad49742f936a350" providerId="LiveId" clId="{343990AC-0729-EA40-81C3-D0D60BC3231E}" dt="2024-12-02T06:46:45.412" v="50"/>
          <ac:spMkLst>
            <pc:docMk/>
            <pc:sldMk cId="3156427972" sldId="258"/>
            <ac:spMk id="9" creationId="{6A0CE729-6AAD-F63B-5816-F8212B70CFF6}"/>
          </ac:spMkLst>
        </pc:spChg>
        <pc:spChg chg="add del mod">
          <ac:chgData name="Fabian Stiewe" userId="0ad49742f936a350" providerId="LiveId" clId="{343990AC-0729-EA40-81C3-D0D60BC3231E}" dt="2024-12-02T06:46:15.043" v="39" actId="478"/>
          <ac:spMkLst>
            <pc:docMk/>
            <pc:sldMk cId="3156427972" sldId="258"/>
            <ac:spMk id="10" creationId="{3DC74763-AFE2-FCCA-CF10-FA16A40B4409}"/>
          </ac:spMkLst>
        </pc:spChg>
        <pc:spChg chg="add del mod">
          <ac:chgData name="Fabian Stiewe" userId="0ad49742f936a350" providerId="LiveId" clId="{343990AC-0729-EA40-81C3-D0D60BC3231E}" dt="2024-12-02T06:46:47.643" v="52"/>
          <ac:spMkLst>
            <pc:docMk/>
            <pc:sldMk cId="3156427972" sldId="258"/>
            <ac:spMk id="11" creationId="{DBE1C1DD-12A5-042B-5542-EC18BABF9C87}"/>
          </ac:spMkLst>
        </pc:spChg>
        <pc:spChg chg="add mod">
          <ac:chgData name="Fabian Stiewe" userId="0ad49742f936a350" providerId="LiveId" clId="{343990AC-0729-EA40-81C3-D0D60BC3231E}" dt="2024-12-02T06:49:29.883" v="87" actId="1076"/>
          <ac:spMkLst>
            <pc:docMk/>
            <pc:sldMk cId="3156427972" sldId="258"/>
            <ac:spMk id="13" creationId="{0A3638C5-4A0A-93C1-E889-2D49E126D337}"/>
          </ac:spMkLst>
        </pc:spChg>
        <pc:spChg chg="add mod">
          <ac:chgData name="Fabian Stiewe" userId="0ad49742f936a350" providerId="LiveId" clId="{343990AC-0729-EA40-81C3-D0D60BC3231E}" dt="2024-12-02T06:52:47.747" v="123" actId="1076"/>
          <ac:spMkLst>
            <pc:docMk/>
            <pc:sldMk cId="3156427972" sldId="258"/>
            <ac:spMk id="14" creationId="{66B017A4-0475-108F-1E07-4FFF2829F5EE}"/>
          </ac:spMkLst>
        </pc:spChg>
        <pc:spChg chg="add mod">
          <ac:chgData name="Fabian Stiewe" userId="0ad49742f936a350" providerId="LiveId" clId="{343990AC-0729-EA40-81C3-D0D60BC3231E}" dt="2024-12-02T06:52:54.549" v="126" actId="20577"/>
          <ac:spMkLst>
            <pc:docMk/>
            <pc:sldMk cId="3156427972" sldId="258"/>
            <ac:spMk id="15" creationId="{10EDFA02-8412-1E5F-B0F6-175361FC2A47}"/>
          </ac:spMkLst>
        </pc:spChg>
        <pc:spChg chg="add del mod">
          <ac:chgData name="Fabian Stiewe" userId="0ad49742f936a350" providerId="LiveId" clId="{343990AC-0729-EA40-81C3-D0D60BC3231E}" dt="2024-12-02T06:53:13.254" v="129" actId="478"/>
          <ac:spMkLst>
            <pc:docMk/>
            <pc:sldMk cId="3156427972" sldId="258"/>
            <ac:spMk id="16" creationId="{BAFF72E1-1CD0-55D1-8868-0F2FA54E9A5C}"/>
          </ac:spMkLst>
        </pc:spChg>
        <pc:graphicFrameChg chg="add del">
          <ac:chgData name="Fabian Stiewe" userId="0ad49742f936a350" providerId="LiveId" clId="{343990AC-0729-EA40-81C3-D0D60BC3231E}" dt="2024-12-02T06:47:05.952" v="60" actId="478"/>
          <ac:graphicFrameMkLst>
            <pc:docMk/>
            <pc:sldMk cId="3156427972" sldId="258"/>
            <ac:graphicFrameMk id="12" creationId="{E6BAE7D0-F8A3-FB71-C211-B19AB1F13D97}"/>
          </ac:graphicFrameMkLst>
        </pc:graphicFrameChg>
      </pc:sldChg>
      <pc:sldChg chg="modSp add mod modTransition">
        <pc:chgData name="Fabian Stiewe" userId="0ad49742f936a350" providerId="LiveId" clId="{343990AC-0729-EA40-81C3-D0D60BC3231E}" dt="2024-12-02T06:55:28.085" v="172"/>
        <pc:sldMkLst>
          <pc:docMk/>
          <pc:sldMk cId="563397636" sldId="259"/>
        </pc:sldMkLst>
        <pc:spChg chg="mod">
          <ac:chgData name="Fabian Stiewe" userId="0ad49742f936a350" providerId="LiveId" clId="{343990AC-0729-EA40-81C3-D0D60BC3231E}" dt="2024-12-02T06:55:28.085" v="172"/>
          <ac:spMkLst>
            <pc:docMk/>
            <pc:sldMk cId="563397636" sldId="259"/>
            <ac:spMk id="2" creationId="{8EA261BA-7A99-5E65-2C7D-C2CBF6D1E7DA}"/>
          </ac:spMkLst>
        </pc:spChg>
        <pc:spChg chg="mod">
          <ac:chgData name="Fabian Stiewe" userId="0ad49742f936a350" providerId="LiveId" clId="{343990AC-0729-EA40-81C3-D0D60BC3231E}" dt="2024-12-02T06:52:42.302" v="121" actId="1076"/>
          <ac:spMkLst>
            <pc:docMk/>
            <pc:sldMk cId="563397636" sldId="259"/>
            <ac:spMk id="13" creationId="{DA2DCADF-1207-717E-344F-E5451D21C3B6}"/>
          </ac:spMkLst>
        </pc:spChg>
        <pc:spChg chg="mod">
          <ac:chgData name="Fabian Stiewe" userId="0ad49742f936a350" providerId="LiveId" clId="{343990AC-0729-EA40-81C3-D0D60BC3231E}" dt="2024-12-02T06:52:39.863" v="120" actId="1076"/>
          <ac:spMkLst>
            <pc:docMk/>
            <pc:sldMk cId="563397636" sldId="259"/>
            <ac:spMk id="14" creationId="{6DD54317-9327-3801-FD91-86B25ABCBE00}"/>
          </ac:spMkLst>
        </pc:spChg>
        <pc:spChg chg="mod">
          <ac:chgData name="Fabian Stiewe" userId="0ad49742f936a350" providerId="LiveId" clId="{343990AC-0729-EA40-81C3-D0D60BC3231E}" dt="2024-12-02T06:51:21.631" v="105" actId="1076"/>
          <ac:spMkLst>
            <pc:docMk/>
            <pc:sldMk cId="563397636" sldId="259"/>
            <ac:spMk id="15" creationId="{D2523647-341A-031B-4849-284F53E9A9D4}"/>
          </ac:spMkLst>
        </pc:spChg>
      </pc:sldChg>
      <pc:sldChg chg="modSp add del mod modTransition">
        <pc:chgData name="Fabian Stiewe" userId="0ad49742f936a350" providerId="LiveId" clId="{343990AC-0729-EA40-81C3-D0D60BC3231E}" dt="2024-12-02T06:51:12.695" v="101" actId="2696"/>
        <pc:sldMkLst>
          <pc:docMk/>
          <pc:sldMk cId="2984460699" sldId="259"/>
        </pc:sldMkLst>
        <pc:spChg chg="mod">
          <ac:chgData name="Fabian Stiewe" userId="0ad49742f936a350" providerId="LiveId" clId="{343990AC-0729-EA40-81C3-D0D60BC3231E}" dt="2024-12-02T06:49:52.265" v="91" actId="1076"/>
          <ac:spMkLst>
            <pc:docMk/>
            <pc:sldMk cId="2984460699" sldId="259"/>
            <ac:spMk id="13" creationId="{9A28450F-98C8-A399-2368-9A4303FD67A0}"/>
          </ac:spMkLst>
        </pc:spChg>
        <pc:spChg chg="mod">
          <ac:chgData name="Fabian Stiewe" userId="0ad49742f936a350" providerId="LiveId" clId="{343990AC-0729-EA40-81C3-D0D60BC3231E}" dt="2024-12-02T06:49:50.148" v="90" actId="1076"/>
          <ac:spMkLst>
            <pc:docMk/>
            <pc:sldMk cId="2984460699" sldId="259"/>
            <ac:spMk id="14" creationId="{EDC7506E-5CA8-0859-6E53-5F75A367EE58}"/>
          </ac:spMkLst>
        </pc:spChg>
      </pc:sldChg>
      <pc:sldChg chg="new del">
        <pc:chgData name="Fabian Stiewe" userId="0ad49742f936a350" providerId="LiveId" clId="{343990AC-0729-EA40-81C3-D0D60BC3231E}" dt="2024-12-02T06:50:44.791" v="94" actId="2696"/>
        <pc:sldMkLst>
          <pc:docMk/>
          <pc:sldMk cId="1467192642" sldId="260"/>
        </pc:sldMkLst>
      </pc:sldChg>
      <pc:sldChg chg="modSp add del mod">
        <pc:chgData name="Fabian Stiewe" userId="0ad49742f936a350" providerId="LiveId" clId="{343990AC-0729-EA40-81C3-D0D60BC3231E}" dt="2024-12-02T06:51:12.698" v="102" actId="2696"/>
        <pc:sldMkLst>
          <pc:docMk/>
          <pc:sldMk cId="2751856891" sldId="260"/>
        </pc:sldMkLst>
        <pc:spChg chg="mod">
          <ac:chgData name="Fabian Stiewe" userId="0ad49742f936a350" providerId="LiveId" clId="{343990AC-0729-EA40-81C3-D0D60BC3231E}" dt="2024-12-02T06:50:53.646" v="96" actId="1076"/>
          <ac:spMkLst>
            <pc:docMk/>
            <pc:sldMk cId="2751856891" sldId="260"/>
            <ac:spMk id="14" creationId="{5AAD2B96-7725-96D4-D11F-08CDC55BACDC}"/>
          </ac:spMkLst>
        </pc:spChg>
      </pc:sldChg>
      <pc:sldChg chg="addSp modSp add mod modTransition">
        <pc:chgData name="Fabian Stiewe" userId="0ad49742f936a350" providerId="LiveId" clId="{343990AC-0729-EA40-81C3-D0D60BC3231E}" dt="2024-12-02T06:55:29.895" v="173"/>
        <pc:sldMkLst>
          <pc:docMk/>
          <pc:sldMk cId="3442291666" sldId="260"/>
        </pc:sldMkLst>
        <pc:spChg chg="mod">
          <ac:chgData name="Fabian Stiewe" userId="0ad49742f936a350" providerId="LiveId" clId="{343990AC-0729-EA40-81C3-D0D60BC3231E}" dt="2024-12-02T06:55:29.895" v="173"/>
          <ac:spMkLst>
            <pc:docMk/>
            <pc:sldMk cId="3442291666" sldId="260"/>
            <ac:spMk id="2" creationId="{FD7D0CA3-9E3D-BF3C-B820-FBF78050A6CA}"/>
          </ac:spMkLst>
        </pc:spChg>
        <pc:spChg chg="add mod">
          <ac:chgData name="Fabian Stiewe" userId="0ad49742f936a350" providerId="LiveId" clId="{343990AC-0729-EA40-81C3-D0D60BC3231E}" dt="2024-12-02T06:53:22.963" v="134" actId="20577"/>
          <ac:spMkLst>
            <pc:docMk/>
            <pc:sldMk cId="3442291666" sldId="260"/>
            <ac:spMk id="3" creationId="{4514DC75-5628-AF9C-42DE-FB371172E4B2}"/>
          </ac:spMkLst>
        </pc:spChg>
        <pc:spChg chg="add mod">
          <ac:chgData name="Fabian Stiewe" userId="0ad49742f936a350" providerId="LiveId" clId="{343990AC-0729-EA40-81C3-D0D60BC3231E}" dt="2024-12-02T06:53:29.686" v="138" actId="20577"/>
          <ac:spMkLst>
            <pc:docMk/>
            <pc:sldMk cId="3442291666" sldId="260"/>
            <ac:spMk id="4" creationId="{5E24D268-C052-75B5-8243-76B3754811E8}"/>
          </ac:spMkLst>
        </pc:spChg>
        <pc:spChg chg="add mod">
          <ac:chgData name="Fabian Stiewe" userId="0ad49742f936a350" providerId="LiveId" clId="{343990AC-0729-EA40-81C3-D0D60BC3231E}" dt="2024-12-02T06:53:46.474" v="144" actId="20577"/>
          <ac:spMkLst>
            <pc:docMk/>
            <pc:sldMk cId="3442291666" sldId="260"/>
            <ac:spMk id="5" creationId="{F29FDEC0-7C5A-A8DB-12E4-D1C5FBD5D0A0}"/>
          </ac:spMkLst>
        </pc:spChg>
        <pc:spChg chg="mod">
          <ac:chgData name="Fabian Stiewe" userId="0ad49742f936a350" providerId="LiveId" clId="{343990AC-0729-EA40-81C3-D0D60BC3231E}" dt="2024-12-02T06:52:05.398" v="116" actId="1076"/>
          <ac:spMkLst>
            <pc:docMk/>
            <pc:sldMk cId="3442291666" sldId="260"/>
            <ac:spMk id="13" creationId="{AD72D308-545C-4CE5-2235-8C840E0838C9}"/>
          </ac:spMkLst>
        </pc:spChg>
        <pc:spChg chg="mod">
          <ac:chgData name="Fabian Stiewe" userId="0ad49742f936a350" providerId="LiveId" clId="{343990AC-0729-EA40-81C3-D0D60BC3231E}" dt="2024-12-02T06:52:05.398" v="116" actId="1076"/>
          <ac:spMkLst>
            <pc:docMk/>
            <pc:sldMk cId="3442291666" sldId="260"/>
            <ac:spMk id="14" creationId="{7F259BE1-8566-C3C1-8110-6EA1C9685802}"/>
          </ac:spMkLst>
        </pc:spChg>
        <pc:spChg chg="mod">
          <ac:chgData name="Fabian Stiewe" userId="0ad49742f936a350" providerId="LiveId" clId="{343990AC-0729-EA40-81C3-D0D60BC3231E}" dt="2024-12-02T06:52:05.398" v="116" actId="1076"/>
          <ac:spMkLst>
            <pc:docMk/>
            <pc:sldMk cId="3442291666" sldId="260"/>
            <ac:spMk id="15" creationId="{2684AB77-2ABC-F656-0B09-5D6C26C3B381}"/>
          </ac:spMkLst>
        </pc:spChg>
      </pc:sldChg>
      <pc:sldChg chg="modSp add mod">
        <pc:chgData name="Fabian Stiewe" userId="0ad49742f936a350" providerId="LiveId" clId="{343990AC-0729-EA40-81C3-D0D60BC3231E}" dt="2024-12-02T06:55:31.663" v="174"/>
        <pc:sldMkLst>
          <pc:docMk/>
          <pc:sldMk cId="889984829" sldId="261"/>
        </pc:sldMkLst>
        <pc:spChg chg="mod">
          <ac:chgData name="Fabian Stiewe" userId="0ad49742f936a350" providerId="LiveId" clId="{343990AC-0729-EA40-81C3-D0D60BC3231E}" dt="2024-12-02T06:55:31.663" v="174"/>
          <ac:spMkLst>
            <pc:docMk/>
            <pc:sldMk cId="889984829" sldId="261"/>
            <ac:spMk id="2" creationId="{667FD494-56CD-4DDB-1FA1-14E4C2A250FE}"/>
          </ac:spMkLst>
        </pc:spChg>
        <pc:spChg chg="mod">
          <ac:chgData name="Fabian Stiewe" userId="0ad49742f936a350" providerId="LiveId" clId="{343990AC-0729-EA40-81C3-D0D60BC3231E}" dt="2024-12-02T06:54:01.280" v="147" actId="1076"/>
          <ac:spMkLst>
            <pc:docMk/>
            <pc:sldMk cId="889984829" sldId="261"/>
            <ac:spMk id="3" creationId="{0F2C7A75-3387-8E8F-0FBB-0DA58D75050F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3" creationId="{9C46392E-5DC6-6181-4C9A-84F622A3C64E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4" creationId="{2B9484BD-1C92-9A83-41AF-63CE1EB1261D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5" creationId="{C60A163C-687A-7A08-4EA3-FEF617B0D155}"/>
          </ac:spMkLst>
        </pc:spChg>
      </pc:sldChg>
      <pc:sldChg chg="modSp add mod">
        <pc:chgData name="Fabian Stiewe" userId="0ad49742f936a350" providerId="LiveId" clId="{343990AC-0729-EA40-81C3-D0D60BC3231E}" dt="2024-12-02T06:55:34.045" v="175"/>
        <pc:sldMkLst>
          <pc:docMk/>
          <pc:sldMk cId="874888367" sldId="262"/>
        </pc:sldMkLst>
        <pc:spChg chg="mod">
          <ac:chgData name="Fabian Stiewe" userId="0ad49742f936a350" providerId="LiveId" clId="{343990AC-0729-EA40-81C3-D0D60BC3231E}" dt="2024-12-02T06:55:34.045" v="175"/>
          <ac:spMkLst>
            <pc:docMk/>
            <pc:sldMk cId="874888367" sldId="262"/>
            <ac:spMk id="2" creationId="{AB317C18-9604-2783-27DB-7F1064D95FF6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3" creationId="{B9CC0BD6-E0EC-622B-F11F-2092B4DE8547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4" creationId="{C6C12F8E-1D63-4950-6434-A699AEAD7ED8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5" creationId="{467C6790-BD91-874F-CBAB-7AA9823349D8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3" creationId="{8E3CCA05-6EF6-2522-7636-AE093939BFB3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4" creationId="{FBF34713-5D88-E046-ABC3-DD100565E534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5" creationId="{42E5DA93-624A-B350-BE25-5F5294148DB4}"/>
          </ac:spMkLst>
        </pc:spChg>
      </pc:sldChg>
      <pc:sldChg chg="addSp delSp modSp new mod setBg modAnim">
        <pc:chgData name="Fabian Stiewe" userId="0ad49742f936a350" providerId="LiveId" clId="{343990AC-0729-EA40-81C3-D0D60BC3231E}" dt="2024-12-02T07:03:52.029" v="329" actId="20577"/>
        <pc:sldMkLst>
          <pc:docMk/>
          <pc:sldMk cId="3511553453" sldId="263"/>
        </pc:sldMkLst>
        <pc:spChg chg="mod">
          <ac:chgData name="Fabian Stiewe" userId="0ad49742f936a350" providerId="LiveId" clId="{343990AC-0729-EA40-81C3-D0D60BC3231E}" dt="2024-12-02T07:00:50.693" v="245" actId="26606"/>
          <ac:spMkLst>
            <pc:docMk/>
            <pc:sldMk cId="3511553453" sldId="263"/>
            <ac:spMk id="2" creationId="{33787095-ACA2-61F7-7ECC-84BDAAD585D6}"/>
          </ac:spMkLst>
        </pc:spChg>
        <pc:spChg chg="del">
          <ac:chgData name="Fabian Stiewe" userId="0ad49742f936a350" providerId="LiveId" clId="{343990AC-0729-EA40-81C3-D0D60BC3231E}" dt="2024-12-02T07:00:27.443" v="198"/>
          <ac:spMkLst>
            <pc:docMk/>
            <pc:sldMk cId="3511553453" sldId="263"/>
            <ac:spMk id="3" creationId="{3DF79990-4898-2CF7-9DDB-7F03095EF58F}"/>
          </ac:spMkLst>
        </pc:spChg>
        <pc:spChg chg="add mod ord">
          <ac:chgData name="Fabian Stiewe" userId="0ad49742f936a350" providerId="LiveId" clId="{343990AC-0729-EA40-81C3-D0D60BC3231E}" dt="2024-12-02T07:03:52.029" v="329" actId="20577"/>
          <ac:spMkLst>
            <pc:docMk/>
            <pc:sldMk cId="3511553453" sldId="263"/>
            <ac:spMk id="9" creationId="{5888C8BB-6D4B-D908-E221-0381B56E089B}"/>
          </ac:spMkLst>
        </pc:spChg>
        <pc:spChg chg="add del">
          <ac:chgData name="Fabian Stiewe" userId="0ad49742f936a350" providerId="LiveId" clId="{343990AC-0729-EA40-81C3-D0D60BC3231E}" dt="2024-12-02T07:00:50.716" v="246" actId="26606"/>
          <ac:spMkLst>
            <pc:docMk/>
            <pc:sldMk cId="3511553453" sldId="263"/>
            <ac:spMk id="12" creationId="{C2E4E997-8672-4FFD-B8EC-9932A8E4714B}"/>
          </ac:spMkLst>
        </pc:spChg>
        <pc:spChg chg="add">
          <ac:chgData name="Fabian Stiewe" userId="0ad49742f936a350" providerId="LiveId" clId="{343990AC-0729-EA40-81C3-D0D60BC3231E}" dt="2024-12-02T07:00:50.716" v="246" actId="26606"/>
          <ac:spMkLst>
            <pc:docMk/>
            <pc:sldMk cId="3511553453" sldId="263"/>
            <ac:spMk id="108" creationId="{C2E4E997-8672-4FFD-B8EC-9932A8E4714B}"/>
          </ac:spMkLst>
        </pc:spChg>
        <pc:grpChg chg="add del">
          <ac:chgData name="Fabian Stiewe" userId="0ad49742f936a350" providerId="LiveId" clId="{343990AC-0729-EA40-81C3-D0D60BC3231E}" dt="2024-12-02T07:00:50.716" v="246" actId="26606"/>
          <ac:grpSpMkLst>
            <pc:docMk/>
            <pc:sldMk cId="3511553453" sldId="263"/>
            <ac:grpSpMk id="16" creationId="{453E4DEE-E996-40F8-8635-0FF43D7348F9}"/>
          </ac:grpSpMkLst>
        </pc:grpChg>
        <pc:grpChg chg="add del">
          <ac:chgData name="Fabian Stiewe" userId="0ad49742f936a350" providerId="LiveId" clId="{343990AC-0729-EA40-81C3-D0D60BC3231E}" dt="2024-12-02T07:00:50.693" v="245" actId="26606"/>
          <ac:grpSpMkLst>
            <pc:docMk/>
            <pc:sldMk cId="3511553453" sldId="263"/>
            <ac:grpSpMk id="48" creationId="{9AE4726C-1831-4FE3-9A11-227F0DC2F0BC}"/>
          </ac:grpSpMkLst>
        </pc:grpChg>
        <pc:grpChg chg="add del">
          <ac:chgData name="Fabian Stiewe" userId="0ad49742f936a350" providerId="LiveId" clId="{343990AC-0729-EA40-81C3-D0D60BC3231E}" dt="2024-12-02T07:00:50.693" v="245" actId="26606"/>
          <ac:grpSpMkLst>
            <pc:docMk/>
            <pc:sldMk cId="3511553453" sldId="263"/>
            <ac:grpSpMk id="52" creationId="{E916825F-759B-4F1A-BA80-AF7137691EC5}"/>
          </ac:grpSpMkLst>
        </pc:grpChg>
        <pc:grpChg chg="add">
          <ac:chgData name="Fabian Stiewe" userId="0ad49742f936a350" providerId="LiveId" clId="{343990AC-0729-EA40-81C3-D0D60BC3231E}" dt="2024-12-02T07:00:50.716" v="246" actId="26606"/>
          <ac:grpSpMkLst>
            <pc:docMk/>
            <pc:sldMk cId="3511553453" sldId="263"/>
            <ac:grpSpMk id="109" creationId="{453E4DEE-E996-40F8-8635-0FF43D7348F9}"/>
          </ac:grpSpMkLst>
        </pc:grpChg>
        <pc:picChg chg="add mod">
          <ac:chgData name="Fabian Stiewe" userId="0ad49742f936a350" providerId="LiveId" clId="{343990AC-0729-EA40-81C3-D0D60BC3231E}" dt="2024-12-02T07:00:50.693" v="245" actId="26606"/>
          <ac:picMkLst>
            <pc:docMk/>
            <pc:sldMk cId="3511553453" sldId="263"/>
            <ac:picMk id="5" creationId="{107BD920-53F0-F5E0-7E39-27CC95D03F9E}"/>
          </ac:picMkLst>
        </pc:picChg>
        <pc:picChg chg="add del">
          <ac:chgData name="Fabian Stiewe" userId="0ad49742f936a350" providerId="LiveId" clId="{343990AC-0729-EA40-81C3-D0D60BC3231E}" dt="2024-12-02T07:00:50.716" v="246" actId="26606"/>
          <ac:picMkLst>
            <pc:docMk/>
            <pc:sldMk cId="3511553453" sldId="263"/>
            <ac:picMk id="14" creationId="{FE6BA9E6-1D9E-4D30-B528-D49FA1342E4E}"/>
          </ac:picMkLst>
        </pc:picChg>
        <pc:picChg chg="add">
          <ac:chgData name="Fabian Stiewe" userId="0ad49742f936a350" providerId="LiveId" clId="{343990AC-0729-EA40-81C3-D0D60BC3231E}" dt="2024-12-02T07:00:50.716" v="246" actId="26606"/>
          <ac:picMkLst>
            <pc:docMk/>
            <pc:sldMk cId="3511553453" sldId="263"/>
            <ac:picMk id="50" creationId="{FE6BA9E6-1D9E-4D30-B528-D49FA1342E4E}"/>
          </ac:picMkLst>
        </pc:picChg>
      </pc:sldChg>
      <pc:sldChg chg="addSp delSp modSp new mod setBg addAnim">
        <pc:chgData name="Fabian Stiewe" userId="0ad49742f936a350" providerId="LiveId" clId="{343990AC-0729-EA40-81C3-D0D60BC3231E}" dt="2024-12-02T07:03:18.626" v="273"/>
        <pc:sldMkLst>
          <pc:docMk/>
          <pc:sldMk cId="798366610" sldId="264"/>
        </pc:sldMkLst>
        <pc:spChg chg="mod">
          <ac:chgData name="Fabian Stiewe" userId="0ad49742f936a350" providerId="LiveId" clId="{343990AC-0729-EA40-81C3-D0D60BC3231E}" dt="2024-12-02T07:03:18.619" v="272" actId="26606"/>
          <ac:spMkLst>
            <pc:docMk/>
            <pc:sldMk cId="798366610" sldId="264"/>
            <ac:spMk id="2" creationId="{E07409DE-821C-F8BF-47F3-2BFBED88152F}"/>
          </ac:spMkLst>
        </pc:spChg>
        <pc:spChg chg="del">
          <ac:chgData name="Fabian Stiewe" userId="0ad49742f936a350" providerId="LiveId" clId="{343990AC-0729-EA40-81C3-D0D60BC3231E}" dt="2024-12-02T07:03:14.896" v="271" actId="478"/>
          <ac:spMkLst>
            <pc:docMk/>
            <pc:sldMk cId="798366610" sldId="264"/>
            <ac:spMk id="3" creationId="{FDA9D068-09EA-E40A-E3F2-03E867FCC3FA}"/>
          </ac:spMkLst>
        </pc:s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10" creationId="{9795E515-5F57-431F-9A0D-3A0419DF7572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66" creationId="{6C68F39D-867D-4AFF-94C4-C3829AD5C5B5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70" creationId="{4466CCD0-FEF9-460D-9FB6-11613A492B66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126" creationId="{176E1971-1C4C-46C8-A821-63766428014D}"/>
          </ac:grpSpMkLst>
        </pc:grpChg>
        <pc:picChg chg="add">
          <ac:chgData name="Fabian Stiewe" userId="0ad49742f936a350" providerId="LiveId" clId="{343990AC-0729-EA40-81C3-D0D60BC3231E}" dt="2024-12-02T07:03:18.619" v="272" actId="26606"/>
          <ac:picMkLst>
            <pc:docMk/>
            <pc:sldMk cId="798366610" sldId="264"/>
            <ac:picMk id="4" creationId="{98327019-BBEB-C9BF-F6D0-DC663A930680}"/>
          </ac:picMkLst>
        </pc:picChg>
        <pc:picChg chg="add">
          <ac:chgData name="Fabian Stiewe" userId="0ad49742f936a350" providerId="LiveId" clId="{343990AC-0729-EA40-81C3-D0D60BC3231E}" dt="2024-12-02T07:03:18.619" v="272" actId="26606"/>
          <ac:picMkLst>
            <pc:docMk/>
            <pc:sldMk cId="798366610" sldId="264"/>
            <ac:picMk id="8" creationId="{50C065C3-0FE3-4452-B765-CB05BBB2A983}"/>
          </ac:picMkLst>
        </pc:picChg>
      </pc:sldChg>
      <pc:sldChg chg="addSp modSp new mod modAnim">
        <pc:chgData name="Fabian Stiewe" userId="0ad49742f936a350" providerId="LiveId" clId="{343990AC-0729-EA40-81C3-D0D60BC3231E}" dt="2024-12-02T07:12:29.591" v="415" actId="20577"/>
        <pc:sldMkLst>
          <pc:docMk/>
          <pc:sldMk cId="2735828078" sldId="265"/>
        </pc:sldMkLst>
        <pc:spChg chg="mod">
          <ac:chgData name="Fabian Stiewe" userId="0ad49742f936a350" providerId="LiveId" clId="{343990AC-0729-EA40-81C3-D0D60BC3231E}" dt="2024-12-02T07:06:43.106" v="351" actId="20577"/>
          <ac:spMkLst>
            <pc:docMk/>
            <pc:sldMk cId="2735828078" sldId="265"/>
            <ac:spMk id="2" creationId="{A2C1B7AC-AA08-84AB-6D87-5D28E453CF35}"/>
          </ac:spMkLst>
        </pc:spChg>
        <pc:spChg chg="mod">
          <ac:chgData name="Fabian Stiewe" userId="0ad49742f936a350" providerId="LiveId" clId="{343990AC-0729-EA40-81C3-D0D60BC3231E}" dt="2024-12-02T07:12:29.591" v="415" actId="20577"/>
          <ac:spMkLst>
            <pc:docMk/>
            <pc:sldMk cId="2735828078" sldId="265"/>
            <ac:spMk id="3" creationId="{18FEDA3A-8A70-3552-42A9-3AA64A346512}"/>
          </ac:spMkLst>
        </pc:spChg>
        <pc:spChg chg="add mod">
          <ac:chgData name="Fabian Stiewe" userId="0ad49742f936a350" providerId="LiveId" clId="{343990AC-0729-EA40-81C3-D0D60BC3231E}" dt="2024-12-02T07:08:39.679" v="374" actId="404"/>
          <ac:spMkLst>
            <pc:docMk/>
            <pc:sldMk cId="2735828078" sldId="265"/>
            <ac:spMk id="4" creationId="{EF8A37D7-A145-EE9F-3085-27F0A0B7EE1C}"/>
          </ac:spMkLst>
        </pc:spChg>
        <pc:spChg chg="add mod">
          <ac:chgData name="Fabian Stiewe" userId="0ad49742f936a350" providerId="LiveId" clId="{343990AC-0729-EA40-81C3-D0D60BC3231E}" dt="2024-12-02T07:08:45.075" v="375" actId="1076"/>
          <ac:spMkLst>
            <pc:docMk/>
            <pc:sldMk cId="2735828078" sldId="265"/>
            <ac:spMk id="5" creationId="{801DA19E-3D2A-2966-98B3-47F2DE8F2E8B}"/>
          </ac:spMkLst>
        </pc:spChg>
        <pc:spChg chg="add mod">
          <ac:chgData name="Fabian Stiewe" userId="0ad49742f936a350" providerId="LiveId" clId="{343990AC-0729-EA40-81C3-D0D60BC3231E}" dt="2024-12-02T07:08:54.088" v="381" actId="20577"/>
          <ac:spMkLst>
            <pc:docMk/>
            <pc:sldMk cId="2735828078" sldId="265"/>
            <ac:spMk id="6" creationId="{A20180B2-6D12-3C58-9CDB-69B6C940C07C}"/>
          </ac:spMkLst>
        </pc:spChg>
        <pc:spChg chg="add mod">
          <ac:chgData name="Fabian Stiewe" userId="0ad49742f936a350" providerId="LiveId" clId="{343990AC-0729-EA40-81C3-D0D60BC3231E}" dt="2024-12-02T07:08:56.508" v="382" actId="20577"/>
          <ac:spMkLst>
            <pc:docMk/>
            <pc:sldMk cId="2735828078" sldId="265"/>
            <ac:spMk id="7" creationId="{FBE47030-168F-D310-BFC8-A88685915677}"/>
          </ac:spMkLst>
        </pc:spChg>
        <pc:cxnChg chg="add mod">
          <ac:chgData name="Fabian Stiewe" userId="0ad49742f936a350" providerId="LiveId" clId="{343990AC-0729-EA40-81C3-D0D60BC3231E}" dt="2024-12-02T07:09:20.710" v="385" actId="1582"/>
          <ac:cxnSpMkLst>
            <pc:docMk/>
            <pc:sldMk cId="2735828078" sldId="265"/>
            <ac:cxnSpMk id="9" creationId="{AE4924C6-DA24-0681-33EE-4D0AE173F322}"/>
          </ac:cxnSpMkLst>
        </pc:cxnChg>
      </pc:sldChg>
      <pc:sldChg chg="addSp delSp modSp new mod">
        <pc:chgData name="Fabian Stiewe" userId="0ad49742f936a350" providerId="LiveId" clId="{343990AC-0729-EA40-81C3-D0D60BC3231E}" dt="2024-12-02T07:13:38.546" v="429" actId="1582"/>
        <pc:sldMkLst>
          <pc:docMk/>
          <pc:sldMk cId="420459447" sldId="266"/>
        </pc:sldMkLst>
        <pc:spChg chg="mod">
          <ac:chgData name="Fabian Stiewe" userId="0ad49742f936a350" providerId="LiveId" clId="{343990AC-0729-EA40-81C3-D0D60BC3231E}" dt="2024-12-02T07:12:44.837" v="423" actId="20577"/>
          <ac:spMkLst>
            <pc:docMk/>
            <pc:sldMk cId="420459447" sldId="266"/>
            <ac:spMk id="2" creationId="{C5AF8797-9AA9-56A8-21C3-29E94DB2E3AC}"/>
          </ac:spMkLst>
        </pc:spChg>
        <pc:spChg chg="del">
          <ac:chgData name="Fabian Stiewe" userId="0ad49742f936a350" providerId="LiveId" clId="{343990AC-0729-EA40-81C3-D0D60BC3231E}" dt="2024-12-02T07:13:01.622" v="425" actId="478"/>
          <ac:spMkLst>
            <pc:docMk/>
            <pc:sldMk cId="420459447" sldId="266"/>
            <ac:spMk id="3" creationId="{83080151-81F1-DF7E-52B5-03B1F49A0D2A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4" creationId="{1CFB181F-A953-1028-64CE-E8BE596C26CF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5" creationId="{244558D2-F5E8-4365-9A00-1EF4E82BA5E1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6" creationId="{727BA345-935B-4A3C-6A98-26D83372A4AF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7" creationId="{A63E71DE-4E6F-0385-2D9F-441B6B704E58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8" creationId="{757D0E54-5298-D684-8010-A77F09586E62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9" creationId="{73D22F69-43EC-465C-B678-E1BF24EA076F}"/>
          </ac:spMkLst>
        </pc:spChg>
      </pc:sldChg>
      <pc:sldChg chg="modSp add mod modTransition">
        <pc:chgData name="Fabian Stiewe" userId="0ad49742f936a350" providerId="LiveId" clId="{343990AC-0729-EA40-81C3-D0D60BC3231E}" dt="2024-12-02T07:14:05.726" v="435"/>
        <pc:sldMkLst>
          <pc:docMk/>
          <pc:sldMk cId="971018609" sldId="267"/>
        </pc:sldMkLst>
        <pc:spChg chg="mod">
          <ac:chgData name="Fabian Stiewe" userId="0ad49742f936a350" providerId="LiveId" clId="{343990AC-0729-EA40-81C3-D0D60BC3231E}" dt="2024-12-02T07:13:55.545" v="432" actId="1076"/>
          <ac:spMkLst>
            <pc:docMk/>
            <pc:sldMk cId="971018609" sldId="267"/>
            <ac:spMk id="5" creationId="{6A2C2A5F-C98B-DAB4-B9EC-8CFF37F7E589}"/>
          </ac:spMkLst>
        </pc:spChg>
        <pc:spChg chg="mod">
          <ac:chgData name="Fabian Stiewe" userId="0ad49742f936a350" providerId="LiveId" clId="{343990AC-0729-EA40-81C3-D0D60BC3231E}" dt="2024-12-02T07:14:02.153" v="434" actId="166"/>
          <ac:spMkLst>
            <pc:docMk/>
            <pc:sldMk cId="971018609" sldId="267"/>
            <ac:spMk id="7" creationId="{10A880CD-AFEE-8B4A-C279-51846ECEEF3F}"/>
          </ac:spMkLst>
        </pc:spChg>
      </pc:sldChg>
      <pc:sldChg chg="modSp add mod">
        <pc:chgData name="Fabian Stiewe" userId="0ad49742f936a350" providerId="LiveId" clId="{343990AC-0729-EA40-81C3-D0D60BC3231E}" dt="2024-12-02T07:14:25.993" v="438" actId="208"/>
        <pc:sldMkLst>
          <pc:docMk/>
          <pc:sldMk cId="3222045733" sldId="268"/>
        </pc:sldMkLst>
        <pc:spChg chg="mod">
          <ac:chgData name="Fabian Stiewe" userId="0ad49742f936a350" providerId="LiveId" clId="{343990AC-0729-EA40-81C3-D0D60BC3231E}" dt="2024-12-02T07:14:21.612" v="437" actId="208"/>
          <ac:spMkLst>
            <pc:docMk/>
            <pc:sldMk cId="3222045733" sldId="268"/>
            <ac:spMk id="5" creationId="{E7CEFBBF-A498-0404-052D-BFDC7D64814F}"/>
          </ac:spMkLst>
        </pc:spChg>
        <pc:spChg chg="mod">
          <ac:chgData name="Fabian Stiewe" userId="0ad49742f936a350" providerId="LiveId" clId="{343990AC-0729-EA40-81C3-D0D60BC3231E}" dt="2024-12-02T07:14:25.993" v="438" actId="208"/>
          <ac:spMkLst>
            <pc:docMk/>
            <pc:sldMk cId="3222045733" sldId="268"/>
            <ac:spMk id="8" creationId="{459924A0-EF4B-49E8-A3E6-C6F33A6AD588}"/>
          </ac:spMkLst>
        </pc:spChg>
      </pc:sldChg>
      <pc:sldChg chg="addSp modSp add mod">
        <pc:chgData name="Fabian Stiewe" userId="0ad49742f936a350" providerId="LiveId" clId="{343990AC-0729-EA40-81C3-D0D60BC3231E}" dt="2024-12-02T07:15:20.284" v="442" actId="207"/>
        <pc:sldMkLst>
          <pc:docMk/>
          <pc:sldMk cId="1140950064" sldId="269"/>
        </pc:sldMkLst>
        <pc:picChg chg="add mod">
          <ac:chgData name="Fabian Stiewe" userId="0ad49742f936a350" providerId="LiveId" clId="{343990AC-0729-EA40-81C3-D0D60BC3231E}" dt="2024-12-02T07:15:20.284" v="442" actId="207"/>
          <ac:picMkLst>
            <pc:docMk/>
            <pc:sldMk cId="1140950064" sldId="269"/>
            <ac:picMk id="10" creationId="{7763D175-3E45-B3BF-53D5-FCD4A66E4D75}"/>
          </ac:picMkLst>
        </pc:picChg>
      </pc:sldChg>
      <pc:sldChg chg="delSp modSp add mod">
        <pc:chgData name="Fabian Stiewe" userId="0ad49742f936a350" providerId="LiveId" clId="{343990AC-0729-EA40-81C3-D0D60BC3231E}" dt="2024-12-02T07:17:24.667" v="462" actId="166"/>
        <pc:sldMkLst>
          <pc:docMk/>
          <pc:sldMk cId="1453818937" sldId="270"/>
        </pc:sldMkLst>
        <pc:spChg chg="mod">
          <ac:chgData name="Fabian Stiewe" userId="0ad49742f936a350" providerId="LiveId" clId="{343990AC-0729-EA40-81C3-D0D60BC3231E}" dt="2024-12-02T07:15:42.196" v="447" actId="208"/>
          <ac:spMkLst>
            <pc:docMk/>
            <pc:sldMk cId="1453818937" sldId="270"/>
            <ac:spMk id="6" creationId="{75942308-E150-5A9E-378E-42973EBC9C83}"/>
          </ac:spMkLst>
        </pc:spChg>
        <pc:spChg chg="mod">
          <ac:chgData name="Fabian Stiewe" userId="0ad49742f936a350" providerId="LiveId" clId="{343990AC-0729-EA40-81C3-D0D60BC3231E}" dt="2024-12-02T07:15:34.644" v="445" actId="208"/>
          <ac:spMkLst>
            <pc:docMk/>
            <pc:sldMk cId="1453818937" sldId="270"/>
            <ac:spMk id="7" creationId="{4D40B655-6109-B459-1CA0-912296CDB6FA}"/>
          </ac:spMkLst>
        </pc:spChg>
        <pc:spChg chg="mod">
          <ac:chgData name="Fabian Stiewe" userId="0ad49742f936a350" providerId="LiveId" clId="{343990AC-0729-EA40-81C3-D0D60BC3231E}" dt="2024-12-02T07:17:24.667" v="462" actId="166"/>
          <ac:spMkLst>
            <pc:docMk/>
            <pc:sldMk cId="1453818937" sldId="270"/>
            <ac:spMk id="8" creationId="{3AA55F61-9590-3911-0995-65B7F97F0539}"/>
          </ac:spMkLst>
        </pc:spChg>
        <pc:picChg chg="del">
          <ac:chgData name="Fabian Stiewe" userId="0ad49742f936a350" providerId="LiveId" clId="{343990AC-0729-EA40-81C3-D0D60BC3231E}" dt="2024-12-02T07:15:29.027" v="444" actId="478"/>
          <ac:picMkLst>
            <pc:docMk/>
            <pc:sldMk cId="1453818937" sldId="270"/>
            <ac:picMk id="10" creationId="{B7D8ACD4-BA20-29FD-09D9-44F643E0A7A2}"/>
          </ac:picMkLst>
        </pc:picChg>
      </pc:sldChg>
      <pc:sldChg chg="addSp modSp add mod">
        <pc:chgData name="Fabian Stiewe" userId="0ad49742f936a350" providerId="LiveId" clId="{343990AC-0729-EA40-81C3-D0D60BC3231E}" dt="2024-12-02T07:15:53.046" v="450" actId="1076"/>
        <pc:sldMkLst>
          <pc:docMk/>
          <pc:sldMk cId="3481128373" sldId="271"/>
        </pc:sldMkLst>
        <pc:picChg chg="add mod">
          <ac:chgData name="Fabian Stiewe" userId="0ad49742f936a350" providerId="LiveId" clId="{343990AC-0729-EA40-81C3-D0D60BC3231E}" dt="2024-12-02T07:15:53.046" v="450" actId="1076"/>
          <ac:picMkLst>
            <pc:docMk/>
            <pc:sldMk cId="3481128373" sldId="271"/>
            <ac:picMk id="3" creationId="{A8CB634C-1E1A-2DE7-5125-20B9ED51FCCA}"/>
          </ac:picMkLst>
        </pc:picChg>
      </pc:sldChg>
      <pc:sldChg chg="delSp modSp add mod">
        <pc:chgData name="Fabian Stiewe" userId="0ad49742f936a350" providerId="LiveId" clId="{343990AC-0729-EA40-81C3-D0D60BC3231E}" dt="2024-12-02T07:16:20.111" v="457" actId="166"/>
        <pc:sldMkLst>
          <pc:docMk/>
          <pc:sldMk cId="3750085927" sldId="272"/>
        </pc:sldMkLst>
        <pc:spChg chg="mod">
          <ac:chgData name="Fabian Stiewe" userId="0ad49742f936a350" providerId="LiveId" clId="{343990AC-0729-EA40-81C3-D0D60BC3231E}" dt="2024-12-02T07:16:14.905" v="456" actId="166"/>
          <ac:spMkLst>
            <pc:docMk/>
            <pc:sldMk cId="3750085927" sldId="272"/>
            <ac:spMk id="4" creationId="{83B92427-CE9D-7EB7-5D52-26A814B0F310}"/>
          </ac:spMkLst>
        </pc:spChg>
        <pc:spChg chg="mod">
          <ac:chgData name="Fabian Stiewe" userId="0ad49742f936a350" providerId="LiveId" clId="{343990AC-0729-EA40-81C3-D0D60BC3231E}" dt="2024-12-02T07:16:20.111" v="457" actId="166"/>
          <ac:spMkLst>
            <pc:docMk/>
            <pc:sldMk cId="3750085927" sldId="272"/>
            <ac:spMk id="6" creationId="{0C7EE6E4-C0F3-6607-1BA1-C38B16DA92CD}"/>
          </ac:spMkLst>
        </pc:spChg>
        <pc:spChg chg="mod">
          <ac:chgData name="Fabian Stiewe" userId="0ad49742f936a350" providerId="LiveId" clId="{343990AC-0729-EA40-81C3-D0D60BC3231E}" dt="2024-12-02T07:16:10.661" v="455" actId="208"/>
          <ac:spMkLst>
            <pc:docMk/>
            <pc:sldMk cId="3750085927" sldId="272"/>
            <ac:spMk id="8" creationId="{C0DABE46-D04D-767C-CDE0-B6DC733D049F}"/>
          </ac:spMkLst>
        </pc:spChg>
        <pc:picChg chg="del">
          <ac:chgData name="Fabian Stiewe" userId="0ad49742f936a350" providerId="LiveId" clId="{343990AC-0729-EA40-81C3-D0D60BC3231E}" dt="2024-12-02T07:15:59.901" v="452" actId="478"/>
          <ac:picMkLst>
            <pc:docMk/>
            <pc:sldMk cId="3750085927" sldId="272"/>
            <ac:picMk id="3" creationId="{66822EFD-43F8-3F28-AFC5-D0945676B906}"/>
          </ac:picMkLst>
        </pc:picChg>
      </pc:sldChg>
      <pc:sldChg chg="modSp add mod">
        <pc:chgData name="Fabian Stiewe" userId="0ad49742f936a350" providerId="LiveId" clId="{343990AC-0729-EA40-81C3-D0D60BC3231E}" dt="2024-12-02T07:17:36.211" v="463" actId="1076"/>
        <pc:sldMkLst>
          <pc:docMk/>
          <pc:sldMk cId="304113600" sldId="273"/>
        </pc:sldMkLst>
        <pc:spChg chg="mod">
          <ac:chgData name="Fabian Stiewe" userId="0ad49742f936a350" providerId="LiveId" clId="{343990AC-0729-EA40-81C3-D0D60BC3231E}" dt="2024-12-02T07:16:36.578" v="461" actId="1076"/>
          <ac:spMkLst>
            <pc:docMk/>
            <pc:sldMk cId="304113600" sldId="273"/>
            <ac:spMk id="4" creationId="{C84C2704-5FBC-4FD1-C61A-E9C9DD9E2DED}"/>
          </ac:spMkLst>
        </pc:spChg>
        <pc:spChg chg="mod">
          <ac:chgData name="Fabian Stiewe" userId="0ad49742f936a350" providerId="LiveId" clId="{343990AC-0729-EA40-81C3-D0D60BC3231E}" dt="2024-12-02T07:17:36.211" v="463" actId="1076"/>
          <ac:spMkLst>
            <pc:docMk/>
            <pc:sldMk cId="304113600" sldId="273"/>
            <ac:spMk id="6" creationId="{5B7E6F94-43D7-7884-3172-6786462310B1}"/>
          </ac:spMkLst>
        </pc:spChg>
      </pc:sldChg>
      <pc:sldChg chg="modSp add mod">
        <pc:chgData name="Fabian Stiewe" userId="0ad49742f936a350" providerId="LiveId" clId="{343990AC-0729-EA40-81C3-D0D60BC3231E}" dt="2024-12-02T07:17:52.292" v="466" actId="208"/>
        <pc:sldMkLst>
          <pc:docMk/>
          <pc:sldMk cId="1575000217" sldId="274"/>
        </pc:sldMkLst>
        <pc:spChg chg="mod">
          <ac:chgData name="Fabian Stiewe" userId="0ad49742f936a350" providerId="LiveId" clId="{343990AC-0729-EA40-81C3-D0D60BC3231E}" dt="2024-12-02T07:17:47.641" v="465" actId="208"/>
          <ac:spMkLst>
            <pc:docMk/>
            <pc:sldMk cId="1575000217" sldId="274"/>
            <ac:spMk id="4" creationId="{4B3DD973-4BE4-69B3-9C6B-68A5C8133DC3}"/>
          </ac:spMkLst>
        </pc:spChg>
        <pc:spChg chg="mod">
          <ac:chgData name="Fabian Stiewe" userId="0ad49742f936a350" providerId="LiveId" clId="{343990AC-0729-EA40-81C3-D0D60BC3231E}" dt="2024-12-02T07:17:52.292" v="466" actId="208"/>
          <ac:spMkLst>
            <pc:docMk/>
            <pc:sldMk cId="1575000217" sldId="274"/>
            <ac:spMk id="9" creationId="{3CF165F7-9F98-2A66-659D-702EBADA7658}"/>
          </ac:spMkLst>
        </pc:spChg>
      </pc:sldChg>
      <pc:sldChg chg="modSp add mod">
        <pc:chgData name="Fabian Stiewe" userId="0ad49742f936a350" providerId="LiveId" clId="{343990AC-0729-EA40-81C3-D0D60BC3231E}" dt="2024-12-02T07:18:17.885" v="471" actId="166"/>
        <pc:sldMkLst>
          <pc:docMk/>
          <pc:sldMk cId="3820948677" sldId="275"/>
        </pc:sldMkLst>
        <pc:spChg chg="mod">
          <ac:chgData name="Fabian Stiewe" userId="0ad49742f936a350" providerId="LiveId" clId="{343990AC-0729-EA40-81C3-D0D60BC3231E}" dt="2024-12-02T07:18:06.338" v="470" actId="1076"/>
          <ac:spMkLst>
            <pc:docMk/>
            <pc:sldMk cId="3820948677" sldId="275"/>
            <ac:spMk id="6" creationId="{410CB79E-7B31-8A28-BA76-B64E87A3990B}"/>
          </ac:spMkLst>
        </pc:spChg>
        <pc:spChg chg="mod">
          <ac:chgData name="Fabian Stiewe" userId="0ad49742f936a350" providerId="LiveId" clId="{343990AC-0729-EA40-81C3-D0D60BC3231E}" dt="2024-12-02T07:18:17.885" v="471" actId="166"/>
          <ac:spMkLst>
            <pc:docMk/>
            <pc:sldMk cId="3820948677" sldId="275"/>
            <ac:spMk id="9" creationId="{8D3A2A85-EC84-CE74-5B35-8D973EE3A4EC}"/>
          </ac:spMkLst>
        </pc:spChg>
      </pc:sldChg>
      <pc:sldChg chg="addSp modSp add mod">
        <pc:chgData name="Fabian Stiewe" userId="0ad49742f936a350" providerId="LiveId" clId="{343990AC-0729-EA40-81C3-D0D60BC3231E}" dt="2024-12-02T07:20:03.321" v="513" actId="20577"/>
        <pc:sldMkLst>
          <pc:docMk/>
          <pc:sldMk cId="3633348083" sldId="276"/>
        </pc:sldMkLst>
        <pc:spChg chg="add mod">
          <ac:chgData name="Fabian Stiewe" userId="0ad49742f936a350" providerId="LiveId" clId="{343990AC-0729-EA40-81C3-D0D60BC3231E}" dt="2024-12-02T07:19:23.795" v="487" actId="14100"/>
          <ac:spMkLst>
            <pc:docMk/>
            <pc:sldMk cId="3633348083" sldId="276"/>
            <ac:spMk id="3" creationId="{F5D9E2BF-1A44-4A91-8E01-F59721A58D7B}"/>
          </ac:spMkLst>
        </pc:spChg>
        <pc:spChg chg="mod">
          <ac:chgData name="Fabian Stiewe" userId="0ad49742f936a350" providerId="LiveId" clId="{343990AC-0729-EA40-81C3-D0D60BC3231E}" dt="2024-12-02T07:18:34.377" v="474" actId="208"/>
          <ac:spMkLst>
            <pc:docMk/>
            <pc:sldMk cId="3633348083" sldId="276"/>
            <ac:spMk id="6" creationId="{682BD7D3-EA99-721D-9D8E-BB1A855ECDE8}"/>
          </ac:spMkLst>
        </pc:spChg>
        <pc:spChg chg="mod">
          <ac:chgData name="Fabian Stiewe" userId="0ad49742f936a350" providerId="LiveId" clId="{343990AC-0729-EA40-81C3-D0D60BC3231E}" dt="2024-12-02T07:18:31.779" v="473" actId="208"/>
          <ac:spMkLst>
            <pc:docMk/>
            <pc:sldMk cId="3633348083" sldId="276"/>
            <ac:spMk id="9" creationId="{B1618471-D780-7093-00AB-D735B555BF1C}"/>
          </ac:spMkLst>
        </pc:spChg>
        <pc:spChg chg="add mod">
          <ac:chgData name="Fabian Stiewe" userId="0ad49742f936a350" providerId="LiveId" clId="{343990AC-0729-EA40-81C3-D0D60BC3231E}" dt="2024-12-02T07:20:03.321" v="513" actId="20577"/>
          <ac:spMkLst>
            <pc:docMk/>
            <pc:sldMk cId="3633348083" sldId="276"/>
            <ac:spMk id="15" creationId="{CA14A854-AE23-C477-E7BB-25825EC6630B}"/>
          </ac:spMkLst>
        </pc:spChg>
        <pc:cxnChg chg="add mod">
          <ac:chgData name="Fabian Stiewe" userId="0ad49742f936a350" providerId="LiveId" clId="{343990AC-0729-EA40-81C3-D0D60BC3231E}" dt="2024-12-02T07:19:52.927" v="494" actId="1582"/>
          <ac:cxnSpMkLst>
            <pc:docMk/>
            <pc:sldMk cId="3633348083" sldId="276"/>
            <ac:cxnSpMk id="11" creationId="{13AA565B-2BC2-96B7-F7CC-88DBEEA9455A}"/>
          </ac:cxnSpMkLst>
        </pc:cxnChg>
      </pc:sldChg>
      <pc:sldChg chg="addSp delSp modSp add mod">
        <pc:chgData name="Fabian Stiewe" userId="0ad49742f936a350" providerId="LiveId" clId="{343990AC-0729-EA40-81C3-D0D60BC3231E}" dt="2024-12-02T07:20:46.176" v="520" actId="21"/>
        <pc:sldMkLst>
          <pc:docMk/>
          <pc:sldMk cId="3750805711" sldId="277"/>
        </pc:sldMkLst>
        <pc:spChg chg="del">
          <ac:chgData name="Fabian Stiewe" userId="0ad49742f936a350" providerId="LiveId" clId="{343990AC-0729-EA40-81C3-D0D60BC3231E}" dt="2024-12-02T07:20:20.209" v="516" actId="478"/>
          <ac:spMkLst>
            <pc:docMk/>
            <pc:sldMk cId="3750805711" sldId="277"/>
            <ac:spMk id="3" creationId="{DE162F8F-6EBB-38AF-5A90-5F0A323BC61A}"/>
          </ac:spMkLst>
        </pc:spChg>
        <pc:spChg chg="mod">
          <ac:chgData name="Fabian Stiewe" userId="0ad49742f936a350" providerId="LiveId" clId="{343990AC-0729-EA40-81C3-D0D60BC3231E}" dt="2024-12-02T07:20:29.191" v="517" actId="208"/>
          <ac:spMkLst>
            <pc:docMk/>
            <pc:sldMk cId="3750805711" sldId="277"/>
            <ac:spMk id="5" creationId="{82FB3CA4-31C4-0234-44FA-0488B8B6C336}"/>
          </ac:spMkLst>
        </pc:spChg>
        <pc:spChg chg="mod">
          <ac:chgData name="Fabian Stiewe" userId="0ad49742f936a350" providerId="LiveId" clId="{343990AC-0729-EA40-81C3-D0D60BC3231E}" dt="2024-12-02T07:20:29.191" v="517" actId="208"/>
          <ac:spMkLst>
            <pc:docMk/>
            <pc:sldMk cId="3750805711" sldId="277"/>
            <ac:spMk id="7" creationId="{14207BE3-34B1-AA83-9997-D30D504C19DA}"/>
          </ac:spMkLst>
        </pc:spChg>
        <pc:spChg chg="del">
          <ac:chgData name="Fabian Stiewe" userId="0ad49742f936a350" providerId="LiveId" clId="{343990AC-0729-EA40-81C3-D0D60BC3231E}" dt="2024-12-02T07:20:18.489" v="515" actId="478"/>
          <ac:spMkLst>
            <pc:docMk/>
            <pc:sldMk cId="3750805711" sldId="277"/>
            <ac:spMk id="15" creationId="{BE7F57A4-E4A4-97E7-62CB-97C1E720159A}"/>
          </ac:spMkLst>
        </pc:spChg>
        <pc:picChg chg="add del mod">
          <ac:chgData name="Fabian Stiewe" userId="0ad49742f936a350" providerId="LiveId" clId="{343990AC-0729-EA40-81C3-D0D60BC3231E}" dt="2024-12-02T07:20:46.176" v="520" actId="21"/>
          <ac:picMkLst>
            <pc:docMk/>
            <pc:sldMk cId="3750805711" sldId="277"/>
            <ac:picMk id="10" creationId="{49E11FF1-4FD0-A0E1-C51E-36ACEB9E0B88}"/>
          </ac:picMkLst>
        </pc:picChg>
        <pc:cxnChg chg="del">
          <ac:chgData name="Fabian Stiewe" userId="0ad49742f936a350" providerId="LiveId" clId="{343990AC-0729-EA40-81C3-D0D60BC3231E}" dt="2024-12-02T07:20:18.489" v="515" actId="478"/>
          <ac:cxnSpMkLst>
            <pc:docMk/>
            <pc:sldMk cId="3750805711" sldId="277"/>
            <ac:cxnSpMk id="11" creationId="{F0777BB9-D0EF-489A-C9DF-78D7F4A46162}"/>
          </ac:cxnSpMkLst>
        </pc:cxnChg>
      </pc:sldChg>
      <pc:sldChg chg="addSp modSp add">
        <pc:chgData name="Fabian Stiewe" userId="0ad49742f936a350" providerId="LiveId" clId="{343990AC-0729-EA40-81C3-D0D60BC3231E}" dt="2024-12-02T07:20:50.145" v="522"/>
        <pc:sldMkLst>
          <pc:docMk/>
          <pc:sldMk cId="3307253611" sldId="278"/>
        </pc:sldMkLst>
        <pc:picChg chg="add mod">
          <ac:chgData name="Fabian Stiewe" userId="0ad49742f936a350" providerId="LiveId" clId="{343990AC-0729-EA40-81C3-D0D60BC3231E}" dt="2024-12-02T07:20:50.145" v="522"/>
          <ac:picMkLst>
            <pc:docMk/>
            <pc:sldMk cId="3307253611" sldId="278"/>
            <ac:picMk id="3" creationId="{65508358-6826-263E-D853-696B2CA9A732}"/>
          </ac:picMkLst>
        </pc:picChg>
      </pc:sldChg>
      <pc:sldChg chg="delSp modSp add mod">
        <pc:chgData name="Fabian Stiewe" userId="0ad49742f936a350" providerId="LiveId" clId="{343990AC-0729-EA40-81C3-D0D60BC3231E}" dt="2024-12-02T07:21:10.301" v="527" actId="166"/>
        <pc:sldMkLst>
          <pc:docMk/>
          <pc:sldMk cId="1108571" sldId="279"/>
        </pc:sldMkLst>
        <pc:spChg chg="mod">
          <ac:chgData name="Fabian Stiewe" userId="0ad49742f936a350" providerId="LiveId" clId="{343990AC-0729-EA40-81C3-D0D60BC3231E}" dt="2024-12-02T07:21:02.176" v="525" actId="208"/>
          <ac:spMkLst>
            <pc:docMk/>
            <pc:sldMk cId="1108571" sldId="279"/>
            <ac:spMk id="5" creationId="{D8A3CAD8-E43D-FC70-3A34-C5E41EF0A31E}"/>
          </ac:spMkLst>
        </pc:spChg>
        <pc:spChg chg="mod">
          <ac:chgData name="Fabian Stiewe" userId="0ad49742f936a350" providerId="LiveId" clId="{343990AC-0729-EA40-81C3-D0D60BC3231E}" dt="2024-12-02T07:21:10.301" v="527" actId="166"/>
          <ac:spMkLst>
            <pc:docMk/>
            <pc:sldMk cId="1108571" sldId="279"/>
            <ac:spMk id="8" creationId="{15F3CD20-42E3-898B-536F-DCD24B28D27B}"/>
          </ac:spMkLst>
        </pc:spChg>
        <pc:picChg chg="del">
          <ac:chgData name="Fabian Stiewe" userId="0ad49742f936a350" providerId="LiveId" clId="{343990AC-0729-EA40-81C3-D0D60BC3231E}" dt="2024-12-02T07:20:57.251" v="524" actId="478"/>
          <ac:picMkLst>
            <pc:docMk/>
            <pc:sldMk cId="1108571" sldId="279"/>
            <ac:picMk id="3" creationId="{C832B5A1-EC50-5110-6A28-01D69F160D31}"/>
          </ac:picMkLst>
        </pc:picChg>
      </pc:sldChg>
      <pc:sldChg chg="addSp modSp add mod">
        <pc:chgData name="Fabian Stiewe" userId="0ad49742f936a350" providerId="LiveId" clId="{343990AC-0729-EA40-81C3-D0D60BC3231E}" dt="2024-12-02T07:21:22.360" v="530" actId="1076"/>
        <pc:sldMkLst>
          <pc:docMk/>
          <pc:sldMk cId="3512034580" sldId="280"/>
        </pc:sldMkLst>
        <pc:picChg chg="add mod">
          <ac:chgData name="Fabian Stiewe" userId="0ad49742f936a350" providerId="LiveId" clId="{343990AC-0729-EA40-81C3-D0D60BC3231E}" dt="2024-12-02T07:21:22.360" v="530" actId="1076"/>
          <ac:picMkLst>
            <pc:docMk/>
            <pc:sldMk cId="3512034580" sldId="280"/>
            <ac:picMk id="3" creationId="{EAF1212B-B3F7-17F1-A66D-95B7F6DB2735}"/>
          </ac:picMkLst>
        </pc:picChg>
      </pc:sldChg>
      <pc:sldChg chg="delSp modSp add mod">
        <pc:chgData name="Fabian Stiewe" userId="0ad49742f936a350" providerId="LiveId" clId="{343990AC-0729-EA40-81C3-D0D60BC3231E}" dt="2024-12-02T07:21:46.409" v="534" actId="208"/>
        <pc:sldMkLst>
          <pc:docMk/>
          <pc:sldMk cId="3923519847" sldId="281"/>
        </pc:sldMkLst>
        <pc:spChg chg="mod">
          <ac:chgData name="Fabian Stiewe" userId="0ad49742f936a350" providerId="LiveId" clId="{343990AC-0729-EA40-81C3-D0D60BC3231E}" dt="2024-12-02T07:21:46.409" v="534" actId="208"/>
          <ac:spMkLst>
            <pc:docMk/>
            <pc:sldMk cId="3923519847" sldId="281"/>
            <ac:spMk id="4" creationId="{32DC5AB1-1EBC-33D7-1187-F99F42051517}"/>
          </ac:spMkLst>
        </pc:spChg>
        <pc:spChg chg="mod">
          <ac:chgData name="Fabian Stiewe" userId="0ad49742f936a350" providerId="LiveId" clId="{343990AC-0729-EA40-81C3-D0D60BC3231E}" dt="2024-12-02T07:21:40.312" v="533" actId="208"/>
          <ac:spMkLst>
            <pc:docMk/>
            <pc:sldMk cId="3923519847" sldId="281"/>
            <ac:spMk id="7" creationId="{01CC07B5-E73C-B03A-A253-CB9726682F4B}"/>
          </ac:spMkLst>
        </pc:spChg>
        <pc:picChg chg="del">
          <ac:chgData name="Fabian Stiewe" userId="0ad49742f936a350" providerId="LiveId" clId="{343990AC-0729-EA40-81C3-D0D60BC3231E}" dt="2024-12-02T07:21:34.940" v="532" actId="478"/>
          <ac:picMkLst>
            <pc:docMk/>
            <pc:sldMk cId="3923519847" sldId="281"/>
            <ac:picMk id="3" creationId="{D98D9A03-206B-FA5C-C8B8-9D00F0D1C315}"/>
          </ac:picMkLst>
        </pc:picChg>
      </pc:sldChg>
      <pc:sldChg chg="modSp add mod">
        <pc:chgData name="Fabian Stiewe" userId="0ad49742f936a350" providerId="LiveId" clId="{343990AC-0729-EA40-81C3-D0D60BC3231E}" dt="2024-12-02T07:21:58.526" v="538" actId="1076"/>
        <pc:sldMkLst>
          <pc:docMk/>
          <pc:sldMk cId="1757991069" sldId="282"/>
        </pc:sldMkLst>
        <pc:spChg chg="mod">
          <ac:chgData name="Fabian Stiewe" userId="0ad49742f936a350" providerId="LiveId" clId="{343990AC-0729-EA40-81C3-D0D60BC3231E}" dt="2024-12-02T07:21:55.959" v="537" actId="1076"/>
          <ac:spMkLst>
            <pc:docMk/>
            <pc:sldMk cId="1757991069" sldId="282"/>
            <ac:spMk id="4" creationId="{FA25873B-1462-443D-DF98-4BF550EEA036}"/>
          </ac:spMkLst>
        </pc:spChg>
        <pc:spChg chg="mod">
          <ac:chgData name="Fabian Stiewe" userId="0ad49742f936a350" providerId="LiveId" clId="{343990AC-0729-EA40-81C3-D0D60BC3231E}" dt="2024-12-02T07:21:58.526" v="538" actId="1076"/>
          <ac:spMkLst>
            <pc:docMk/>
            <pc:sldMk cId="1757991069" sldId="282"/>
            <ac:spMk id="8" creationId="{313AAD72-669E-319D-2459-705A06BBDE38}"/>
          </ac:spMkLst>
        </pc:spChg>
      </pc:sldChg>
      <pc:sldChg chg="modSp add mod">
        <pc:chgData name="Fabian Stiewe" userId="0ad49742f936a350" providerId="LiveId" clId="{343990AC-0729-EA40-81C3-D0D60BC3231E}" dt="2024-12-02T07:22:11.322" v="541" actId="208"/>
        <pc:sldMkLst>
          <pc:docMk/>
          <pc:sldMk cId="4032341008" sldId="283"/>
        </pc:sldMkLst>
        <pc:spChg chg="mod">
          <ac:chgData name="Fabian Stiewe" userId="0ad49742f936a350" providerId="LiveId" clId="{343990AC-0729-EA40-81C3-D0D60BC3231E}" dt="2024-12-02T07:22:11.322" v="541" actId="208"/>
          <ac:spMkLst>
            <pc:docMk/>
            <pc:sldMk cId="4032341008" sldId="283"/>
            <ac:spMk id="4" creationId="{683C6C37-8B97-7280-0B3F-6E333ED8BBF9}"/>
          </ac:spMkLst>
        </pc:spChg>
        <pc:spChg chg="mod">
          <ac:chgData name="Fabian Stiewe" userId="0ad49742f936a350" providerId="LiveId" clId="{343990AC-0729-EA40-81C3-D0D60BC3231E}" dt="2024-12-02T07:22:07.960" v="540" actId="208"/>
          <ac:spMkLst>
            <pc:docMk/>
            <pc:sldMk cId="4032341008" sldId="283"/>
            <ac:spMk id="9" creationId="{027447E6-2204-B740-830E-847DCE64B116}"/>
          </ac:spMkLst>
        </pc:spChg>
      </pc:sldChg>
      <pc:sldChg chg="modSp add mod">
        <pc:chgData name="Fabian Stiewe" userId="0ad49742f936a350" providerId="LiveId" clId="{343990AC-0729-EA40-81C3-D0D60BC3231E}" dt="2024-12-02T07:22:27.416" v="545" actId="1076"/>
        <pc:sldMkLst>
          <pc:docMk/>
          <pc:sldMk cId="1446269244" sldId="284"/>
        </pc:sldMkLst>
        <pc:spChg chg="mod">
          <ac:chgData name="Fabian Stiewe" userId="0ad49742f936a350" providerId="LiveId" clId="{343990AC-0729-EA40-81C3-D0D60BC3231E}" dt="2024-12-02T07:22:24.827" v="544" actId="1076"/>
          <ac:spMkLst>
            <pc:docMk/>
            <pc:sldMk cId="1446269244" sldId="284"/>
            <ac:spMk id="8" creationId="{F0932586-8B4D-FCA7-B2B3-EC2BA87A670F}"/>
          </ac:spMkLst>
        </pc:spChg>
        <pc:spChg chg="mod">
          <ac:chgData name="Fabian Stiewe" userId="0ad49742f936a350" providerId="LiveId" clId="{343990AC-0729-EA40-81C3-D0D60BC3231E}" dt="2024-12-02T07:22:27.416" v="545" actId="1076"/>
          <ac:spMkLst>
            <pc:docMk/>
            <pc:sldMk cId="1446269244" sldId="284"/>
            <ac:spMk id="9" creationId="{9035AA36-CF02-CB35-747D-E2AE9BC39934}"/>
          </ac:spMkLst>
        </pc:spChg>
      </pc:sldChg>
      <pc:sldChg chg="modSp add mod">
        <pc:chgData name="Fabian Stiewe" userId="0ad49742f936a350" providerId="LiveId" clId="{343990AC-0729-EA40-81C3-D0D60BC3231E}" dt="2024-12-02T07:22:38.976" v="547" actId="208"/>
        <pc:sldMkLst>
          <pc:docMk/>
          <pc:sldMk cId="4247878582" sldId="285"/>
        </pc:sldMkLst>
        <pc:spChg chg="mod">
          <ac:chgData name="Fabian Stiewe" userId="0ad49742f936a350" providerId="LiveId" clId="{343990AC-0729-EA40-81C3-D0D60BC3231E}" dt="2024-12-02T07:22:38.976" v="547" actId="208"/>
          <ac:spMkLst>
            <pc:docMk/>
            <pc:sldMk cId="4247878582" sldId="285"/>
            <ac:spMk id="8" creationId="{D70DBFE0-F182-13B3-A153-AD3E48D4532A}"/>
          </ac:spMkLst>
        </pc:spChg>
        <pc:spChg chg="mod">
          <ac:chgData name="Fabian Stiewe" userId="0ad49742f936a350" providerId="LiveId" clId="{343990AC-0729-EA40-81C3-D0D60BC3231E}" dt="2024-12-02T07:22:38.976" v="547" actId="208"/>
          <ac:spMkLst>
            <pc:docMk/>
            <pc:sldMk cId="4247878582" sldId="285"/>
            <ac:spMk id="9" creationId="{D248797F-3EE0-2398-6C3A-010F519D6729}"/>
          </ac:spMkLst>
        </pc:spChg>
      </pc:sldChg>
      <pc:sldChg chg="modSp add mod">
        <pc:chgData name="Fabian Stiewe" userId="0ad49742f936a350" providerId="LiveId" clId="{343990AC-0729-EA40-81C3-D0D60BC3231E}" dt="2024-12-02T07:23:10.365" v="553" actId="166"/>
        <pc:sldMkLst>
          <pc:docMk/>
          <pc:sldMk cId="797832730" sldId="286"/>
        </pc:sldMkLst>
        <pc:spChg chg="mod">
          <ac:chgData name="Fabian Stiewe" userId="0ad49742f936a350" providerId="LiveId" clId="{343990AC-0729-EA40-81C3-D0D60BC3231E}" dt="2024-12-02T07:22:49.757" v="549" actId="208"/>
          <ac:spMkLst>
            <pc:docMk/>
            <pc:sldMk cId="797832730" sldId="286"/>
            <ac:spMk id="5" creationId="{3DE73148-BF41-8A46-264E-F891BCD120BA}"/>
          </ac:spMkLst>
        </pc:spChg>
        <pc:spChg chg="mod">
          <ac:chgData name="Fabian Stiewe" userId="0ad49742f936a350" providerId="LiveId" clId="{343990AC-0729-EA40-81C3-D0D60BC3231E}" dt="2024-12-02T07:23:10.365" v="553" actId="166"/>
          <ac:spMkLst>
            <pc:docMk/>
            <pc:sldMk cId="797832730" sldId="286"/>
            <ac:spMk id="7" creationId="{C4093780-CFE0-2C77-1816-EFED4408A390}"/>
          </ac:spMkLst>
        </pc:spChg>
      </pc:sldChg>
      <pc:sldChg chg="addSp modSp add mod">
        <pc:chgData name="Fabian Stiewe" userId="0ad49742f936a350" providerId="LiveId" clId="{343990AC-0729-EA40-81C3-D0D60BC3231E}" dt="2024-12-02T07:23:13.537" v="554" actId="166"/>
        <pc:sldMkLst>
          <pc:docMk/>
          <pc:sldMk cId="705890238" sldId="287"/>
        </pc:sldMkLst>
        <pc:spChg chg="mod">
          <ac:chgData name="Fabian Stiewe" userId="0ad49742f936a350" providerId="LiveId" clId="{343990AC-0729-EA40-81C3-D0D60BC3231E}" dt="2024-12-02T07:23:13.537" v="554" actId="166"/>
          <ac:spMkLst>
            <pc:docMk/>
            <pc:sldMk cId="705890238" sldId="287"/>
            <ac:spMk id="7" creationId="{9F46021C-DCBA-5C3C-3299-B8269EFDA848}"/>
          </ac:spMkLst>
        </pc:spChg>
        <pc:picChg chg="add mod">
          <ac:chgData name="Fabian Stiewe" userId="0ad49742f936a350" providerId="LiveId" clId="{343990AC-0729-EA40-81C3-D0D60BC3231E}" dt="2024-12-02T07:23:01.062" v="552" actId="1076"/>
          <ac:picMkLst>
            <pc:docMk/>
            <pc:sldMk cId="705890238" sldId="287"/>
            <ac:picMk id="3" creationId="{7FE7CD23-02EA-2821-DE4A-F4D54AABCCFF}"/>
          </ac:picMkLst>
        </pc:picChg>
      </pc:sldChg>
      <pc:sldChg chg="delSp modSp add mod">
        <pc:chgData name="Fabian Stiewe" userId="0ad49742f936a350" providerId="LiveId" clId="{343990AC-0729-EA40-81C3-D0D60BC3231E}" dt="2024-12-02T07:23:30.737" v="559" actId="166"/>
        <pc:sldMkLst>
          <pc:docMk/>
          <pc:sldMk cId="947920972" sldId="288"/>
        </pc:sldMkLst>
        <pc:spChg chg="mod">
          <ac:chgData name="Fabian Stiewe" userId="0ad49742f936a350" providerId="LiveId" clId="{343990AC-0729-EA40-81C3-D0D60BC3231E}" dt="2024-12-02T07:23:30.737" v="559" actId="166"/>
          <ac:spMkLst>
            <pc:docMk/>
            <pc:sldMk cId="947920972" sldId="288"/>
            <ac:spMk id="4" creationId="{19C3FAE8-C089-C702-AC20-B7FF9419480A}"/>
          </ac:spMkLst>
        </pc:spChg>
        <pc:spChg chg="mod">
          <ac:chgData name="Fabian Stiewe" userId="0ad49742f936a350" providerId="LiveId" clId="{343990AC-0729-EA40-81C3-D0D60BC3231E}" dt="2024-12-02T07:23:27.640" v="558" actId="208"/>
          <ac:spMkLst>
            <pc:docMk/>
            <pc:sldMk cId="947920972" sldId="288"/>
            <ac:spMk id="5" creationId="{C7DD5A2B-EDBA-B287-68B5-8BF8D84E2178}"/>
          </ac:spMkLst>
        </pc:spChg>
        <pc:picChg chg="del">
          <ac:chgData name="Fabian Stiewe" userId="0ad49742f936a350" providerId="LiveId" clId="{343990AC-0729-EA40-81C3-D0D60BC3231E}" dt="2024-12-02T07:23:19.317" v="556" actId="478"/>
          <ac:picMkLst>
            <pc:docMk/>
            <pc:sldMk cId="947920972" sldId="288"/>
            <ac:picMk id="3" creationId="{49C2EDCB-AFB5-BD79-5CF8-07BADEDECD31}"/>
          </ac:picMkLst>
        </pc:picChg>
      </pc:sldChg>
      <pc:sldChg chg="modSp add mod">
        <pc:chgData name="Fabian Stiewe" userId="0ad49742f936a350" providerId="LiveId" clId="{343990AC-0729-EA40-81C3-D0D60BC3231E}" dt="2024-12-02T07:23:45.408" v="563" actId="1076"/>
        <pc:sldMkLst>
          <pc:docMk/>
          <pc:sldMk cId="1249070657" sldId="289"/>
        </pc:sldMkLst>
        <pc:spChg chg="mod">
          <ac:chgData name="Fabian Stiewe" userId="0ad49742f936a350" providerId="LiveId" clId="{343990AC-0729-EA40-81C3-D0D60BC3231E}" dt="2024-12-02T07:23:39.542" v="562" actId="1076"/>
          <ac:spMkLst>
            <pc:docMk/>
            <pc:sldMk cId="1249070657" sldId="289"/>
            <ac:spMk id="4" creationId="{9F9498CA-EA8B-A16A-FB79-11DC49A93A99}"/>
          </ac:spMkLst>
        </pc:spChg>
        <pc:spChg chg="mod">
          <ac:chgData name="Fabian Stiewe" userId="0ad49742f936a350" providerId="LiveId" clId="{343990AC-0729-EA40-81C3-D0D60BC3231E}" dt="2024-12-02T07:23:45.408" v="563" actId="1076"/>
          <ac:spMkLst>
            <pc:docMk/>
            <pc:sldMk cId="1249070657" sldId="289"/>
            <ac:spMk id="7" creationId="{AD79CEA3-694D-60EF-3FAF-0B2909E4B298}"/>
          </ac:spMkLst>
        </pc:spChg>
      </pc:sldChg>
      <pc:sldChg chg="modSp add mod">
        <pc:chgData name="Fabian Stiewe" userId="0ad49742f936a350" providerId="LiveId" clId="{343990AC-0729-EA40-81C3-D0D60BC3231E}" dt="2024-12-02T07:24:03.204" v="568" actId="166"/>
        <pc:sldMkLst>
          <pc:docMk/>
          <pc:sldMk cId="1919902119" sldId="290"/>
        </pc:sldMkLst>
        <pc:spChg chg="mod">
          <ac:chgData name="Fabian Stiewe" userId="0ad49742f936a350" providerId="LiveId" clId="{343990AC-0729-EA40-81C3-D0D60BC3231E}" dt="2024-12-02T07:23:59.408" v="566" actId="208"/>
          <ac:spMkLst>
            <pc:docMk/>
            <pc:sldMk cId="1919902119" sldId="290"/>
            <ac:spMk id="4" creationId="{79762FE8-567B-CC92-2A4F-566DF8B3C971}"/>
          </ac:spMkLst>
        </pc:spChg>
        <pc:spChg chg="mod">
          <ac:chgData name="Fabian Stiewe" userId="0ad49742f936a350" providerId="LiveId" clId="{343990AC-0729-EA40-81C3-D0D60BC3231E}" dt="2024-12-02T07:24:03.204" v="568" actId="166"/>
          <ac:spMkLst>
            <pc:docMk/>
            <pc:sldMk cId="1919902119" sldId="290"/>
            <ac:spMk id="7" creationId="{DBEC56C8-E2B7-6410-7E18-EEC244C54CEC}"/>
          </ac:spMkLst>
        </pc:spChg>
        <pc:spChg chg="mod">
          <ac:chgData name="Fabian Stiewe" userId="0ad49742f936a350" providerId="LiveId" clId="{343990AC-0729-EA40-81C3-D0D60BC3231E}" dt="2024-12-02T07:24:00.787" v="567" actId="166"/>
          <ac:spMkLst>
            <pc:docMk/>
            <pc:sldMk cId="1919902119" sldId="290"/>
            <ac:spMk id="9" creationId="{DD6E72E7-2F5F-7ABA-2C35-7CE8561EB464}"/>
          </ac:spMkLst>
        </pc:spChg>
      </pc:sldChg>
      <pc:sldChg chg="addSp modSp add mod">
        <pc:chgData name="Fabian Stiewe" userId="0ad49742f936a350" providerId="LiveId" clId="{343990AC-0729-EA40-81C3-D0D60BC3231E}" dt="2024-12-02T07:24:16.511" v="571" actId="1076"/>
        <pc:sldMkLst>
          <pc:docMk/>
          <pc:sldMk cId="1252499999" sldId="291"/>
        </pc:sldMkLst>
        <pc:picChg chg="add mod">
          <ac:chgData name="Fabian Stiewe" userId="0ad49742f936a350" providerId="LiveId" clId="{343990AC-0729-EA40-81C3-D0D60BC3231E}" dt="2024-12-02T07:24:16.511" v="571" actId="1076"/>
          <ac:picMkLst>
            <pc:docMk/>
            <pc:sldMk cId="1252499999" sldId="291"/>
            <ac:picMk id="3" creationId="{6BC837AB-FC55-1DB2-B9F7-6E479FD6A0AE}"/>
          </ac:picMkLst>
        </pc:picChg>
      </pc:sldChg>
      <pc:sldChg chg="delSp modSp add mod">
        <pc:chgData name="Fabian Stiewe" userId="0ad49742f936a350" providerId="LiveId" clId="{343990AC-0729-EA40-81C3-D0D60BC3231E}" dt="2024-12-02T07:24:32.943" v="574" actId="208"/>
        <pc:sldMkLst>
          <pc:docMk/>
          <pc:sldMk cId="21048228" sldId="292"/>
        </pc:sldMkLst>
        <pc:spChg chg="mod">
          <ac:chgData name="Fabian Stiewe" userId="0ad49742f936a350" providerId="LiveId" clId="{343990AC-0729-EA40-81C3-D0D60BC3231E}" dt="2024-12-02T07:24:32.943" v="574" actId="208"/>
          <ac:spMkLst>
            <pc:docMk/>
            <pc:sldMk cId="21048228" sldId="292"/>
            <ac:spMk id="7" creationId="{6ECC5E4E-7356-397B-699F-E330CBF07C76}"/>
          </ac:spMkLst>
        </pc:spChg>
        <pc:spChg chg="mod">
          <ac:chgData name="Fabian Stiewe" userId="0ad49742f936a350" providerId="LiveId" clId="{343990AC-0729-EA40-81C3-D0D60BC3231E}" dt="2024-12-02T07:24:32.943" v="574" actId="208"/>
          <ac:spMkLst>
            <pc:docMk/>
            <pc:sldMk cId="21048228" sldId="292"/>
            <ac:spMk id="9" creationId="{9CEA1D5C-8CC1-C0DF-4F27-C9CE29EEB16C}"/>
          </ac:spMkLst>
        </pc:spChg>
        <pc:picChg chg="del">
          <ac:chgData name="Fabian Stiewe" userId="0ad49742f936a350" providerId="LiveId" clId="{343990AC-0729-EA40-81C3-D0D60BC3231E}" dt="2024-12-02T07:24:24.833" v="573" actId="478"/>
          <ac:picMkLst>
            <pc:docMk/>
            <pc:sldMk cId="21048228" sldId="292"/>
            <ac:picMk id="3" creationId="{3E98459F-D436-6FAF-6C99-808B041F53E7}"/>
          </ac:picMkLst>
        </pc:picChg>
      </pc:sldChg>
      <pc:sldChg chg="addSp modSp add mod modAnim">
        <pc:chgData name="Fabian Stiewe" userId="0ad49742f936a350" providerId="LiveId" clId="{343990AC-0729-EA40-81C3-D0D60BC3231E}" dt="2024-12-02T07:26:10.046" v="727"/>
        <pc:sldMkLst>
          <pc:docMk/>
          <pc:sldMk cId="1801403365" sldId="293"/>
        </pc:sldMkLst>
        <pc:spChg chg="mod">
          <ac:chgData name="Fabian Stiewe" userId="0ad49742f936a350" providerId="LiveId" clId="{343990AC-0729-EA40-81C3-D0D60BC3231E}" dt="2024-12-02T07:25:09.089" v="605" actId="5793"/>
          <ac:spMkLst>
            <pc:docMk/>
            <pc:sldMk cId="1801403365" sldId="293"/>
            <ac:spMk id="2" creationId="{CBEA4A29-665B-6CD9-2CA8-ABFF27741440}"/>
          </ac:spMkLst>
        </pc:spChg>
        <pc:spChg chg="add mod">
          <ac:chgData name="Fabian Stiewe" userId="0ad49742f936a350" providerId="LiveId" clId="{343990AC-0729-EA40-81C3-D0D60BC3231E}" dt="2024-12-02T07:26:03.327" v="726" actId="404"/>
          <ac:spMkLst>
            <pc:docMk/>
            <pc:sldMk cId="1801403365" sldId="293"/>
            <ac:spMk id="3" creationId="{44115167-CE55-2437-4314-7DCABD5D6E3B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4" creationId="{82FBA10A-3E7A-9584-D68C-CB3A0E6826C0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5" creationId="{8BEC4B7E-B277-100E-DE95-F37A2A2BEDE5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6" creationId="{DC6EC601-0DFE-C22F-161C-321064B63654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7" creationId="{F2747CE9-7B51-AEBE-BD41-571F26ECC54A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8" creationId="{F685B968-02A7-E451-D9D2-8BAF1315F8DF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9" creationId="{0CA0030F-0B21-0F26-9B9C-6011A7764033}"/>
          </ac:spMkLst>
        </pc:spChg>
      </pc:sldChg>
      <pc:sldChg chg="addSp delSp modSp new mod setBg modClrScheme setClrOvrMap chgLayout">
        <pc:chgData name="Fabian Stiewe" userId="0ad49742f936a350" providerId="LiveId" clId="{343990AC-0729-EA40-81C3-D0D60BC3231E}" dt="2024-12-02T08:05:00.599" v="1056" actId="113"/>
        <pc:sldMkLst>
          <pc:docMk/>
          <pc:sldMk cId="122124580" sldId="294"/>
        </pc:sldMkLst>
        <pc:spChg chg="mod ord">
          <ac:chgData name="Fabian Stiewe" userId="0ad49742f936a350" providerId="LiveId" clId="{343990AC-0729-EA40-81C3-D0D60BC3231E}" dt="2024-12-02T08:02:15.388" v="797" actId="26606"/>
          <ac:spMkLst>
            <pc:docMk/>
            <pc:sldMk cId="122124580" sldId="294"/>
            <ac:spMk id="2" creationId="{5FC64366-8192-E257-124F-DDD12F7B4390}"/>
          </ac:spMkLst>
        </pc:spChg>
        <pc:spChg chg="del mod ord">
          <ac:chgData name="Fabian Stiewe" userId="0ad49742f936a350" providerId="LiveId" clId="{343990AC-0729-EA40-81C3-D0D60BC3231E}" dt="2024-12-02T08:01:53.217" v="747" actId="700"/>
          <ac:spMkLst>
            <pc:docMk/>
            <pc:sldMk cId="122124580" sldId="294"/>
            <ac:spMk id="3" creationId="{4F2254EE-C163-2525-3C39-AC22F6A71B96}"/>
          </ac:spMkLst>
        </pc:spChg>
        <pc:spChg chg="add mod ord">
          <ac:chgData name="Fabian Stiewe" userId="0ad49742f936a350" providerId="LiveId" clId="{343990AC-0729-EA40-81C3-D0D60BC3231E}" dt="2024-12-02T08:05:00.599" v="1056" actId="113"/>
          <ac:spMkLst>
            <pc:docMk/>
            <pc:sldMk cId="122124580" sldId="294"/>
            <ac:spMk id="4" creationId="{B3F36FC3-DAF1-0214-E239-323DB44C000A}"/>
          </ac:spMkLst>
        </pc:spChg>
        <pc:spChg chg="add del">
          <ac:chgData name="Fabian Stiewe" userId="0ad49742f936a350" providerId="LiveId" clId="{343990AC-0729-EA40-81C3-D0D60BC3231E}" dt="2024-12-02T08:02:15.347" v="796" actId="26606"/>
          <ac:spMkLst>
            <pc:docMk/>
            <pc:sldMk cId="122124580" sldId="294"/>
            <ac:spMk id="71" creationId="{4B24F6DB-F114-44A7-BB56-D401884E4E7F}"/>
          </ac:spMkLst>
        </pc:spChg>
        <pc:spChg chg="add">
          <ac:chgData name="Fabian Stiewe" userId="0ad49742f936a350" providerId="LiveId" clId="{343990AC-0729-EA40-81C3-D0D60BC3231E}" dt="2024-12-02T08:02:15.388" v="797" actId="26606"/>
          <ac:spMkLst>
            <pc:docMk/>
            <pc:sldMk cId="122124580" sldId="294"/>
            <ac:spMk id="182" creationId="{B7D4B16D-600A-41A1-8B1B-3727C56C0C9B}"/>
          </ac:spMkLst>
        </pc:spChg>
        <pc:grpChg chg="add del">
          <ac:chgData name="Fabian Stiewe" userId="0ad49742f936a350" providerId="LiveId" clId="{343990AC-0729-EA40-81C3-D0D60BC3231E}" dt="2024-12-02T08:02:15.347" v="796" actId="26606"/>
          <ac:grpSpMkLst>
            <pc:docMk/>
            <pc:sldMk cId="122124580" sldId="294"/>
            <ac:grpSpMk id="11" creationId="{FF5EAD09-B81D-415F-8BCF-73C81AE05F21}"/>
          </ac:grpSpMkLst>
        </pc:grpChg>
        <pc:grpChg chg="add del">
          <ac:chgData name="Fabian Stiewe" userId="0ad49742f936a350" providerId="LiveId" clId="{343990AC-0729-EA40-81C3-D0D60BC3231E}" dt="2024-12-02T08:02:15.347" v="796" actId="26606"/>
          <ac:grpSpMkLst>
            <pc:docMk/>
            <pc:sldMk cId="122124580" sldId="294"/>
            <ac:grpSpMk id="67" creationId="{9BE10567-6165-46A7-867D-4690A16B46D6}"/>
          </ac:grpSpMkLst>
        </pc:grpChg>
        <pc:grpChg chg="add">
          <ac:chgData name="Fabian Stiewe" userId="0ad49742f936a350" providerId="LiveId" clId="{343990AC-0729-EA40-81C3-D0D60BC3231E}" dt="2024-12-02T08:02:15.388" v="797" actId="26606"/>
          <ac:grpSpMkLst>
            <pc:docMk/>
            <pc:sldMk cId="122124580" sldId="294"/>
            <ac:grpSpMk id="69" creationId="{DE7C35E0-BD19-4AFC-81BF-7A7507E9C94D}"/>
          </ac:grpSpMkLst>
        </pc:grpChg>
        <pc:grpChg chg="add del">
          <ac:chgData name="Fabian Stiewe" userId="0ad49742f936a350" providerId="LiveId" clId="{343990AC-0729-EA40-81C3-D0D60BC3231E}" dt="2024-12-02T08:02:15.347" v="796" actId="26606"/>
          <ac:grpSpMkLst>
            <pc:docMk/>
            <pc:sldMk cId="122124580" sldId="294"/>
            <ac:grpSpMk id="73" creationId="{4DB50ECD-225E-4F81-AF7B-706DD05F3BA8}"/>
          </ac:grpSpMkLst>
        </pc:grpChg>
        <pc:grpChg chg="add">
          <ac:chgData name="Fabian Stiewe" userId="0ad49742f936a350" providerId="LiveId" clId="{343990AC-0729-EA40-81C3-D0D60BC3231E}" dt="2024-12-02T08:02:15.388" v="797" actId="26606"/>
          <ac:grpSpMkLst>
            <pc:docMk/>
            <pc:sldMk cId="122124580" sldId="294"/>
            <ac:grpSpMk id="126" creationId="{FF5EAD09-B81D-415F-8BCF-73C81AE05F21}"/>
          </ac:grpSpMkLst>
        </pc:grpChg>
        <pc:picChg chg="add del">
          <ac:chgData name="Fabian Stiewe" userId="0ad49742f936a350" providerId="LiveId" clId="{343990AC-0729-EA40-81C3-D0D60BC3231E}" dt="2024-12-02T08:02:15.347" v="796" actId="26606"/>
          <ac:picMkLst>
            <pc:docMk/>
            <pc:sldMk cId="122124580" sldId="294"/>
            <ac:picMk id="9" creationId="{9ACD3AF8-B16E-4174-8C1A-41F683C4AF8A}"/>
          </ac:picMkLst>
        </pc:picChg>
        <pc:picChg chg="add">
          <ac:chgData name="Fabian Stiewe" userId="0ad49742f936a350" providerId="LiveId" clId="{343990AC-0729-EA40-81C3-D0D60BC3231E}" dt="2024-12-02T08:02:15.388" v="797" actId="26606"/>
          <ac:picMkLst>
            <pc:docMk/>
            <pc:sldMk cId="122124580" sldId="294"/>
            <ac:picMk id="124" creationId="{9ACD3AF8-B16E-4174-8C1A-41F683C4AF8A}"/>
          </ac:picMkLst>
        </pc:picChg>
        <pc:picChg chg="add">
          <ac:chgData name="Fabian Stiewe" userId="0ad49742f936a350" providerId="LiveId" clId="{343990AC-0729-EA40-81C3-D0D60BC3231E}" dt="2024-12-02T08:02:15.388" v="797" actId="26606"/>
          <ac:picMkLst>
            <pc:docMk/>
            <pc:sldMk cId="122124580" sldId="294"/>
            <ac:picMk id="125" creationId="{51039561-92F9-40EE-900B-6AA0F58042A4}"/>
          </ac:picMkLst>
        </pc:picChg>
        <pc:cxnChg chg="add">
          <ac:chgData name="Fabian Stiewe" userId="0ad49742f936a350" providerId="LiveId" clId="{343990AC-0729-EA40-81C3-D0D60BC3231E}" dt="2024-12-02T08:02:15.388" v="797" actId="26606"/>
          <ac:cxnSpMkLst>
            <pc:docMk/>
            <pc:sldMk cId="122124580" sldId="294"/>
            <ac:cxnSpMk id="127" creationId="{D902DA06-324A-48CE-8C20-94535480A632}"/>
          </ac:cxnSpMkLst>
        </pc:cxnChg>
      </pc:sldChg>
      <pc:sldChg chg="addSp delSp modSp new mod setBg modClrScheme chgLayout">
        <pc:chgData name="Fabian Stiewe" userId="0ad49742f936a350" providerId="LiveId" clId="{343990AC-0729-EA40-81C3-D0D60BC3231E}" dt="2024-12-02T08:06:14.213" v="1137" actId="403"/>
        <pc:sldMkLst>
          <pc:docMk/>
          <pc:sldMk cId="1737146529" sldId="295"/>
        </pc:sldMkLst>
        <pc:spChg chg="del mod ord">
          <ac:chgData name="Fabian Stiewe" userId="0ad49742f936a350" providerId="LiveId" clId="{343990AC-0729-EA40-81C3-D0D60BC3231E}" dt="2024-12-02T08:02:23.506" v="799" actId="700"/>
          <ac:spMkLst>
            <pc:docMk/>
            <pc:sldMk cId="1737146529" sldId="295"/>
            <ac:spMk id="2" creationId="{6F58A218-0B56-A17E-E420-6A5CB35BEE1F}"/>
          </ac:spMkLst>
        </pc:spChg>
        <pc:spChg chg="del mod ord">
          <ac:chgData name="Fabian Stiewe" userId="0ad49742f936a350" providerId="LiveId" clId="{343990AC-0729-EA40-81C3-D0D60BC3231E}" dt="2024-12-02T08:02:23.506" v="799" actId="700"/>
          <ac:spMkLst>
            <pc:docMk/>
            <pc:sldMk cId="1737146529" sldId="295"/>
            <ac:spMk id="3" creationId="{7A03C482-00AA-132F-4321-C8D1330E7F6E}"/>
          </ac:spMkLst>
        </pc:spChg>
        <pc:spChg chg="add mod ord">
          <ac:chgData name="Fabian Stiewe" userId="0ad49742f936a350" providerId="LiveId" clId="{343990AC-0729-EA40-81C3-D0D60BC3231E}" dt="2024-12-02T08:06:01.164" v="1129" actId="26606"/>
          <ac:spMkLst>
            <pc:docMk/>
            <pc:sldMk cId="1737146529" sldId="295"/>
            <ac:spMk id="4" creationId="{58211DDA-1199-AF41-38E8-B2D23FB07690}"/>
          </ac:spMkLst>
        </pc:spChg>
        <pc:spChg chg="add mod ord">
          <ac:chgData name="Fabian Stiewe" userId="0ad49742f936a350" providerId="LiveId" clId="{343990AC-0729-EA40-81C3-D0D60BC3231E}" dt="2024-12-02T08:06:14.213" v="1137" actId="403"/>
          <ac:spMkLst>
            <pc:docMk/>
            <pc:sldMk cId="1737146529" sldId="295"/>
            <ac:spMk id="5" creationId="{DCC14F53-1498-4AE8-E18A-995D3658E025}"/>
          </ac:spMkLst>
        </pc:spChg>
        <pc:spChg chg="add">
          <ac:chgData name="Fabian Stiewe" userId="0ad49742f936a350" providerId="LiveId" clId="{343990AC-0729-EA40-81C3-D0D60BC3231E}" dt="2024-12-02T08:06:01.164" v="1129" actId="26606"/>
          <ac:spMkLst>
            <pc:docMk/>
            <pc:sldMk cId="1737146529" sldId="295"/>
            <ac:spMk id="10" creationId="{E978A47D-4F17-40FE-AB70-7AF78A9575EB}"/>
          </ac:spMkLst>
        </pc:spChg>
        <pc:grpChg chg="add">
          <ac:chgData name="Fabian Stiewe" userId="0ad49742f936a350" providerId="LiveId" clId="{343990AC-0729-EA40-81C3-D0D60BC3231E}" dt="2024-12-02T08:06:01.164" v="1129" actId="26606"/>
          <ac:grpSpMkLst>
            <pc:docMk/>
            <pc:sldMk cId="1737146529" sldId="295"/>
            <ac:grpSpMk id="12" creationId="{85BE3A7E-6A3F-401E-A025-BBB8FDB8DD30}"/>
          </ac:grpSpMkLst>
        </pc:grpChg>
        <pc:grpChg chg="add">
          <ac:chgData name="Fabian Stiewe" userId="0ad49742f936a350" providerId="LiveId" clId="{343990AC-0729-EA40-81C3-D0D60BC3231E}" dt="2024-12-02T08:06:01.164" v="1129" actId="26606"/>
          <ac:grpSpMkLst>
            <pc:docMk/>
            <pc:sldMk cId="1737146529" sldId="295"/>
            <ac:grpSpMk id="43" creationId="{F4E035BE-9FF4-43D3-BC25-CF582D7FF85E}"/>
          </ac:grpSpMkLst>
        </pc:grpChg>
        <pc:cxnChg chg="add">
          <ac:chgData name="Fabian Stiewe" userId="0ad49742f936a350" providerId="LiveId" clId="{343990AC-0729-EA40-81C3-D0D60BC3231E}" dt="2024-12-02T08:06:01.164" v="1129" actId="26606"/>
          <ac:cxnSpMkLst>
            <pc:docMk/>
            <pc:sldMk cId="1737146529" sldId="295"/>
            <ac:cxnSpMk id="41" creationId="{085ECEC0-FF5D-4348-92C7-1EA7C61E770C}"/>
          </ac:cxnSpMkLst>
        </pc:cxnChg>
      </pc:sldChg>
      <pc:sldChg chg="addSp modSp new mod ord setBg">
        <pc:chgData name="Fabian Stiewe" userId="0ad49742f936a350" providerId="LiveId" clId="{343990AC-0729-EA40-81C3-D0D60BC3231E}" dt="2024-12-02T08:09:14.902" v="1142" actId="20578"/>
        <pc:sldMkLst>
          <pc:docMk/>
          <pc:sldMk cId="951645821" sldId="296"/>
        </pc:sldMkLst>
        <pc:spChg chg="mod">
          <ac:chgData name="Fabian Stiewe" userId="0ad49742f936a350" providerId="LiveId" clId="{343990AC-0729-EA40-81C3-D0D60BC3231E}" dt="2024-12-02T08:05:55.645" v="1128" actId="26606"/>
          <ac:spMkLst>
            <pc:docMk/>
            <pc:sldMk cId="951645821" sldId="296"/>
            <ac:spMk id="2" creationId="{2D7E5498-BC82-A550-EE85-12DC8EF51A49}"/>
          </ac:spMkLst>
        </pc:spChg>
        <pc:spChg chg="mod">
          <ac:chgData name="Fabian Stiewe" userId="0ad49742f936a350" providerId="LiveId" clId="{343990AC-0729-EA40-81C3-D0D60BC3231E}" dt="2024-12-02T08:06:21.583" v="1139" actId="403"/>
          <ac:spMkLst>
            <pc:docMk/>
            <pc:sldMk cId="951645821" sldId="296"/>
            <ac:spMk id="3" creationId="{2B12F818-C29B-5AF3-7350-AA811A95BCA3}"/>
          </ac:spMkLst>
        </pc:spChg>
        <pc:spChg chg="add">
          <ac:chgData name="Fabian Stiewe" userId="0ad49742f936a350" providerId="LiveId" clId="{343990AC-0729-EA40-81C3-D0D60BC3231E}" dt="2024-12-02T08:05:55.645" v="1128" actId="26606"/>
          <ac:spMkLst>
            <pc:docMk/>
            <pc:sldMk cId="951645821" sldId="296"/>
            <ac:spMk id="8" creationId="{E978A47D-4F17-40FE-AB70-7AF78A9575EB}"/>
          </ac:spMkLst>
        </pc:spChg>
        <pc:grpChg chg="add">
          <ac:chgData name="Fabian Stiewe" userId="0ad49742f936a350" providerId="LiveId" clId="{343990AC-0729-EA40-81C3-D0D60BC3231E}" dt="2024-12-02T08:05:55.645" v="1128" actId="26606"/>
          <ac:grpSpMkLst>
            <pc:docMk/>
            <pc:sldMk cId="951645821" sldId="296"/>
            <ac:grpSpMk id="10" creationId="{85BE3A7E-6A3F-401E-A025-BBB8FDB8DD30}"/>
          </ac:grpSpMkLst>
        </pc:grpChg>
        <pc:grpChg chg="add">
          <ac:chgData name="Fabian Stiewe" userId="0ad49742f936a350" providerId="LiveId" clId="{343990AC-0729-EA40-81C3-D0D60BC3231E}" dt="2024-12-02T08:05:55.645" v="1128" actId="26606"/>
          <ac:grpSpMkLst>
            <pc:docMk/>
            <pc:sldMk cId="951645821" sldId="296"/>
            <ac:grpSpMk id="41" creationId="{F4E035BE-9FF4-43D3-BC25-CF582D7FF85E}"/>
          </ac:grpSpMkLst>
        </pc:grpChg>
        <pc:cxnChg chg="add">
          <ac:chgData name="Fabian Stiewe" userId="0ad49742f936a350" providerId="LiveId" clId="{343990AC-0729-EA40-81C3-D0D60BC3231E}" dt="2024-12-02T08:05:55.645" v="1128" actId="26606"/>
          <ac:cxnSpMkLst>
            <pc:docMk/>
            <pc:sldMk cId="951645821" sldId="296"/>
            <ac:cxnSpMk id="39" creationId="{085ECEC0-FF5D-4348-92C7-1EA7C61E770C}"/>
          </ac:cxnSpMkLst>
        </pc:cxnChg>
      </pc:sldChg>
      <pc:sldChg chg="modSp add mod ord">
        <pc:chgData name="Fabian Stiewe" userId="0ad49742f936a350" providerId="LiveId" clId="{343990AC-0729-EA40-81C3-D0D60BC3231E}" dt="2024-12-02T08:09:16.603" v="1143" actId="20578"/>
        <pc:sldMkLst>
          <pc:docMk/>
          <pc:sldMk cId="2984762242" sldId="297"/>
        </pc:sldMkLst>
        <pc:spChg chg="mod">
          <ac:chgData name="Fabian Stiewe" userId="0ad49742f936a350" providerId="LiveId" clId="{343990AC-0729-EA40-81C3-D0D60BC3231E}" dt="2024-12-02T08:04:55.923" v="1055" actId="113"/>
          <ac:spMkLst>
            <pc:docMk/>
            <pc:sldMk cId="2984762242" sldId="297"/>
            <ac:spMk id="4" creationId="{FC572575-E50A-1DE1-75FA-F20BFCCB8B06}"/>
          </ac:spMkLst>
        </pc:spChg>
      </pc:sldChg>
      <pc:sldChg chg="modSp new mod ord">
        <pc:chgData name="Fabian Stiewe" userId="0ad49742f936a350" providerId="LiveId" clId="{343990AC-0729-EA40-81C3-D0D60BC3231E}" dt="2024-12-02T08:12:44.366" v="1470" actId="20577"/>
        <pc:sldMkLst>
          <pc:docMk/>
          <pc:sldMk cId="3831568169" sldId="298"/>
        </pc:sldMkLst>
        <pc:spChg chg="mod">
          <ac:chgData name="Fabian Stiewe" userId="0ad49742f936a350" providerId="LiveId" clId="{343990AC-0729-EA40-81C3-D0D60BC3231E}" dt="2024-12-02T08:12:44.366" v="1470" actId="20577"/>
          <ac:spMkLst>
            <pc:docMk/>
            <pc:sldMk cId="3831568169" sldId="298"/>
            <ac:spMk id="2" creationId="{3DFA227E-DF62-F57D-D92E-278DC73C1498}"/>
          </ac:spMkLst>
        </pc:spChg>
        <pc:spChg chg="mod">
          <ac:chgData name="Fabian Stiewe" userId="0ad49742f936a350" providerId="LiveId" clId="{343990AC-0729-EA40-81C3-D0D60BC3231E}" dt="2024-12-02T08:12:19.233" v="1439" actId="403"/>
          <ac:spMkLst>
            <pc:docMk/>
            <pc:sldMk cId="3831568169" sldId="298"/>
            <ac:spMk id="3" creationId="{C433F4B6-D8DF-158B-C8D7-52E8D7CA98A6}"/>
          </ac:spMkLst>
        </pc:spChg>
      </pc:sldChg>
      <pc:sldChg chg="addSp delSp modSp new mod setBg setClrOvrMap">
        <pc:chgData name="Fabian Stiewe" userId="0ad49742f936a350" providerId="LiveId" clId="{343990AC-0729-EA40-81C3-D0D60BC3231E}" dt="2024-12-02T08:46:40.306" v="1738" actId="403"/>
        <pc:sldMkLst>
          <pc:docMk/>
          <pc:sldMk cId="2771338233" sldId="299"/>
        </pc:sldMkLst>
        <pc:spChg chg="mod">
          <ac:chgData name="Fabian Stiewe" userId="0ad49742f936a350" providerId="LiveId" clId="{343990AC-0729-EA40-81C3-D0D60BC3231E}" dt="2024-12-02T08:45:44.064" v="1611" actId="26606"/>
          <ac:spMkLst>
            <pc:docMk/>
            <pc:sldMk cId="2771338233" sldId="299"/>
            <ac:spMk id="2" creationId="{CDC2273F-7B7F-931C-099A-8F67BC92A712}"/>
          </ac:spMkLst>
        </pc:spChg>
        <pc:spChg chg="del">
          <ac:chgData name="Fabian Stiewe" userId="0ad49742f936a350" providerId="LiveId" clId="{343990AC-0729-EA40-81C3-D0D60BC3231E}" dt="2024-12-02T08:45:41.019" v="1608"/>
          <ac:spMkLst>
            <pc:docMk/>
            <pc:sldMk cId="2771338233" sldId="299"/>
            <ac:spMk id="3" creationId="{2702E8C9-50A6-96C2-45B4-416DF6EFA4EE}"/>
          </ac:spMkLst>
        </pc:spChg>
        <pc:spChg chg="add mod">
          <ac:chgData name="Fabian Stiewe" userId="0ad49742f936a350" providerId="LiveId" clId="{343990AC-0729-EA40-81C3-D0D60BC3231E}" dt="2024-12-02T08:46:40.306" v="1738" actId="403"/>
          <ac:spMkLst>
            <pc:docMk/>
            <pc:sldMk cId="2771338233" sldId="299"/>
            <ac:spMk id="9" creationId="{C04307A9-91A6-D25D-EFCB-7509D6DA3CA6}"/>
          </ac:spMkLst>
        </pc:spChg>
        <pc:spChg chg="add del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12" creationId="{6697F791-5FFA-4164-899F-EB52EA72B024}"/>
          </ac:spMkLst>
        </pc:spChg>
        <pc:spChg chg="add del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16" creationId="{B773AB25-A422-41AA-9737-5E04C1966DE1}"/>
          </ac:spMkLst>
        </pc:spChg>
        <pc:spChg chg="add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52" creationId="{6697F791-5FFA-4164-899F-EB52EA72B024}"/>
          </ac:spMkLst>
        </pc:spChg>
        <pc:spChg chg="add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56" creationId="{B773AB25-A422-41AA-9737-5E04C1966DE1}"/>
          </ac:spMkLst>
        </pc:spChg>
        <pc:grpChg chg="add del">
          <ac:chgData name="Fabian Stiewe" userId="0ad49742f936a350" providerId="LiveId" clId="{343990AC-0729-EA40-81C3-D0D60BC3231E}" dt="2024-12-02T08:46:29.479" v="1733" actId="26606"/>
          <ac:grpSpMkLst>
            <pc:docMk/>
            <pc:sldMk cId="2771338233" sldId="299"/>
            <ac:grpSpMk id="20" creationId="{6AD0D387-1584-4477-B5F8-52B50D4F2205}"/>
          </ac:grpSpMkLst>
        </pc:grpChg>
        <pc:grpChg chg="add">
          <ac:chgData name="Fabian Stiewe" userId="0ad49742f936a350" providerId="LiveId" clId="{343990AC-0729-EA40-81C3-D0D60BC3231E}" dt="2024-12-02T08:46:29.479" v="1733" actId="26606"/>
          <ac:grpSpMkLst>
            <pc:docMk/>
            <pc:sldMk cId="2771338233" sldId="299"/>
            <ac:grpSpMk id="60" creationId="{6AD0D387-1584-4477-B5F8-52B50D4F2205}"/>
          </ac:grpSpMkLst>
        </pc:grpChg>
        <pc:picChg chg="add mod">
          <ac:chgData name="Fabian Stiewe" userId="0ad49742f936a350" providerId="LiveId" clId="{343990AC-0729-EA40-81C3-D0D60BC3231E}" dt="2024-12-02T08:45:44.064" v="1611" actId="26606"/>
          <ac:picMkLst>
            <pc:docMk/>
            <pc:sldMk cId="2771338233" sldId="299"/>
            <ac:picMk id="5" creationId="{0437335D-37ED-547D-413B-079F1709A7EA}"/>
          </ac:picMkLst>
        </pc:picChg>
        <pc:picChg chg="add del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14" creationId="{4E28A1A9-FB81-4816-AAEA-C3B430946951}"/>
          </ac:picMkLst>
        </pc:picChg>
        <pc:picChg chg="add del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18" creationId="{AF0552B8-DE8C-40DF-B29F-1728E6A10619}"/>
          </ac:picMkLst>
        </pc:picChg>
        <pc:picChg chg="add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54" creationId="{4E28A1A9-FB81-4816-AAEA-C3B430946951}"/>
          </ac:picMkLst>
        </pc:picChg>
        <pc:picChg chg="add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58" creationId="{AF0552B8-DE8C-40DF-B29F-1728E6A10619}"/>
          </ac:picMkLst>
        </pc:picChg>
      </pc:sldChg>
      <pc:sldChg chg="addSp modSp new mod setBg">
        <pc:chgData name="Fabian Stiewe" userId="0ad49742f936a350" providerId="LiveId" clId="{343990AC-0729-EA40-81C3-D0D60BC3231E}" dt="2024-12-02T08:43:25.878" v="1606" actId="26606"/>
        <pc:sldMkLst>
          <pc:docMk/>
          <pc:sldMk cId="1822646562" sldId="300"/>
        </pc:sldMkLst>
        <pc:spChg chg="mod">
          <ac:chgData name="Fabian Stiewe" userId="0ad49742f936a350" providerId="LiveId" clId="{343990AC-0729-EA40-81C3-D0D60BC3231E}" dt="2024-12-02T08:43:25.878" v="1606" actId="26606"/>
          <ac:spMkLst>
            <pc:docMk/>
            <pc:sldMk cId="1822646562" sldId="300"/>
            <ac:spMk id="2" creationId="{65C03519-D2BF-295E-C6CB-E688395F364B}"/>
          </ac:spMkLst>
        </pc:spChg>
        <pc:spChg chg="mod">
          <ac:chgData name="Fabian Stiewe" userId="0ad49742f936a350" providerId="LiveId" clId="{343990AC-0729-EA40-81C3-D0D60BC3231E}" dt="2024-12-02T08:43:25.878" v="1606" actId="26606"/>
          <ac:spMkLst>
            <pc:docMk/>
            <pc:sldMk cId="1822646562" sldId="300"/>
            <ac:spMk id="3" creationId="{148BC903-85D7-2F77-C24D-12585E695620}"/>
          </ac:spMkLst>
        </pc:spChg>
        <pc:spChg chg="add">
          <ac:chgData name="Fabian Stiewe" userId="0ad49742f936a350" providerId="LiveId" clId="{343990AC-0729-EA40-81C3-D0D60BC3231E}" dt="2024-12-02T08:43:25.878" v="1606" actId="26606"/>
          <ac:spMkLst>
            <pc:docMk/>
            <pc:sldMk cId="1822646562" sldId="300"/>
            <ac:spMk id="8" creationId="{6BFC9644-673A-459F-B3C5-9310A4E50E3B}"/>
          </ac:spMkLst>
        </pc:spChg>
        <pc:spChg chg="add">
          <ac:chgData name="Fabian Stiewe" userId="0ad49742f936a350" providerId="LiveId" clId="{343990AC-0729-EA40-81C3-D0D60BC3231E}" dt="2024-12-02T08:43:25.878" v="1606" actId="26606"/>
          <ac:spMkLst>
            <pc:docMk/>
            <pc:sldMk cId="1822646562" sldId="300"/>
            <ac:spMk id="39" creationId="{7D1C411D-0818-4640-8657-2AF78250C802}"/>
          </ac:spMkLst>
        </pc:spChg>
        <pc:grpChg chg="add">
          <ac:chgData name="Fabian Stiewe" userId="0ad49742f936a350" providerId="LiveId" clId="{343990AC-0729-EA40-81C3-D0D60BC3231E}" dt="2024-12-02T08:43:25.878" v="1606" actId="26606"/>
          <ac:grpSpMkLst>
            <pc:docMk/>
            <pc:sldMk cId="1822646562" sldId="300"/>
            <ac:grpSpMk id="10" creationId="{4ADB9295-9645-4BF2-ADFD-75800B7FAD06}"/>
          </ac:grpSpMkLst>
        </pc:grpChg>
      </pc:sldChg>
      <pc:sldChg chg="addSp delSp modSp new mod setBg">
        <pc:chgData name="Fabian Stiewe" userId="0ad49742f936a350" providerId="LiveId" clId="{343990AC-0729-EA40-81C3-D0D60BC3231E}" dt="2024-12-02T08:49:03.124" v="1855" actId="403"/>
        <pc:sldMkLst>
          <pc:docMk/>
          <pc:sldMk cId="3404403288" sldId="301"/>
        </pc:sldMkLst>
        <pc:spChg chg="mod">
          <ac:chgData name="Fabian Stiewe" userId="0ad49742f936a350" providerId="LiveId" clId="{343990AC-0729-EA40-81C3-D0D60BC3231E}" dt="2024-12-02T08:48:51.137" v="1850" actId="26606"/>
          <ac:spMkLst>
            <pc:docMk/>
            <pc:sldMk cId="3404403288" sldId="301"/>
            <ac:spMk id="2" creationId="{635CDB4C-97CB-DC56-A9F2-E0DCC4E17FBE}"/>
          </ac:spMkLst>
        </pc:spChg>
        <pc:spChg chg="mod">
          <ac:chgData name="Fabian Stiewe" userId="0ad49742f936a350" providerId="LiveId" clId="{343990AC-0729-EA40-81C3-D0D60BC3231E}" dt="2024-12-02T08:49:03.124" v="1855" actId="403"/>
          <ac:spMkLst>
            <pc:docMk/>
            <pc:sldMk cId="3404403288" sldId="301"/>
            <ac:spMk id="3" creationId="{8F76F22F-2526-CE33-9FA4-30099EC3CD48}"/>
          </ac:spMkLst>
        </pc:spChg>
        <pc:spChg chg="add del">
          <ac:chgData name="Fabian Stiewe" userId="0ad49742f936a350" providerId="LiveId" clId="{343990AC-0729-EA40-81C3-D0D60BC3231E}" dt="2024-12-02T08:48:46.357" v="1845" actId="26606"/>
          <ac:spMkLst>
            <pc:docMk/>
            <pc:sldMk cId="3404403288" sldId="301"/>
            <ac:spMk id="8" creationId="{E978A47D-4F17-40FE-AB70-7AF78A9575EB}"/>
          </ac:spMkLst>
        </pc:spChg>
        <pc:spChg chg="add">
          <ac:chgData name="Fabian Stiewe" userId="0ad49742f936a350" providerId="LiveId" clId="{343990AC-0729-EA40-81C3-D0D60BC3231E}" dt="2024-12-02T08:48:51.137" v="1850" actId="26606"/>
          <ac:spMkLst>
            <pc:docMk/>
            <pc:sldMk cId="3404403288" sldId="301"/>
            <ac:spMk id="132" creationId="{6BFC9644-673A-459F-B3C5-9310A4E50E3B}"/>
          </ac:spMkLst>
        </pc:spChg>
        <pc:spChg chg="add">
          <ac:chgData name="Fabian Stiewe" userId="0ad49742f936a350" providerId="LiveId" clId="{343990AC-0729-EA40-81C3-D0D60BC3231E}" dt="2024-12-02T08:48:51.137" v="1850" actId="26606"/>
          <ac:spMkLst>
            <pc:docMk/>
            <pc:sldMk cId="3404403288" sldId="301"/>
            <ac:spMk id="159" creationId="{7D1C411D-0818-4640-8657-2AF78250C802}"/>
          </ac:spMkLst>
        </pc:spChg>
        <pc:grpChg chg="add del">
          <ac:chgData name="Fabian Stiewe" userId="0ad49742f936a350" providerId="LiveId" clId="{343990AC-0729-EA40-81C3-D0D60BC3231E}" dt="2024-12-02T08:48:48.223" v="1847" actId="26606"/>
          <ac:grpSpMkLst>
            <pc:docMk/>
            <pc:sldMk cId="3404403288" sldId="301"/>
            <ac:grpSpMk id="9" creationId="{9AE4726C-1831-4FE3-9A11-227F0DC2F0BC}"/>
          </ac:grpSpMkLst>
        </pc:grpChg>
        <pc:grpChg chg="add del">
          <ac:chgData name="Fabian Stiewe" userId="0ad49742f936a350" providerId="LiveId" clId="{343990AC-0729-EA40-81C3-D0D60BC3231E}" dt="2024-12-02T08:48:46.357" v="1845" actId="26606"/>
          <ac:grpSpMkLst>
            <pc:docMk/>
            <pc:sldMk cId="3404403288" sldId="301"/>
            <ac:grpSpMk id="10" creationId="{85BE3A7E-6A3F-401E-A025-BBB8FDB8DD30}"/>
          </ac:grpSpMkLst>
        </pc:grpChg>
        <pc:grpChg chg="add del">
          <ac:chgData name="Fabian Stiewe" userId="0ad49742f936a350" providerId="LiveId" clId="{343990AC-0729-EA40-81C3-D0D60BC3231E}" dt="2024-12-02T08:48:51.117" v="1849" actId="26606"/>
          <ac:grpSpMkLst>
            <pc:docMk/>
            <pc:sldMk cId="3404403288" sldId="301"/>
            <ac:grpSpMk id="13" creationId="{240590EE-5428-41AA-95B2-96FCC1CE67A7}"/>
          </ac:grpSpMkLst>
        </pc:grpChg>
        <pc:grpChg chg="add del">
          <ac:chgData name="Fabian Stiewe" userId="0ad49742f936a350" providerId="LiveId" clId="{343990AC-0729-EA40-81C3-D0D60BC3231E}" dt="2024-12-02T08:48:46.357" v="1845" actId="26606"/>
          <ac:grpSpMkLst>
            <pc:docMk/>
            <pc:sldMk cId="3404403288" sldId="301"/>
            <ac:grpSpMk id="41" creationId="{F4E035BE-9FF4-43D3-BC25-CF582D7FF85E}"/>
          </ac:grpSpMkLst>
        </pc:grpChg>
        <pc:grpChg chg="add del">
          <ac:chgData name="Fabian Stiewe" userId="0ad49742f936a350" providerId="LiveId" clId="{343990AC-0729-EA40-81C3-D0D60BC3231E}" dt="2024-12-02T08:48:48.223" v="1847" actId="26606"/>
          <ac:grpSpMkLst>
            <pc:docMk/>
            <pc:sldMk cId="3404403288" sldId="301"/>
            <ac:grpSpMk id="70" creationId="{E916825F-759B-4F1A-BA80-AF7137691EC5}"/>
          </ac:grpSpMkLst>
        </pc:grpChg>
        <pc:grpChg chg="add del">
          <ac:chgData name="Fabian Stiewe" userId="0ad49742f936a350" providerId="LiveId" clId="{343990AC-0729-EA40-81C3-D0D60BC3231E}" dt="2024-12-02T08:48:51.117" v="1849" actId="26606"/>
          <ac:grpSpMkLst>
            <pc:docMk/>
            <pc:sldMk cId="3404403288" sldId="301"/>
            <ac:grpSpMk id="108" creationId="{74872A0B-8668-4500-9509-EAA581B26C24}"/>
          </ac:grpSpMkLst>
        </pc:grpChg>
        <pc:grpChg chg="add">
          <ac:chgData name="Fabian Stiewe" userId="0ad49742f936a350" providerId="LiveId" clId="{343990AC-0729-EA40-81C3-D0D60BC3231E}" dt="2024-12-02T08:48:51.137" v="1850" actId="26606"/>
          <ac:grpSpMkLst>
            <pc:docMk/>
            <pc:sldMk cId="3404403288" sldId="301"/>
            <ac:grpSpMk id="133" creationId="{4ADB9295-9645-4BF2-ADFD-75800B7FAD06}"/>
          </ac:grpSpMkLst>
        </pc:grpChg>
        <pc:picChg chg="add del">
          <ac:chgData name="Fabian Stiewe" userId="0ad49742f936a350" providerId="LiveId" clId="{343990AC-0729-EA40-81C3-D0D60BC3231E}" dt="2024-12-02T08:48:48.223" v="1847" actId="26606"/>
          <ac:picMkLst>
            <pc:docMk/>
            <pc:sldMk cId="3404403288" sldId="301"/>
            <ac:picMk id="5" creationId="{C21E95C6-F20C-1458-F002-AC58F626006E}"/>
          </ac:picMkLst>
        </pc:picChg>
        <pc:picChg chg="add del">
          <ac:chgData name="Fabian Stiewe" userId="0ad49742f936a350" providerId="LiveId" clId="{343990AC-0729-EA40-81C3-D0D60BC3231E}" dt="2024-12-02T08:48:51.117" v="1849" actId="26606"/>
          <ac:picMkLst>
            <pc:docMk/>
            <pc:sldMk cId="3404403288" sldId="301"/>
            <ac:picMk id="110" creationId="{EF07224A-069C-5EEB-E81D-4DB143304EA8}"/>
          </ac:picMkLst>
        </pc:picChg>
        <pc:cxnChg chg="add del">
          <ac:chgData name="Fabian Stiewe" userId="0ad49742f936a350" providerId="LiveId" clId="{343990AC-0729-EA40-81C3-D0D60BC3231E}" dt="2024-12-02T08:48:46.357" v="1845" actId="26606"/>
          <ac:cxnSpMkLst>
            <pc:docMk/>
            <pc:sldMk cId="3404403288" sldId="301"/>
            <ac:cxnSpMk id="39" creationId="{085ECEC0-FF5D-4348-92C7-1EA7C61E770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7C3E-B69D-C543-BD78-2EFFCC5B4953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C18F1-7DA5-574E-BBCF-323DA6D60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8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2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9264-5E97-74D8-E559-609432208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C1962-695F-A81B-67A5-3380A0744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Week1 – Part1 (Theory)</a:t>
            </a:r>
          </a:p>
        </p:txBody>
      </p:sp>
    </p:spTree>
    <p:extLst>
      <p:ext uri="{BB962C8B-B14F-4D97-AF65-F5344CB8AC3E}">
        <p14:creationId xmlns:p14="http://schemas.microsoft.com/office/powerpoint/2010/main" val="363849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B7AC-AA08-84AB-6D87-5D28E453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DA3A-8A70-3552-42A9-3AA64A34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two items; swap if they’re in the wrong order.</a:t>
            </a:r>
          </a:p>
          <a:p>
            <a:endParaRPr lang="en-US" dirty="0"/>
          </a:p>
          <a:p>
            <a:r>
              <a:rPr lang="en-US" dirty="0"/>
              <a:t>Move to the next pair and repeat.</a:t>
            </a:r>
          </a:p>
          <a:p>
            <a:r>
              <a:rPr lang="en-US" dirty="0"/>
              <a:t>Biggest item “bubbles” to the end.</a:t>
            </a:r>
          </a:p>
          <a:p>
            <a:r>
              <a:rPr lang="en-US" dirty="0"/>
              <a:t>Start again from front</a:t>
            </a:r>
          </a:p>
          <a:p>
            <a:r>
              <a:rPr lang="en-US" dirty="0"/>
              <a:t>Repeat until the list is sorted.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A37D7-A145-EE9F-3085-27F0A0B7EE1C}"/>
              </a:ext>
            </a:extLst>
          </p:cNvPr>
          <p:cNvSpPr>
            <a:spLocks noChangeAspect="1"/>
          </p:cNvSpPr>
          <p:nvPr/>
        </p:nvSpPr>
        <p:spPr>
          <a:xfrm>
            <a:off x="3058607" y="2803922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DA19E-3D2A-2966-98B3-47F2DE8F2E8B}"/>
              </a:ext>
            </a:extLst>
          </p:cNvPr>
          <p:cNvSpPr>
            <a:spLocks noChangeAspect="1"/>
          </p:cNvSpPr>
          <p:nvPr/>
        </p:nvSpPr>
        <p:spPr>
          <a:xfrm>
            <a:off x="3683685" y="2803922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180B2-6D12-3C58-9CDB-69B6C940C07C}"/>
              </a:ext>
            </a:extLst>
          </p:cNvPr>
          <p:cNvSpPr>
            <a:spLocks noChangeAspect="1"/>
          </p:cNvSpPr>
          <p:nvPr/>
        </p:nvSpPr>
        <p:spPr>
          <a:xfrm>
            <a:off x="5802853" y="2803922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E47030-168F-D310-BFC8-A88685915677}"/>
              </a:ext>
            </a:extLst>
          </p:cNvPr>
          <p:cNvSpPr>
            <a:spLocks noChangeAspect="1"/>
          </p:cNvSpPr>
          <p:nvPr/>
        </p:nvSpPr>
        <p:spPr>
          <a:xfrm>
            <a:off x="6427931" y="2803922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  <a:endParaRPr lang="en-US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4924C6-DA24-0681-33EE-4D0AE173F322}"/>
              </a:ext>
            </a:extLst>
          </p:cNvPr>
          <p:cNvCxnSpPr/>
          <p:nvPr/>
        </p:nvCxnSpPr>
        <p:spPr>
          <a:xfrm>
            <a:off x="4604368" y="3099250"/>
            <a:ext cx="817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8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8797-9AA9-56A8-21C3-29E94DB2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B181F-A953-1028-64CE-E8BE596C26CF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BA345-935B-4A3C-6A98-26D83372A4AF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E71DE-4E6F-0385-2D9F-441B6B704E58}"/>
              </a:ext>
            </a:extLst>
          </p:cNvPr>
          <p:cNvSpPr>
            <a:spLocks noChangeAspect="1"/>
          </p:cNvSpPr>
          <p:nvPr/>
        </p:nvSpPr>
        <p:spPr>
          <a:xfrm>
            <a:off x="2495735" y="2803922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7D0E54-5298-D684-8010-A77F09586E62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22F69-43EC-465C-B678-E1BF24EA076F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558D2-F5E8-4365-9A00-1EF4E82BA5E1}"/>
              </a:ext>
            </a:extLst>
          </p:cNvPr>
          <p:cNvSpPr>
            <a:spLocks noChangeAspect="1"/>
          </p:cNvSpPr>
          <p:nvPr/>
        </p:nvSpPr>
        <p:spPr>
          <a:xfrm>
            <a:off x="3745891" y="2803923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D5DF3-3725-D2EA-5B7A-992C1DDF3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4335-549A-0B47-79E3-5F62CFFF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E7A3B8-025F-1B01-BF2A-54FFA7FB4597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D8C8C-E6B0-0D07-3A38-B00C023DC5A6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EDABA-8C51-B021-9F8C-D444D6C9FF0E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63B9E-A22B-F4B7-6B86-F4904AB98E6F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2A5F-C98B-DAB4-B9EC-8CFF37F7E589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880CD-AFEE-8B4A-C279-51846ECEEF3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8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BFE06-2FAE-4926-F299-0DA36D02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85F7-7CBA-B18F-45ED-3A5ACAB9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DAEFF5-E0D2-B258-2FFA-D200CA75AEB3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357FE-4287-B270-B5C1-16AFCCDB527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924A0-EF4B-49E8-A3E6-C6F33A6AD58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F711E-7C1C-2F1A-8708-4408EBB4D17C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EFBBF-A498-0404-052D-BFDC7D64814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59537-1731-4847-8BF1-5EA7AB347F45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45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FE53F-CF3A-FCB9-2837-7F986155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A0CF-7A6F-5D77-410C-8585C9F7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D63B5-B047-A072-B71C-616802ECDD3B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7D997-5B1D-CE57-2E84-43A250F957C6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C1370-6B5F-C1B4-D787-F8DFA7EE112A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F5E925-F4C6-AD09-C5AE-E41592FAB28B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63D9D-72E1-7824-E5EA-0FDA305E1B3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9F59D3-B312-ADEB-B770-53578B46689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7763D175-3E45-B3BF-53D5-FCD4A66E4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8847" y="40540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50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889C-C475-2B45-7E2D-F4BC30505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BAC5-90C0-9A4D-32AF-C11FD31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35C87-2E9A-E974-2E47-5895B8ABA092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42308-E150-5A9E-378E-42973EBC9C8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D44A0B-F0A6-6E12-E2F5-126AAA38D535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343C4-6134-BAA3-B710-8A92BFFD83C0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0B655-6109-B459-1CA0-912296CDB6F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A55F61-9590-3911-0995-65B7F97F0539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18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7A26E-B6B4-ED1A-C8D3-9196C71C1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7F21-5F4B-54D1-2040-285C7719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26C8F-BE19-5784-D0AC-99F7B5BBAF3B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E507C-722A-B495-C1DB-BD82E7545492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2D16AB-34F5-DCE7-8CCF-10837328CB4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A8A12-76AF-CD29-4F6D-38E121A0F61B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F0023-3801-C6A0-6CF9-94C8973EDFB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B1F95-C468-AFD4-AC2D-8AFB74028A9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A8CB634C-1E1A-2DE7-5125-20B9ED51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9003" y="40540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28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AE130-A557-361B-7256-C14B5C8BD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A835-8AC7-7F52-7787-637219B6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ABE46-D04D-767C-CDE0-B6DC733D049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5BF9B6-8E9D-E244-C965-0D68A9DB4845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3ED22-D107-975F-F218-1394544E3A5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3D704-207D-0D03-5D5E-462F8FB9389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92427-CE9D-7EB7-5D52-26A814B0F310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EE6E4-C0F3-6607-1BA1-C38B16DA92C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85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3C86C-02A8-EB21-1B03-553133E31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A733-6D88-9C43-91AC-3ACDF6F4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98BABC-7124-AB8F-D257-5EC4ED133872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E1E77-2546-8908-4B20-E7BF6240D1FA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DA532-8DCE-8C5A-CE1B-6254073626C4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D9FEA-2653-9E47-1986-514A7D9708E8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C2704-5FBC-4FD1-C61A-E9C9DD9E2DE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E6F94-43D7-7884-3172-6786462310B1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76C02-0026-3551-CD59-3C239604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40CF-182E-DD18-2125-04DF7933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E3563-DB2F-B838-147F-9916A6534B1B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F165F7-9F98-2A66-659D-702EBADA7658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D0E3F-01E3-80AF-1DA2-79A31B06F5F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3B9DE6-1278-0A80-82B7-5125A0EF9CED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DD973-4BE4-69B3-9C6B-68A5C8133DC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6412E-4F16-D083-F191-01D5B43760D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00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08722E4-F7E3-1546-4ED8-2B514402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parts of the week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94CE83-3118-FB79-2E85-667FFA416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Theory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8525AF-69CF-B94D-3879-81041F7E0B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Explain ground concepts</a:t>
            </a:r>
          </a:p>
          <a:p>
            <a:r>
              <a:rPr lang="en-US" dirty="0"/>
              <a:t>Pseudocode 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7B002B-F053-1172-6E2C-660ACE156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0846" y="2249486"/>
            <a:ext cx="4646602" cy="823912"/>
          </a:xfrm>
        </p:spPr>
        <p:txBody>
          <a:bodyPr>
            <a:normAutofit/>
          </a:bodyPr>
          <a:lstStyle/>
          <a:p>
            <a:r>
              <a:rPr lang="en-US" sz="4000" dirty="0"/>
              <a:t>Practice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7D5996-F4D7-5361-ACCE-F43CF1751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2238" y="3073398"/>
            <a:ext cx="4875210" cy="2717801"/>
          </a:xfrm>
        </p:spPr>
        <p:txBody>
          <a:bodyPr/>
          <a:lstStyle/>
          <a:p>
            <a:r>
              <a:rPr lang="en-US" dirty="0"/>
              <a:t>Program the explained </a:t>
            </a:r>
            <a:r>
              <a:rPr lang="en-US" b="1" dirty="0"/>
              <a:t>concepts</a:t>
            </a:r>
          </a:p>
          <a:p>
            <a:r>
              <a:rPr lang="en-US" dirty="0"/>
              <a:t>Get a problem and find a solution</a:t>
            </a:r>
          </a:p>
          <a:p>
            <a:r>
              <a:rPr lang="en-US" dirty="0"/>
              <a:t>Have fun, since you can program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D3ACE25-59CA-D281-D687-4AE322ECF955}"/>
              </a:ext>
            </a:extLst>
          </p:cNvPr>
          <p:cNvSpPr/>
          <p:nvPr/>
        </p:nvSpPr>
        <p:spPr>
          <a:xfrm>
            <a:off x="4676776" y="2481264"/>
            <a:ext cx="1343025" cy="51593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uiExpand="1" build="allAtOnce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A5CE1-6675-CC2A-EFE2-78D748BED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848F-169F-DBC8-7045-4A26691E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784CE-8D15-4257-83BE-7FAC2783DC99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8E6C6-21B7-B1DE-1531-2DFFA89CD12D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2FE8E-30D7-2624-FD1B-DFD2B4D6CCD4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493312-4553-FC98-DD06-E65F0765FB10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CB79E-7B31-8A28-BA76-B64E87A3990B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A2A85-EC84-CE74-5B35-8D973EE3A4E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48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DA59E-8933-20B6-9604-2BA9CF322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A211-4C86-1739-8F78-3611237A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8F2460-5243-A82B-6008-E5D4A163E685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3CDF0-685E-0AC0-B40D-36A4A7ADE23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E96492-DCC9-FAC7-FBD4-C4BB8D37FC54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D591C1-7683-CA6C-0584-66609C89EBA5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D7D3-EA99-721D-9D8E-BB1A855ECDE8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18471-D780-7093-00AB-D735B555BF1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5D9E2BF-1A44-4A91-8E01-F59721A58D7B}"/>
              </a:ext>
            </a:extLst>
          </p:cNvPr>
          <p:cNvSpPr/>
          <p:nvPr/>
        </p:nvSpPr>
        <p:spPr>
          <a:xfrm>
            <a:off x="8859929" y="2872672"/>
            <a:ext cx="1032216" cy="11086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AA565B-2BC2-96B7-F7CC-88DBEEA9455A}"/>
              </a:ext>
            </a:extLst>
          </p:cNvPr>
          <p:cNvCxnSpPr>
            <a:cxnSpLocks/>
          </p:cNvCxnSpPr>
          <p:nvPr/>
        </p:nvCxnSpPr>
        <p:spPr>
          <a:xfrm flipH="1" flipV="1">
            <a:off x="9422781" y="4122829"/>
            <a:ext cx="256478" cy="680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14A854-AE23-C477-E7BB-25825EC6630B}"/>
              </a:ext>
            </a:extLst>
          </p:cNvPr>
          <p:cNvSpPr txBox="1"/>
          <p:nvPr/>
        </p:nvSpPr>
        <p:spPr>
          <a:xfrm>
            <a:off x="8859929" y="4884234"/>
            <a:ext cx="188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Biggest at the end</a:t>
            </a:r>
          </a:p>
        </p:txBody>
      </p:sp>
    </p:spTree>
    <p:extLst>
      <p:ext uri="{BB962C8B-B14F-4D97-AF65-F5344CB8AC3E}">
        <p14:creationId xmlns:p14="http://schemas.microsoft.com/office/powerpoint/2010/main" val="3633348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69722-D1D8-4239-8E04-2D788551F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B23E-3489-2F25-0916-18E843CA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EC8BCB-F25D-3AD1-C1D5-ECABB62C6BE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B3CA4-31C4-0234-44FA-0488B8B6C33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07BE3-34B1-AA83-9997-D30D504C19D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32B89-E312-5D48-048B-C611135028BB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D51247-9134-74F4-3605-C0E5A011DF6C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0B63F-6DB1-25BF-6617-7BB7D507D098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05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4FD8C-DEE8-2C24-4F95-66DB3929F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6F1C-7770-494C-2DB5-C51228FB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D9D6-B1FD-EAD6-7D21-7A748DCF183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1F6BB-386B-3025-0D0C-16FB4AD11B3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44C9D-AEF7-9C2C-2D42-F91CB564371E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EF461-02A7-658A-1A91-DEA81B902F82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AF1B6-0C94-71D7-0FE7-814BEDD10D2E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C1968D-56B8-3CA2-CE71-DA3CF859BD84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5508358-6826-263E-D853-696B2CA9A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691" y="40540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53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B2E06-2B0C-3F26-FFE2-14BB5A044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88D4-2B1A-3F04-928A-C24791BF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3CAD8-E43D-FC70-3A34-C5E41EF0A31E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21EE3-3B7F-966E-EB3E-45BD4E6DB25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A881F-35BF-DD17-16B3-38BB04675DA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E63003-3934-8008-813E-5C84215D88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10956-30EE-C75F-BA41-FE13ADB1BA7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3CD20-42E3-898B-536F-DCD24B28D27B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DCF0A-6DEB-A361-87F7-6A3DEDF9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F3D4-A436-43BF-273E-677B372C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596CE-A082-ABBB-418B-EDD036945140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8CF9F-6831-32A7-0B2D-D1B9FC03478B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7AB85-99A3-B8FB-8DAC-27B9DF6996F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F976F-CAC8-F0C4-E91F-4BD1C9C1D08B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66DDFA-9AFF-570D-AE98-3F93E86D5322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B8AE7-7C29-A9E2-1EBA-96A21E5E363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AF1212B-B3F7-17F1-A66D-95B7F6DB2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8847" y="40540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34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BA995-DE00-B288-3B8D-FCDCBE84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E8EF-E824-26FD-120D-00202212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7B3EC-0706-F839-282A-037F4403F3F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CC07B5-E73C-B03A-A253-CB9726682F4B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C5AB1-1EBC-33D7-1187-F99F42051517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5C0B-CB60-1087-3492-0808F791A64E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95B5CB-7B4B-5A31-89F6-3D0D9BEC3B2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B51309-7D5E-0937-BDEA-BB675A97E0C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19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CD162-2BD4-23CE-A096-5E3B38142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4D92-3980-F644-4E99-FF4A2090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3DA8AC-9CAA-840B-DABE-7E97BA6E30F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29B72-5496-5D86-E94A-E0EF7561176D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25873B-1462-443D-DF98-4BF550EEA036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E737C-01DA-A4E6-7EBD-88C45DC93C84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5279E-2B2F-8F2A-C474-CFD141E2D58E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AAD72-669E-319D-2459-705A06BBDE38}"/>
              </a:ext>
            </a:extLst>
          </p:cNvPr>
          <p:cNvSpPr>
            <a:spLocks noChangeAspect="1"/>
          </p:cNvSpPr>
          <p:nvPr/>
        </p:nvSpPr>
        <p:spPr>
          <a:xfrm>
            <a:off x="6242383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91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7BC56-070C-9EE4-9655-6CB946AA3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0969-4491-F66B-0332-7D9BEA17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BD99F-03ED-DD94-3401-85BD07632ED9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C7D9B-76B5-F0BB-C562-9431928CBE8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C6C37-8B97-7280-0B3F-6E333ED8BBF9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01500-56D0-FF48-F85D-E33F1DFD9805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7447E6-2204-B740-830E-847DCE64B11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29F9A-8122-C91C-8AEB-A6AC9BB0E0B2}"/>
              </a:ext>
            </a:extLst>
          </p:cNvPr>
          <p:cNvSpPr>
            <a:spLocks noChangeAspect="1"/>
          </p:cNvSpPr>
          <p:nvPr/>
        </p:nvSpPr>
        <p:spPr>
          <a:xfrm>
            <a:off x="6242383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41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D3C0F-082A-C3E0-770E-C8226DB3B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77C7-F497-EDAB-C460-93810962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B9202-154E-403C-77FE-1CCD1B0982C1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2D0B8-E66D-8530-8756-315CDCEC5C90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198BD-CD34-63D1-A902-7585D13EFC9B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F18960-64EF-1ABB-3960-1D186151C39C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35AA36-CF02-CB35-747D-E2AE9BC3993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32586-8B4D-FCA7-B2B3-EC2BA87A670F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69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9A85-C6DA-1A32-68AC-678BD738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3638C5-4A0A-93C1-E889-2D49E126D337}"/>
              </a:ext>
            </a:extLst>
          </p:cNvPr>
          <p:cNvSpPr>
            <a:spLocks noChangeAspect="1"/>
          </p:cNvSpPr>
          <p:nvPr/>
        </p:nvSpPr>
        <p:spPr>
          <a:xfrm>
            <a:off x="4845844" y="2803922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B017A4-0475-108F-1E07-4FFF2829F5EE}"/>
              </a:ext>
            </a:extLst>
          </p:cNvPr>
          <p:cNvSpPr>
            <a:spLocks noChangeAspect="1"/>
          </p:cNvSpPr>
          <p:nvPr/>
        </p:nvSpPr>
        <p:spPr>
          <a:xfrm>
            <a:off x="12705348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EDFA02-8412-1E5F-B0F6-175361FC2A47}"/>
              </a:ext>
            </a:extLst>
          </p:cNvPr>
          <p:cNvSpPr>
            <a:spLocks noChangeAspect="1"/>
          </p:cNvSpPr>
          <p:nvPr/>
        </p:nvSpPr>
        <p:spPr>
          <a:xfrm>
            <a:off x="6094412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27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A52FD-83CF-D052-2115-E292ACCC0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EECB-85E0-5221-1840-AAF26CB7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E307-8986-7235-EBEE-C012F7BB5D7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878AD-B953-9CC1-C812-7F329B5F16DE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671B0-E572-2DA4-72CA-6F93B4614CC5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A694C-0BD3-75BF-8B0B-7EE2E057E6C2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48797F-3EE0-2398-6C3A-010F519D6729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0DBFE0-F182-13B3-A153-AD3E48D4532A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78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5CFE9-35AF-58D3-60F2-CCC984151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8BC3-D071-5F55-8518-9E518B6F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73148-BF41-8A46-264E-F891BCD120BA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11074-D127-3BBD-2945-4154248931A2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D5B1E-9885-9A66-925A-E8CF40CAC7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FAA-A55D-182F-5BDA-04DB7005209F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E5A754-7A48-A5E6-AD70-0203C8BAFCBD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93780-CFE0-2C77-1816-EFED4408A390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32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26C8E-C264-2096-8B06-9A872C88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815D-FB34-FD8E-072D-A2E7F95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C4236-A658-0F21-3F87-450C538DB59D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40879-D721-071B-6AFD-E3BEFCB754F8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2680A-7A7E-8A6C-4B71-D00007F80817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D9E6B5-5016-1270-80EA-52D38A812EEB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CC78F-A6D8-6798-4BB9-B681AE2DE37A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7FE7CD23-02EA-2821-DE4A-F4D54AABC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691" y="4054077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46021C-DCBA-5C3C-3299-B8269EFDA848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90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98D8E-907E-0847-713E-7C8DC307E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62C8-20C7-D8D0-625D-C8AA1084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D5A2B-EDBA-B287-68B5-8BF8D84E2178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A2526-0FC7-0FAA-50C5-9CDFE5F2FED0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76329-A2CC-04E7-5338-FC024F889269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4ACE7-629C-8A8B-3E79-437D401195C9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FD930-D61C-30B5-BDF7-5B746F08BED2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3FAE8-C089-C702-AC20-B7FF9419480A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20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9CB6F-9CBC-8BD7-E246-87B4DC4E6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8A7D-0DBB-5C82-0660-86333C5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020F8C-6D84-9B6D-7B94-CA56ADFAC4F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C3A26-073F-213D-3E98-5009A139A2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9F712-AB61-590F-CCB4-89CEDA63E2C7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36BB4-E13C-27F9-D6CD-D7F2A09AD683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9CEA3-694D-60EF-3FAF-0B2909E4B298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498CA-EA8B-A16A-FB79-11DC49A93A99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70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150E7-D6E2-DA89-2999-BBCD24B10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53C1-5F64-9699-AF40-DB3B84FC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FDC8E-2F3A-47EE-D4B4-3BC70E45DE2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0F365-73C7-411F-DA56-D6BD6FA432E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BDC01-19F4-760D-734B-D5E95D545D01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62FE8-567B-CC92-2A4F-566DF8B3C971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E72E7-2F5F-7ABA-2C35-7CE8561EB46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C56C8-E2B7-6410-7E18-EEC244C54CEC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02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A6C55-1F74-85AC-B43A-2F8245D9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73E9-3C42-4985-C81A-3516536A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23F2F-CB4B-6F4E-A802-669EF05FC94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B015E-B64C-6745-030F-F5063D670A76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C4B81-F212-5B16-6A3E-A035E43AB0CC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FE4D10-6618-B2C4-057F-19D80675CCFB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40815E-BCE9-5089-169E-4E4151ED8C2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05775-ADD9-E8F8-1817-029EC3EC45D6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BC837AB-FC55-1DB2-B9F7-6E479FD6A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9003" y="4054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99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9B7FB-D114-6C14-22D4-716819462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FED3-131C-2D55-61B1-831C7E7A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DE058C-2CE8-BBDF-1E8B-C48368437CCA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E491B-8C2B-54FA-9433-BA00D7BA3AA0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06878-915C-DA8F-BDC0-F2FAC016740C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9D13C-01D8-7FAD-9B0C-76503FE62A1B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EA1D5C-8CC1-C0DF-4F27-C9CE29EEB16C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C5E4E-7356-397B-699F-E330CBF07C76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3DDF6-AEA5-4F1C-D914-2908D64BF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4A29-665B-6CD9-2CA8-ABFF2774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Done?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C4B7E-B277-100E-DE95-F37A2A2BEDE5}"/>
              </a:ext>
            </a:extLst>
          </p:cNvPr>
          <p:cNvSpPr>
            <a:spLocks noChangeAspect="1"/>
          </p:cNvSpPr>
          <p:nvPr/>
        </p:nvSpPr>
        <p:spPr>
          <a:xfrm>
            <a:off x="2481880" y="209708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EC601-0DFE-C22F-161C-321064B63654}"/>
              </a:ext>
            </a:extLst>
          </p:cNvPr>
          <p:cNvSpPr>
            <a:spLocks noChangeAspect="1"/>
          </p:cNvSpPr>
          <p:nvPr/>
        </p:nvSpPr>
        <p:spPr>
          <a:xfrm>
            <a:off x="8732660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5B968-02A7-E451-D9D2-8BAF1315F8DF}"/>
              </a:ext>
            </a:extLst>
          </p:cNvPr>
          <p:cNvSpPr>
            <a:spLocks noChangeAspect="1"/>
          </p:cNvSpPr>
          <p:nvPr/>
        </p:nvSpPr>
        <p:spPr>
          <a:xfrm>
            <a:off x="7482504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BA10A-3E7A-9584-D68C-CB3A0E6826C0}"/>
              </a:ext>
            </a:extLst>
          </p:cNvPr>
          <p:cNvSpPr>
            <a:spLocks noChangeAspect="1"/>
          </p:cNvSpPr>
          <p:nvPr/>
        </p:nvSpPr>
        <p:spPr>
          <a:xfrm>
            <a:off x="3732036" y="2097087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A0030F-0B21-0F26-9B9C-6011A7764033}"/>
              </a:ext>
            </a:extLst>
          </p:cNvPr>
          <p:cNvSpPr>
            <a:spLocks noChangeAspect="1"/>
          </p:cNvSpPr>
          <p:nvPr/>
        </p:nvSpPr>
        <p:spPr>
          <a:xfrm>
            <a:off x="6232348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747CE9-7B51-AEBE-BD41-571F26ECC54A}"/>
              </a:ext>
            </a:extLst>
          </p:cNvPr>
          <p:cNvSpPr>
            <a:spLocks noChangeAspect="1"/>
          </p:cNvSpPr>
          <p:nvPr/>
        </p:nvSpPr>
        <p:spPr>
          <a:xfrm>
            <a:off x="4982192" y="2097087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15167-CE55-2437-4314-7DCABD5D6E3B}"/>
              </a:ext>
            </a:extLst>
          </p:cNvPr>
          <p:cNvSpPr txBox="1"/>
          <p:nvPr/>
        </p:nvSpPr>
        <p:spPr>
          <a:xfrm>
            <a:off x="2244436" y="4087091"/>
            <a:ext cx="7738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control run has to be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Then the numbers are sorted</a:t>
            </a:r>
          </a:p>
        </p:txBody>
      </p:sp>
    </p:spTree>
    <p:extLst>
      <p:ext uri="{BB962C8B-B14F-4D97-AF65-F5344CB8AC3E}">
        <p14:creationId xmlns:p14="http://schemas.microsoft.com/office/powerpoint/2010/main" val="1801403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C03519-D2BF-295E-C6CB-E688395F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Let’s Play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C903-85D7-2F77-C24D-12585E69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10 Students line up at the front of the class</a:t>
            </a:r>
          </a:p>
          <a:p>
            <a:r>
              <a:rPr lang="en-US" dirty="0"/>
              <a:t>The other students sort those by height</a:t>
            </a:r>
          </a:p>
          <a:p>
            <a:r>
              <a:rPr lang="en-US" dirty="0"/>
              <a:t>Use of the Bubble Sort algorithm</a:t>
            </a:r>
          </a:p>
        </p:txBody>
      </p:sp>
    </p:spTree>
    <p:extLst>
      <p:ext uri="{BB962C8B-B14F-4D97-AF65-F5344CB8AC3E}">
        <p14:creationId xmlns:p14="http://schemas.microsoft.com/office/powerpoint/2010/main" val="182264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5B42-735E-4D49-76BC-4963D5ED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61BA-7A99-5E65-2C7D-C2CBF6D1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54317-9327-3801-FD91-86B25ABCBE00}"/>
              </a:ext>
            </a:extLst>
          </p:cNvPr>
          <p:cNvSpPr>
            <a:spLocks noChangeAspect="1"/>
          </p:cNvSpPr>
          <p:nvPr/>
        </p:nvSpPr>
        <p:spPr>
          <a:xfrm>
            <a:off x="12368463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23647-341A-031B-4849-284F53E9A9D4}"/>
              </a:ext>
            </a:extLst>
          </p:cNvPr>
          <p:cNvSpPr>
            <a:spLocks noChangeAspect="1"/>
          </p:cNvSpPr>
          <p:nvPr/>
        </p:nvSpPr>
        <p:spPr>
          <a:xfrm>
            <a:off x="4842668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2DCADF-1207-717E-344F-E5451D21C3B6}"/>
              </a:ext>
            </a:extLst>
          </p:cNvPr>
          <p:cNvSpPr>
            <a:spLocks noChangeAspect="1"/>
          </p:cNvSpPr>
          <p:nvPr/>
        </p:nvSpPr>
        <p:spPr>
          <a:xfrm>
            <a:off x="6092824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97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64366-8192-E257-124F-DDD12F7B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Runtime?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36FC3-DAF1-0214-E239-323DB44C0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is the </a:t>
            </a:r>
            <a:r>
              <a:rPr lang="en-US" sz="2400" b="1" dirty="0">
                <a:solidFill>
                  <a:schemeClr val="tx2"/>
                </a:solidFill>
              </a:rPr>
              <a:t>worst</a:t>
            </a:r>
            <a:r>
              <a:rPr lang="en-US" sz="2400" dirty="0">
                <a:solidFill>
                  <a:schemeClr val="tx2"/>
                </a:solidFill>
              </a:rPr>
              <a:t> case of ordering?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4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8211DDA-1199-AF41-38E8-B2D23FB0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Runtime – Worst case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CC14F53-1498-4AE8-E18A-995D3658E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If field is in reverse order</a:t>
                </a:r>
              </a:p>
              <a:p>
                <a:pPr lvl="1"/>
                <a:r>
                  <a:rPr lang="en-US" sz="2400" dirty="0"/>
                  <a:t>Bubble biggest to the back 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steps)</a:t>
                </a:r>
              </a:p>
              <a:p>
                <a:pPr lvl="1"/>
                <a:r>
                  <a:rPr lang="en-US" sz="2400" dirty="0"/>
                  <a:t>Bubble second biggest to the back 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steps)</a:t>
                </a:r>
              </a:p>
              <a:p>
                <a:pPr lvl="1"/>
                <a:r>
                  <a:rPr lang="en-US" sz="2400" dirty="0"/>
                  <a:t>…</a:t>
                </a:r>
              </a:p>
              <a:p>
                <a:r>
                  <a:rPr lang="en-US" dirty="0"/>
                  <a:t>For n elements this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CC14F53-1498-4AE8-E18A-995D3658E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  <a:blipFill>
                <a:blip r:embed="rId2"/>
                <a:stretch>
                  <a:fillRect l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146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F24D0-9B94-3BC8-200A-CF5335FF2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>
            <a:extLst>
              <a:ext uri="{FF2B5EF4-FFF2-40B4-BE49-F238E27FC236}">
                <a16:creationId xmlns:a16="http://schemas.microsoft.com/office/drawing/2014/main" id="{28D37143-7B5E-4451-5230-B2FA5DCD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A0130CB-A4D0-B43B-2EE4-9FD3CA1BD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EC6841ED-DE2D-C2D8-A8FD-D22960863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CD635B27-86C7-0A6A-DB09-FD09AEF4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157C36E3-4356-92A1-CCB0-3B0E1E0AD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9417ADA9-2686-B00C-88E1-66B0F2D2C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2A861461-5515-C957-994E-40CB7D0D3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4787973E-2BDD-E089-7F0A-548E3E28D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A8D53BEF-C371-DF12-94CB-FAFEE13A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1E11844E-6DF5-0410-2946-996065691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D6C933F7-D6E3-0DE4-75C5-B2143CEB8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FE7E2F25-9A2A-0E39-6ED9-0EF082E6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068297D2-8AB2-ECEA-5F96-83D5AFCDF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6C3191D6-F61C-82C1-D158-D59206FB9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7D7A9F0E-0AE5-DFD4-88EA-B411E70F5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68A216E2-4C3B-5708-B2C0-B282B9471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9FF7BD43-78B8-473E-5AFA-01F780DC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88630935-51B2-B036-604B-E052F90E4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32AAACE7-B56D-6CD4-A299-96C97CB34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297421C0-3EFE-309A-211E-C3B00D06D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21AA95F9-D7BA-8724-FEA2-0504402DF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5279C58C-9259-C7B2-8D52-AD66EB895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8B2D2B71-BE0F-7B89-C668-9DC857AE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5E953D9F-C8F5-A095-2844-AA2EFACD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9FF9F282-5550-459B-406A-D45B2DC1F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FF8FA934-0274-8A30-DBF7-DFD8CE3CA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D71B1679-5238-185F-DF4D-4549105B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38F1AB54-74CF-4EE4-942D-DCCB8E33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D302D436-AC42-1E23-8604-7C023F4E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A39B51FF-9649-0B73-C7F3-43DFA7BF9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33">
              <a:extLst>
                <a:ext uri="{FF2B5EF4-FFF2-40B4-BE49-F238E27FC236}">
                  <a16:creationId xmlns:a16="http://schemas.microsoft.com/office/drawing/2014/main" id="{53027E08-9C60-5729-CA14-86A5A330F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6BDFFE8D-9A66-8636-0374-F5D4E002B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C020FE4B-A0F9-00D2-E747-D039BD48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2DE26301-722C-7329-1CFE-F13AF3E6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4321B5F9-1EE2-2F51-3D72-5DB9B2AB0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85B11891-5D66-7775-1FEF-86FF20F49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6DB4990C-8A97-F3E5-61E8-3FDB4220C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40">
              <a:extLst>
                <a:ext uri="{FF2B5EF4-FFF2-40B4-BE49-F238E27FC236}">
                  <a16:creationId xmlns:a16="http://schemas.microsoft.com/office/drawing/2014/main" id="{FF8E5A79-99F3-41CB-6AD3-5AE917118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41">
              <a:extLst>
                <a:ext uri="{FF2B5EF4-FFF2-40B4-BE49-F238E27FC236}">
                  <a16:creationId xmlns:a16="http://schemas.microsoft.com/office/drawing/2014/main" id="{9058EF7B-642F-6DC1-B6EA-2EF5C79A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42">
              <a:extLst>
                <a:ext uri="{FF2B5EF4-FFF2-40B4-BE49-F238E27FC236}">
                  <a16:creationId xmlns:a16="http://schemas.microsoft.com/office/drawing/2014/main" id="{9163EFE8-2A09-8950-C48F-92A867429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43">
              <a:extLst>
                <a:ext uri="{FF2B5EF4-FFF2-40B4-BE49-F238E27FC236}">
                  <a16:creationId xmlns:a16="http://schemas.microsoft.com/office/drawing/2014/main" id="{4A981CEF-084B-1AB8-5B84-80356E20E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4640E669-22F8-4D70-7464-B0090CBD0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45">
              <a:extLst>
                <a:ext uri="{FF2B5EF4-FFF2-40B4-BE49-F238E27FC236}">
                  <a16:creationId xmlns:a16="http://schemas.microsoft.com/office/drawing/2014/main" id="{8EF6FC4D-42C7-B8FA-F99F-CE0AECE2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1619E4D5-648B-1FE4-8F4E-10E009ED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18F40D81-BF8A-150E-20B6-32009CEE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AC7283DF-AFF9-BDD6-72E4-9595F230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791190E0-CFD6-68FA-D6A2-477CF8C8C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50">
              <a:extLst>
                <a:ext uri="{FF2B5EF4-FFF2-40B4-BE49-F238E27FC236}">
                  <a16:creationId xmlns:a16="http://schemas.microsoft.com/office/drawing/2014/main" id="{544EB3C1-8AC5-9977-63C2-F48771BB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51">
              <a:extLst>
                <a:ext uri="{FF2B5EF4-FFF2-40B4-BE49-F238E27FC236}">
                  <a16:creationId xmlns:a16="http://schemas.microsoft.com/office/drawing/2014/main" id="{D6C525E9-B223-840E-6936-D628B8250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52">
              <a:extLst>
                <a:ext uri="{FF2B5EF4-FFF2-40B4-BE49-F238E27FC236}">
                  <a16:creationId xmlns:a16="http://schemas.microsoft.com/office/drawing/2014/main" id="{44447F21-EC79-17B4-14A5-12ED869CD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53">
              <a:extLst>
                <a:ext uri="{FF2B5EF4-FFF2-40B4-BE49-F238E27FC236}">
                  <a16:creationId xmlns:a16="http://schemas.microsoft.com/office/drawing/2014/main" id="{DAA19122-D5F6-19CE-5C0F-ED1778842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54">
              <a:extLst>
                <a:ext uri="{FF2B5EF4-FFF2-40B4-BE49-F238E27FC236}">
                  <a16:creationId xmlns:a16="http://schemas.microsoft.com/office/drawing/2014/main" id="{4B92A01B-DA29-0C2A-6010-687E4A0E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55">
              <a:extLst>
                <a:ext uri="{FF2B5EF4-FFF2-40B4-BE49-F238E27FC236}">
                  <a16:creationId xmlns:a16="http://schemas.microsoft.com/office/drawing/2014/main" id="{2C4EE187-5583-A955-3A33-995834684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56">
              <a:extLst>
                <a:ext uri="{FF2B5EF4-FFF2-40B4-BE49-F238E27FC236}">
                  <a16:creationId xmlns:a16="http://schemas.microsoft.com/office/drawing/2014/main" id="{08D609E9-7599-3A41-0600-5DEF1FCCB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57">
              <a:extLst>
                <a:ext uri="{FF2B5EF4-FFF2-40B4-BE49-F238E27FC236}">
                  <a16:creationId xmlns:a16="http://schemas.microsoft.com/office/drawing/2014/main" id="{050CAD1E-964A-E0A5-766A-757F1B11A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58">
              <a:extLst>
                <a:ext uri="{FF2B5EF4-FFF2-40B4-BE49-F238E27FC236}">
                  <a16:creationId xmlns:a16="http://schemas.microsoft.com/office/drawing/2014/main" id="{0F836FF4-69C4-EE04-1B27-8A5C81893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C4652465-052B-5963-A0CF-39AA0F06F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1C1E54A-D3DB-76FE-D44F-43C7703D6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E868F2D7-F29C-C4F0-0C4D-44B3FE1F0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D28CACA7-E6BE-234E-2352-DE4F9A78E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A1D8F6B9-AFEC-9E67-619B-04E98037A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154399FB-7B5B-D8E5-1E65-C2BCA8300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602F6461-0109-1593-16C7-5DBF67977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5348FC8A-EC02-0A38-33F9-366C04A38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E23BFB68-C77F-EC34-F45E-BBE66ACA6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3DCDEF30-C0AF-9381-C324-B50024F9A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A8EDAA81-AA3E-4B16-208B-BD23725F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6F605224-44C6-CAD7-C23B-E8E2FF123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5421700B-D3AF-B6E3-3AE8-9B7096846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C94651F3-7065-D91C-FF6A-48B07C9BB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83839ED2-C4DC-8802-EFE8-BBD3B46E1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9C53CB1E-B92E-73A7-2C00-A09E5E248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63C02088-59E5-5CA4-D56D-A4E6A5089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F1D5B460-74E8-6A4A-A571-606F683C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DABBBA76-9E5E-76C8-9670-CD243A951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CF366F2C-0F97-B16B-9638-6FDF7F5D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E358BCA9-E31E-059D-16BF-D6F816FD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277F69FD-D870-93BE-264C-20B4900F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E1F61BAB-9603-7533-922A-ADEDFB511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B0E10F28-DA0C-DF01-9F2A-2D124217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8A0FE619-407D-D926-B321-C7CA69DE7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4E2E46DA-B286-2DD4-CA69-BC9F3233F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C20EDFD-3F16-D49E-5CEB-F3F019FB9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54517F7D-D193-D0F9-A17E-03BA61732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FD4251B-C855-D450-5C4F-1DEC2A2AE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87A1B58-8670-BF5B-0671-231B229B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51BA5199-5AE4-B7B5-E701-0230CB48F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AA6B52A5-7D81-C53C-96CA-2DC98EBE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3DB4B499-32FF-0CAD-4BBE-B83DD51E6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92B73EE-5AF4-F718-2EE3-F6D8D7A6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F605F48E-CC68-AFF2-4F23-FE41C0527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33CD5851-B090-820F-7766-51011D62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EEB11774-0BF1-665F-2439-79B00C666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71B0CCD3-242D-2219-2268-3C8679162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EF979C13-D74E-C2CC-E261-567722FA2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3A73E8B-C396-B610-2230-C084D710B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627F1265-4EB1-AC49-63D7-C19992486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F4C1602-2E62-EB25-4110-F77C9BFE7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8B29BF74-514D-D251-B222-8B4EE5E71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F891D1EA-F101-5C67-C4D7-54DB8C738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2F07E9F-A0EE-EE94-932B-E72D8BBAE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F6C56475-5358-3FD5-3C11-9E4893B4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65760FFC-B896-55D0-9DEB-5CA5B3490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A2999B8B-6EC6-038B-0455-095813877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FF7BC1D5-F3B7-9581-7807-101715AAB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CF2B3A02-76CC-0E69-E09E-DBDEF62C8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D08E8F6A-21D2-FF94-8475-FA30CF206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45EDC6FB-9648-91DF-9749-F59047C7D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D5E3C80D-F4CD-14F2-BFE3-0B9A3382A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CB26CA0D-A4BF-A2D5-4D3C-E6E3DD89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648F4A8B-2FB0-4545-36B5-08AD1CB1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A7CEAF7-7EE1-5F70-7C61-8B624CF68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ECFCCBA8-89B6-BF94-B57D-72CE96FFA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7D50E2-A73B-10CF-B7E3-4190E55B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Runtime?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72575-E50A-1DE1-75FA-F20BFCCB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is the </a:t>
            </a:r>
            <a:r>
              <a:rPr lang="en-US" sz="2400" b="1" dirty="0">
                <a:solidFill>
                  <a:schemeClr val="tx2"/>
                </a:solidFill>
              </a:rPr>
              <a:t>BEST</a:t>
            </a:r>
            <a:r>
              <a:rPr lang="en-US" sz="2400" dirty="0">
                <a:solidFill>
                  <a:schemeClr val="tx2"/>
                </a:solidFill>
              </a:rPr>
              <a:t> case of ordering?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70D62E3-1EAE-FEC2-C786-7607448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62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7E5498-BC82-A550-EE85-12DC8EF5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RunTime – Best case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F818-C29B-5AF3-7350-AA811A95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dirty="0"/>
              <a:t>If the field already order</a:t>
            </a:r>
          </a:p>
          <a:p>
            <a:r>
              <a:rPr lang="en-US" dirty="0"/>
              <a:t>One time going through</a:t>
            </a:r>
          </a:p>
          <a:p>
            <a:r>
              <a:rPr lang="en-US" dirty="0"/>
              <a:t>No swap, follows already sorted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645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2273F-7B7F-931C-099A-8F67BC92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Pseudocode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4307A9-91A6-D25D-EFCB-7509D6DA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249487"/>
            <a:ext cx="3235576" cy="39573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is very basic</a:t>
            </a:r>
          </a:p>
          <a:p>
            <a:r>
              <a:rPr lang="en-US" dirty="0">
                <a:solidFill>
                  <a:srgbClr val="FFFFFF"/>
                </a:solidFill>
              </a:rPr>
              <a:t>Not perfect, because it can still be improved (slightly) by </a:t>
            </a:r>
            <a:r>
              <a:rPr lang="en-US" b="1" dirty="0">
                <a:solidFill>
                  <a:srgbClr val="FFFFFF"/>
                </a:solidFill>
              </a:rPr>
              <a:t>you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0437335D-37ED-547D-413B-079F1709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040829"/>
            <a:ext cx="6844045" cy="27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38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227E-DF62-F57D-D92E-278DC73C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F4B6-D8DF-158B-C8D7-52E8D7CA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Get used to programming again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the Bubble Sort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Given an array: [[‘a’, 1], [‘r’, 5], …] sort this array on two ways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Based on the second value inside the </a:t>
            </a:r>
            <a:r>
              <a:rPr lang="en-US" dirty="0" err="1"/>
              <a:t>tupel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Based on the lexicographical order of the letters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68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5CDB4C-97CB-DC56-A9F2-E0DCC4E1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Done for Today</a:t>
            </a:r>
            <a:endParaRPr lang="en-US" dirty="0"/>
          </a:p>
        </p:txBody>
      </p:sp>
      <p:sp useBgFill="1">
        <p:nvSpPr>
          <p:cNvPr id="15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F22F-2526-CE33-9FA4-30099EC3C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sz="2800" dirty="0"/>
              <a:t>See you on </a:t>
            </a:r>
            <a:r>
              <a:rPr lang="en-US" sz="2800" dirty="0" err="1"/>
              <a:t>xxxx</a:t>
            </a:r>
            <a:r>
              <a:rPr lang="en-US" sz="2800" dirty="0"/>
              <a:t> in the laboratory</a:t>
            </a:r>
          </a:p>
          <a:p>
            <a:endParaRPr lang="en-US" sz="2800" dirty="0"/>
          </a:p>
          <a:p>
            <a:r>
              <a:rPr lang="en-US" sz="2800" dirty="0"/>
              <a:t>Two nice videos to watch at home:</a:t>
            </a:r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www.youtube.com</a:t>
            </a:r>
            <a:r>
              <a:rPr lang="en-US" sz="2400" dirty="0"/>
              <a:t>/</a:t>
            </a:r>
            <a:r>
              <a:rPr lang="en-US" sz="2400" dirty="0" err="1"/>
              <a:t>watch?v</a:t>
            </a:r>
            <a:r>
              <a:rPr lang="en-US" sz="2400" dirty="0"/>
              <a:t>=9I2oOAr2okY&amp;pp=ygUbYnViYmxlIHNvcnQgYW5pbWF0aW9uIHZpZGVv</a:t>
            </a:r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www.youtube.com</a:t>
            </a:r>
            <a:r>
              <a:rPr lang="en-US" sz="2400" dirty="0"/>
              <a:t>/</a:t>
            </a:r>
            <a:r>
              <a:rPr lang="en-US" sz="2400" dirty="0" err="1"/>
              <a:t>watch?v</a:t>
            </a:r>
            <a:r>
              <a:rPr lang="en-US" sz="2400" dirty="0"/>
              <a:t>=Cq7SMsQBEUw&amp;pp=ygUbYnViYmxlIHNvcnQgYW5pbWF0aW9uIHZpZGVv</a:t>
            </a:r>
          </a:p>
        </p:txBody>
      </p:sp>
    </p:spTree>
    <p:extLst>
      <p:ext uri="{BB962C8B-B14F-4D97-AF65-F5344CB8AC3E}">
        <p14:creationId xmlns:p14="http://schemas.microsoft.com/office/powerpoint/2010/main" val="340440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21640-9760-8A25-902D-E27A50F50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0CA3-9E3D-BF3C-B820-FBF78050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259BE1-8566-C3C1-8110-6EA1C9685802}"/>
              </a:ext>
            </a:extLst>
          </p:cNvPr>
          <p:cNvSpPr>
            <a:spLocks noChangeAspect="1"/>
          </p:cNvSpPr>
          <p:nvPr/>
        </p:nvSpPr>
        <p:spPr>
          <a:xfrm>
            <a:off x="4197808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4AB77-2ABC-F656-0B09-5D6C26C3B381}"/>
              </a:ext>
            </a:extLst>
          </p:cNvPr>
          <p:cNvSpPr>
            <a:spLocks noChangeAspect="1"/>
          </p:cNvSpPr>
          <p:nvPr/>
        </p:nvSpPr>
        <p:spPr>
          <a:xfrm>
            <a:off x="6707648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2D308-545C-4CE5-2235-8C840E0838C9}"/>
              </a:ext>
            </a:extLst>
          </p:cNvPr>
          <p:cNvSpPr>
            <a:spLocks noChangeAspect="1"/>
          </p:cNvSpPr>
          <p:nvPr/>
        </p:nvSpPr>
        <p:spPr>
          <a:xfrm>
            <a:off x="5452728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4DC75-5628-AF9C-42DE-FB371172E4B2}"/>
              </a:ext>
            </a:extLst>
          </p:cNvPr>
          <p:cNvSpPr>
            <a:spLocks noChangeAspect="1"/>
          </p:cNvSpPr>
          <p:nvPr/>
        </p:nvSpPr>
        <p:spPr>
          <a:xfrm>
            <a:off x="12442701" y="2803919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4D268-C052-75B5-8243-76B3754811E8}"/>
              </a:ext>
            </a:extLst>
          </p:cNvPr>
          <p:cNvSpPr>
            <a:spLocks noChangeAspect="1"/>
          </p:cNvSpPr>
          <p:nvPr/>
        </p:nvSpPr>
        <p:spPr>
          <a:xfrm>
            <a:off x="13692857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FDEC0-7C5A-A8DB-12E4-D1C5FBD5D0A0}"/>
              </a:ext>
            </a:extLst>
          </p:cNvPr>
          <p:cNvSpPr>
            <a:spLocks noChangeAspect="1"/>
          </p:cNvSpPr>
          <p:nvPr/>
        </p:nvSpPr>
        <p:spPr>
          <a:xfrm>
            <a:off x="14952541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91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58F49-F321-2D8A-35BF-9CA96D4B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D494-56CD-4DDB-1FA1-14E4C2A2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9484BD-1C92-9A83-41AF-63CE1EB1261D}"/>
              </a:ext>
            </a:extLst>
          </p:cNvPr>
          <p:cNvSpPr>
            <a:spLocks noChangeAspect="1"/>
          </p:cNvSpPr>
          <p:nvPr/>
        </p:nvSpPr>
        <p:spPr>
          <a:xfrm>
            <a:off x="5561387" y="2803917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A163C-687A-7A08-4EA3-FEF617B0D155}"/>
              </a:ext>
            </a:extLst>
          </p:cNvPr>
          <p:cNvSpPr>
            <a:spLocks noChangeAspect="1"/>
          </p:cNvSpPr>
          <p:nvPr/>
        </p:nvSpPr>
        <p:spPr>
          <a:xfrm>
            <a:off x="4301703" y="2803915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46392E-5DC6-6181-4C9A-84F622A3C64E}"/>
              </a:ext>
            </a:extLst>
          </p:cNvPr>
          <p:cNvSpPr>
            <a:spLocks noChangeAspect="1"/>
          </p:cNvSpPr>
          <p:nvPr/>
        </p:nvSpPr>
        <p:spPr>
          <a:xfrm>
            <a:off x="6816307" y="2803917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2C7A75-3387-8E8F-0FBB-0DA58D75050F}"/>
              </a:ext>
            </a:extLst>
          </p:cNvPr>
          <p:cNvSpPr>
            <a:spLocks noChangeAspect="1"/>
          </p:cNvSpPr>
          <p:nvPr/>
        </p:nvSpPr>
        <p:spPr>
          <a:xfrm>
            <a:off x="12433173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43994-1EED-49D2-BA4F-C5D1BFD4D45F}"/>
              </a:ext>
            </a:extLst>
          </p:cNvPr>
          <p:cNvSpPr>
            <a:spLocks noChangeAspect="1"/>
          </p:cNvSpPr>
          <p:nvPr/>
        </p:nvSpPr>
        <p:spPr>
          <a:xfrm>
            <a:off x="13692857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BD51D-6279-AB38-EEE2-0CB8A032E1A5}"/>
              </a:ext>
            </a:extLst>
          </p:cNvPr>
          <p:cNvSpPr>
            <a:spLocks noChangeAspect="1"/>
          </p:cNvSpPr>
          <p:nvPr/>
        </p:nvSpPr>
        <p:spPr>
          <a:xfrm>
            <a:off x="14952541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84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CF33E-BA28-6CB3-ACDD-7ED23261F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7C18-9604-2783-27DB-7F1064D9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34713-5D88-E046-ABC3-DD100565E534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5DA93-624A-B350-BE25-5F5294148DB4}"/>
              </a:ext>
            </a:extLst>
          </p:cNvPr>
          <p:cNvSpPr>
            <a:spLocks noChangeAspect="1"/>
          </p:cNvSpPr>
          <p:nvPr/>
        </p:nvSpPr>
        <p:spPr>
          <a:xfrm>
            <a:off x="3745891" y="280392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CCA05-6EF6-2522-7636-AE093939BFB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C0BD6-E0EC-622B-F11F-2092B4DE8547}"/>
              </a:ext>
            </a:extLst>
          </p:cNvPr>
          <p:cNvSpPr>
            <a:spLocks noChangeAspect="1"/>
          </p:cNvSpPr>
          <p:nvPr/>
        </p:nvSpPr>
        <p:spPr>
          <a:xfrm>
            <a:off x="2495735" y="2803922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12F8E-1D63-4950-6434-A699AEAD7ED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C6790-BD91-874F-CBAB-7AA9823349D8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88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787095-ACA2-61F7-7ECC-84BDAAD5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Sorting-General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88C8BB-6D4B-D908-E221-0381B56E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Is this simple to sort by hand?</a:t>
            </a:r>
          </a:p>
          <a:p>
            <a:r>
              <a:rPr lang="en-US" sz="2000" dirty="0"/>
              <a:t>How to sort this efficient?</a:t>
            </a:r>
          </a:p>
        </p:txBody>
      </p:sp>
      <p:pic>
        <p:nvPicPr>
          <p:cNvPr id="5" name="Content Placeholder 4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107BD920-53F0-F5E0-7E39-27CC95D03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71" y="618518"/>
            <a:ext cx="3175737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55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7409DE-821C-F8BF-47F3-2BFBED88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Ideas?</a:t>
            </a:r>
          </a:p>
        </p:txBody>
      </p:sp>
      <p:pic>
        <p:nvPicPr>
          <p:cNvPr id="4" name="Picture 3" descr="Small white light bulbs with one large yellow light bulb drawn on a black surface">
            <a:extLst>
              <a:ext uri="{FF2B5EF4-FFF2-40B4-BE49-F238E27FC236}">
                <a16:creationId xmlns:a16="http://schemas.microsoft.com/office/drawing/2014/main" id="{98327019-BBEB-C9BF-F6D0-DC663A9306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362" r="4519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3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135</TotalTime>
  <Words>568</Words>
  <Application>Microsoft Macintosh PowerPoint</Application>
  <PresentationFormat>Widescreen</PresentationFormat>
  <Paragraphs>289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Aptos</vt:lpstr>
      <vt:lpstr>Arial</vt:lpstr>
      <vt:lpstr>Cambria Math</vt:lpstr>
      <vt:lpstr>Tw Cen MT</vt:lpstr>
      <vt:lpstr>Circuit</vt:lpstr>
      <vt:lpstr>BubbleSort</vt:lpstr>
      <vt:lpstr>Different parts of the week</vt:lpstr>
      <vt:lpstr>Sorting-introduction</vt:lpstr>
      <vt:lpstr>Sorting-introduction</vt:lpstr>
      <vt:lpstr>Sorting-introduction</vt:lpstr>
      <vt:lpstr>Sorting-introduction</vt:lpstr>
      <vt:lpstr>Sorting-introduction</vt:lpstr>
      <vt:lpstr>Sorting-General</vt:lpstr>
      <vt:lpstr>Ideas?</vt:lpstr>
      <vt:lpstr>Bubblesort approach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 – Done?</vt:lpstr>
      <vt:lpstr>Let’s Play</vt:lpstr>
      <vt:lpstr>Runtime?</vt:lpstr>
      <vt:lpstr>Runtime – Worst case</vt:lpstr>
      <vt:lpstr>Runtime?</vt:lpstr>
      <vt:lpstr>RunTime – Best case</vt:lpstr>
      <vt:lpstr>Pseudocode</vt:lpstr>
      <vt:lpstr>Laboratory - Exercise</vt:lpstr>
      <vt:lpstr>Done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Stiewe</dc:creator>
  <cp:lastModifiedBy>Fabian Stiewe</cp:lastModifiedBy>
  <cp:revision>1</cp:revision>
  <dcterms:created xsi:type="dcterms:W3CDTF">2024-12-01T19:12:48Z</dcterms:created>
  <dcterms:modified xsi:type="dcterms:W3CDTF">2024-12-02T08:49:45Z</dcterms:modified>
</cp:coreProperties>
</file>