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4" r:id="rId5"/>
    <p:sldId id="272" r:id="rId6"/>
    <p:sldId id="273" r:id="rId7"/>
    <p:sldId id="274" r:id="rId8"/>
    <p:sldId id="276" r:id="rId9"/>
    <p:sldId id="275" r:id="rId10"/>
    <p:sldId id="277" r:id="rId11"/>
    <p:sldId id="278" r:id="rId12"/>
    <p:sldId id="27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F351B3-52BA-CB44-BE0B-C2FFDD44BF74}" v="5" dt="2024-12-13T17:14:01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07" autoAdjust="0"/>
    <p:restoredTop sz="93154" autoAdjust="0"/>
  </p:normalViewPr>
  <p:slideViewPr>
    <p:cSldViewPr snapToGrid="0">
      <p:cViewPr>
        <p:scale>
          <a:sx n="62" d="100"/>
          <a:sy n="62" d="100"/>
        </p:scale>
        <p:origin x="456" y="824"/>
      </p:cViewPr>
      <p:guideLst/>
    </p:cSldViewPr>
  </p:slideViewPr>
  <p:outlineViewPr>
    <p:cViewPr>
      <p:scale>
        <a:sx n="33" d="100"/>
        <a:sy n="33" d="100"/>
      </p:scale>
      <p:origin x="0" y="-11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3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3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9D5948-1811-492E-86AE-48B763A5505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84F12A1-15E0-449D-9670-4EABEF06F5B8}">
      <dgm:prSet/>
      <dgm:spPr/>
      <dgm:t>
        <a:bodyPr/>
        <a:lstStyle/>
        <a:p>
          <a:r>
            <a:rPr lang="en-US"/>
            <a:t>Game Initialization: The game initializes hardware components, sets up game variables, and displays a menu screen before the game begins.</a:t>
          </a:r>
        </a:p>
      </dgm:t>
    </dgm:pt>
    <dgm:pt modelId="{FC8C3244-3F2D-4294-B959-90217AD5EF52}" type="parTrans" cxnId="{17D85DC2-2F90-4BC7-ACC1-ADD1B4B82CDF}">
      <dgm:prSet/>
      <dgm:spPr/>
      <dgm:t>
        <a:bodyPr/>
        <a:lstStyle/>
        <a:p>
          <a:endParaRPr lang="en-US"/>
        </a:p>
      </dgm:t>
    </dgm:pt>
    <dgm:pt modelId="{ACA7FE87-AF57-4FAD-94D4-C3EDCE7D78A0}" type="sibTrans" cxnId="{17D85DC2-2F90-4BC7-ACC1-ADD1B4B82CDF}">
      <dgm:prSet/>
      <dgm:spPr/>
      <dgm:t>
        <a:bodyPr/>
        <a:lstStyle/>
        <a:p>
          <a:endParaRPr lang="en-US"/>
        </a:p>
      </dgm:t>
    </dgm:pt>
    <dgm:pt modelId="{F1A6D61D-2260-41DB-964F-4A35D63AA1E0}">
      <dgm:prSet/>
      <dgm:spPr/>
      <dgm:t>
        <a:bodyPr/>
        <a:lstStyle/>
        <a:p>
          <a:r>
            <a:rPr lang="en-US"/>
            <a:t>Game Flow: The game starts with a menu screen, transitions to the game board after the user presses 1, and continues with player turns, move validation, and victory/draw conditions.</a:t>
          </a:r>
        </a:p>
      </dgm:t>
    </dgm:pt>
    <dgm:pt modelId="{7245513C-4676-4A89-9A78-5CBBC34F3D58}" type="parTrans" cxnId="{B6AA4E24-ED97-4CED-AEF6-131E34CD2931}">
      <dgm:prSet/>
      <dgm:spPr/>
      <dgm:t>
        <a:bodyPr/>
        <a:lstStyle/>
        <a:p>
          <a:endParaRPr lang="en-US"/>
        </a:p>
      </dgm:t>
    </dgm:pt>
    <dgm:pt modelId="{985749F7-83A7-4629-856D-F606E18DDE79}" type="sibTrans" cxnId="{B6AA4E24-ED97-4CED-AEF6-131E34CD2931}">
      <dgm:prSet/>
      <dgm:spPr/>
      <dgm:t>
        <a:bodyPr/>
        <a:lstStyle/>
        <a:p>
          <a:endParaRPr lang="en-US"/>
        </a:p>
      </dgm:t>
    </dgm:pt>
    <dgm:pt modelId="{155968A6-D600-4E6C-AFFF-52C8BCE52208}">
      <dgm:prSet/>
      <dgm:spPr/>
      <dgm:t>
        <a:bodyPr/>
        <a:lstStyle/>
        <a:p>
          <a:r>
            <a:rPr lang="en-US"/>
            <a:t>Game Mechanics: Players place their symbols on the board by pressing buttons, and the game checks for wins, draws, or continues the game accordingly.</a:t>
          </a:r>
        </a:p>
      </dgm:t>
    </dgm:pt>
    <dgm:pt modelId="{3E6B0B02-473D-47EC-9D9A-4466C2A92FE5}" type="parTrans" cxnId="{87A9E7C7-0A8A-4B47-ADF3-13ABCB40E680}">
      <dgm:prSet/>
      <dgm:spPr/>
      <dgm:t>
        <a:bodyPr/>
        <a:lstStyle/>
        <a:p>
          <a:endParaRPr lang="en-US"/>
        </a:p>
      </dgm:t>
    </dgm:pt>
    <dgm:pt modelId="{711BBAE4-E204-4D71-AC83-139FB60C67C2}" type="sibTrans" cxnId="{87A9E7C7-0A8A-4B47-ADF3-13ABCB40E680}">
      <dgm:prSet/>
      <dgm:spPr/>
      <dgm:t>
        <a:bodyPr/>
        <a:lstStyle/>
        <a:p>
          <a:endParaRPr lang="en-US"/>
        </a:p>
      </dgm:t>
    </dgm:pt>
    <dgm:pt modelId="{52AD2FF0-0AA6-4142-893C-3BE2052C777F}" type="pres">
      <dgm:prSet presAssocID="{979D5948-1811-492E-86AE-48B763A5505E}" presName="root" presStyleCnt="0">
        <dgm:presLayoutVars>
          <dgm:dir/>
          <dgm:resizeHandles val="exact"/>
        </dgm:presLayoutVars>
      </dgm:prSet>
      <dgm:spPr/>
    </dgm:pt>
    <dgm:pt modelId="{21244A0A-B3C8-4D34-9619-6D5AB8C9412E}" type="pres">
      <dgm:prSet presAssocID="{E84F12A1-15E0-449D-9670-4EABEF06F5B8}" presName="compNode" presStyleCnt="0"/>
      <dgm:spPr/>
    </dgm:pt>
    <dgm:pt modelId="{0DC1CA7F-DCE7-45E5-AF66-443CB8EA54F3}" type="pres">
      <dgm:prSet presAssocID="{E84F12A1-15E0-449D-9670-4EABEF06F5B8}" presName="bgRect" presStyleLbl="bgShp" presStyleIdx="0" presStyleCnt="3"/>
      <dgm:spPr/>
    </dgm:pt>
    <dgm:pt modelId="{3D15E5BF-039C-4390-8402-25E7A48D6E76}" type="pres">
      <dgm:prSet presAssocID="{E84F12A1-15E0-449D-9670-4EABEF06F5B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EBE27919-2870-48A6-BB0E-49AEF529DA97}" type="pres">
      <dgm:prSet presAssocID="{E84F12A1-15E0-449D-9670-4EABEF06F5B8}" presName="spaceRect" presStyleCnt="0"/>
      <dgm:spPr/>
    </dgm:pt>
    <dgm:pt modelId="{50F66E22-65B3-4A64-9468-090E368AF973}" type="pres">
      <dgm:prSet presAssocID="{E84F12A1-15E0-449D-9670-4EABEF06F5B8}" presName="parTx" presStyleLbl="revTx" presStyleIdx="0" presStyleCnt="3">
        <dgm:presLayoutVars>
          <dgm:chMax val="0"/>
          <dgm:chPref val="0"/>
        </dgm:presLayoutVars>
      </dgm:prSet>
      <dgm:spPr/>
    </dgm:pt>
    <dgm:pt modelId="{B311CBCA-0CF4-464E-A015-9DA36263E895}" type="pres">
      <dgm:prSet presAssocID="{ACA7FE87-AF57-4FAD-94D4-C3EDCE7D78A0}" presName="sibTrans" presStyleCnt="0"/>
      <dgm:spPr/>
    </dgm:pt>
    <dgm:pt modelId="{E5A1479F-7DA7-40FB-B792-FF25801A15CC}" type="pres">
      <dgm:prSet presAssocID="{F1A6D61D-2260-41DB-964F-4A35D63AA1E0}" presName="compNode" presStyleCnt="0"/>
      <dgm:spPr/>
    </dgm:pt>
    <dgm:pt modelId="{7050E148-451C-42EB-B9D5-471F8645FBBA}" type="pres">
      <dgm:prSet presAssocID="{F1A6D61D-2260-41DB-964F-4A35D63AA1E0}" presName="bgRect" presStyleLbl="bgShp" presStyleIdx="1" presStyleCnt="3"/>
      <dgm:spPr/>
    </dgm:pt>
    <dgm:pt modelId="{939E6387-D27E-476C-B0AD-75230D008F44}" type="pres">
      <dgm:prSet presAssocID="{F1A6D61D-2260-41DB-964F-4A35D63AA1E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704A187D-2FAC-436C-B762-A2B1D75727F8}" type="pres">
      <dgm:prSet presAssocID="{F1A6D61D-2260-41DB-964F-4A35D63AA1E0}" presName="spaceRect" presStyleCnt="0"/>
      <dgm:spPr/>
    </dgm:pt>
    <dgm:pt modelId="{39AB57AE-4E4A-4E34-AB5C-14FFF95B877D}" type="pres">
      <dgm:prSet presAssocID="{F1A6D61D-2260-41DB-964F-4A35D63AA1E0}" presName="parTx" presStyleLbl="revTx" presStyleIdx="1" presStyleCnt="3">
        <dgm:presLayoutVars>
          <dgm:chMax val="0"/>
          <dgm:chPref val="0"/>
        </dgm:presLayoutVars>
      </dgm:prSet>
      <dgm:spPr/>
    </dgm:pt>
    <dgm:pt modelId="{4C0CAC9E-1CBD-4F48-8309-09EB84AEB9D2}" type="pres">
      <dgm:prSet presAssocID="{985749F7-83A7-4629-856D-F606E18DDE79}" presName="sibTrans" presStyleCnt="0"/>
      <dgm:spPr/>
    </dgm:pt>
    <dgm:pt modelId="{EC0D9AD0-DD05-46DA-83E8-A27780CDE7CB}" type="pres">
      <dgm:prSet presAssocID="{155968A6-D600-4E6C-AFFF-52C8BCE52208}" presName="compNode" presStyleCnt="0"/>
      <dgm:spPr/>
    </dgm:pt>
    <dgm:pt modelId="{E97D2CD1-B1AD-4D94-AC49-DCC79B1852BA}" type="pres">
      <dgm:prSet presAssocID="{155968A6-D600-4E6C-AFFF-52C8BCE52208}" presName="bgRect" presStyleLbl="bgShp" presStyleIdx="2" presStyleCnt="3"/>
      <dgm:spPr/>
    </dgm:pt>
    <dgm:pt modelId="{551981D4-B5F9-4283-A534-EF3C46045598}" type="pres">
      <dgm:prSet presAssocID="{155968A6-D600-4E6C-AFFF-52C8BCE5220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63FA15C4-BAC2-419F-85CF-6B4297B4A544}" type="pres">
      <dgm:prSet presAssocID="{155968A6-D600-4E6C-AFFF-52C8BCE52208}" presName="spaceRect" presStyleCnt="0"/>
      <dgm:spPr/>
    </dgm:pt>
    <dgm:pt modelId="{FF55AAFE-6560-4066-A378-731DB4505B66}" type="pres">
      <dgm:prSet presAssocID="{155968A6-D600-4E6C-AFFF-52C8BCE5220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908F815-0A36-47B1-83CB-79D1957A04EE}" type="presOf" srcId="{155968A6-D600-4E6C-AFFF-52C8BCE52208}" destId="{FF55AAFE-6560-4066-A378-731DB4505B66}" srcOrd="0" destOrd="0" presId="urn:microsoft.com/office/officeart/2018/2/layout/IconVerticalSolidList"/>
    <dgm:cxn modelId="{B6AA4E24-ED97-4CED-AEF6-131E34CD2931}" srcId="{979D5948-1811-492E-86AE-48B763A5505E}" destId="{F1A6D61D-2260-41DB-964F-4A35D63AA1E0}" srcOrd="1" destOrd="0" parTransId="{7245513C-4676-4A89-9A78-5CBBC34F3D58}" sibTransId="{985749F7-83A7-4629-856D-F606E18DDE79}"/>
    <dgm:cxn modelId="{D64BD937-947A-4AC5-9E56-4FBE7812B2CB}" type="presOf" srcId="{979D5948-1811-492E-86AE-48B763A5505E}" destId="{52AD2FF0-0AA6-4142-893C-3BE2052C777F}" srcOrd="0" destOrd="0" presId="urn:microsoft.com/office/officeart/2018/2/layout/IconVerticalSolidList"/>
    <dgm:cxn modelId="{6BD79C6D-CA8C-4BD6-9095-B9ABE403FEA4}" type="presOf" srcId="{F1A6D61D-2260-41DB-964F-4A35D63AA1E0}" destId="{39AB57AE-4E4A-4E34-AB5C-14FFF95B877D}" srcOrd="0" destOrd="0" presId="urn:microsoft.com/office/officeart/2018/2/layout/IconVerticalSolidList"/>
    <dgm:cxn modelId="{DEBA45B8-00BD-4685-98AF-ED1173F006A3}" type="presOf" srcId="{E84F12A1-15E0-449D-9670-4EABEF06F5B8}" destId="{50F66E22-65B3-4A64-9468-090E368AF973}" srcOrd="0" destOrd="0" presId="urn:microsoft.com/office/officeart/2018/2/layout/IconVerticalSolidList"/>
    <dgm:cxn modelId="{17D85DC2-2F90-4BC7-ACC1-ADD1B4B82CDF}" srcId="{979D5948-1811-492E-86AE-48B763A5505E}" destId="{E84F12A1-15E0-449D-9670-4EABEF06F5B8}" srcOrd="0" destOrd="0" parTransId="{FC8C3244-3F2D-4294-B959-90217AD5EF52}" sibTransId="{ACA7FE87-AF57-4FAD-94D4-C3EDCE7D78A0}"/>
    <dgm:cxn modelId="{87A9E7C7-0A8A-4B47-ADF3-13ABCB40E680}" srcId="{979D5948-1811-492E-86AE-48B763A5505E}" destId="{155968A6-D600-4E6C-AFFF-52C8BCE52208}" srcOrd="2" destOrd="0" parTransId="{3E6B0B02-473D-47EC-9D9A-4466C2A92FE5}" sibTransId="{711BBAE4-E204-4D71-AC83-139FB60C67C2}"/>
    <dgm:cxn modelId="{0BD22915-3174-4280-B541-D1022E7AE283}" type="presParOf" srcId="{52AD2FF0-0AA6-4142-893C-3BE2052C777F}" destId="{21244A0A-B3C8-4D34-9619-6D5AB8C9412E}" srcOrd="0" destOrd="0" presId="urn:microsoft.com/office/officeart/2018/2/layout/IconVerticalSolidList"/>
    <dgm:cxn modelId="{A1608BF2-82A5-4D49-925B-1C2445F43EBE}" type="presParOf" srcId="{21244A0A-B3C8-4D34-9619-6D5AB8C9412E}" destId="{0DC1CA7F-DCE7-45E5-AF66-443CB8EA54F3}" srcOrd="0" destOrd="0" presId="urn:microsoft.com/office/officeart/2018/2/layout/IconVerticalSolidList"/>
    <dgm:cxn modelId="{C154A0AA-00ED-44B6-8FF6-562174C73530}" type="presParOf" srcId="{21244A0A-B3C8-4D34-9619-6D5AB8C9412E}" destId="{3D15E5BF-039C-4390-8402-25E7A48D6E76}" srcOrd="1" destOrd="0" presId="urn:microsoft.com/office/officeart/2018/2/layout/IconVerticalSolidList"/>
    <dgm:cxn modelId="{C44C24D5-0802-4368-A319-FF15553D2C50}" type="presParOf" srcId="{21244A0A-B3C8-4D34-9619-6D5AB8C9412E}" destId="{EBE27919-2870-48A6-BB0E-49AEF529DA97}" srcOrd="2" destOrd="0" presId="urn:microsoft.com/office/officeart/2018/2/layout/IconVerticalSolidList"/>
    <dgm:cxn modelId="{E10218CE-6EB5-44B2-AA39-8CA4D05BB761}" type="presParOf" srcId="{21244A0A-B3C8-4D34-9619-6D5AB8C9412E}" destId="{50F66E22-65B3-4A64-9468-090E368AF973}" srcOrd="3" destOrd="0" presId="urn:microsoft.com/office/officeart/2018/2/layout/IconVerticalSolidList"/>
    <dgm:cxn modelId="{7E7AB3E7-CDD5-46F7-B757-E05637764862}" type="presParOf" srcId="{52AD2FF0-0AA6-4142-893C-3BE2052C777F}" destId="{B311CBCA-0CF4-464E-A015-9DA36263E895}" srcOrd="1" destOrd="0" presId="urn:microsoft.com/office/officeart/2018/2/layout/IconVerticalSolidList"/>
    <dgm:cxn modelId="{99DA7BA9-A6E8-4E9E-9BAA-3C2C63375297}" type="presParOf" srcId="{52AD2FF0-0AA6-4142-893C-3BE2052C777F}" destId="{E5A1479F-7DA7-40FB-B792-FF25801A15CC}" srcOrd="2" destOrd="0" presId="urn:microsoft.com/office/officeart/2018/2/layout/IconVerticalSolidList"/>
    <dgm:cxn modelId="{BAA185EC-DABE-490A-A82C-BB6F94DFA6BB}" type="presParOf" srcId="{E5A1479F-7DA7-40FB-B792-FF25801A15CC}" destId="{7050E148-451C-42EB-B9D5-471F8645FBBA}" srcOrd="0" destOrd="0" presId="urn:microsoft.com/office/officeart/2018/2/layout/IconVerticalSolidList"/>
    <dgm:cxn modelId="{584C4335-0E00-41C2-85B4-9304303B4E9E}" type="presParOf" srcId="{E5A1479F-7DA7-40FB-B792-FF25801A15CC}" destId="{939E6387-D27E-476C-B0AD-75230D008F44}" srcOrd="1" destOrd="0" presId="urn:microsoft.com/office/officeart/2018/2/layout/IconVerticalSolidList"/>
    <dgm:cxn modelId="{44AE4BB6-BBF9-4811-864A-B487087406E9}" type="presParOf" srcId="{E5A1479F-7DA7-40FB-B792-FF25801A15CC}" destId="{704A187D-2FAC-436C-B762-A2B1D75727F8}" srcOrd="2" destOrd="0" presId="urn:microsoft.com/office/officeart/2018/2/layout/IconVerticalSolidList"/>
    <dgm:cxn modelId="{47235E71-3EC4-4D3C-ACF8-2EC30E677E67}" type="presParOf" srcId="{E5A1479F-7DA7-40FB-B792-FF25801A15CC}" destId="{39AB57AE-4E4A-4E34-AB5C-14FFF95B877D}" srcOrd="3" destOrd="0" presId="urn:microsoft.com/office/officeart/2018/2/layout/IconVerticalSolidList"/>
    <dgm:cxn modelId="{9A12F896-EAD3-41DA-8E89-8608A04BEFBA}" type="presParOf" srcId="{52AD2FF0-0AA6-4142-893C-3BE2052C777F}" destId="{4C0CAC9E-1CBD-4F48-8309-09EB84AEB9D2}" srcOrd="3" destOrd="0" presId="urn:microsoft.com/office/officeart/2018/2/layout/IconVerticalSolidList"/>
    <dgm:cxn modelId="{FCD65983-E009-426B-BFF1-E5CD04D70C02}" type="presParOf" srcId="{52AD2FF0-0AA6-4142-893C-3BE2052C777F}" destId="{EC0D9AD0-DD05-46DA-83E8-A27780CDE7CB}" srcOrd="4" destOrd="0" presId="urn:microsoft.com/office/officeart/2018/2/layout/IconVerticalSolidList"/>
    <dgm:cxn modelId="{D969FD88-9FA1-41A1-AFC3-9C80D571F687}" type="presParOf" srcId="{EC0D9AD0-DD05-46DA-83E8-A27780CDE7CB}" destId="{E97D2CD1-B1AD-4D94-AC49-DCC79B1852BA}" srcOrd="0" destOrd="0" presId="urn:microsoft.com/office/officeart/2018/2/layout/IconVerticalSolidList"/>
    <dgm:cxn modelId="{BCDD117E-3213-4989-A57A-E4074C211B92}" type="presParOf" srcId="{EC0D9AD0-DD05-46DA-83E8-A27780CDE7CB}" destId="{551981D4-B5F9-4283-A534-EF3C46045598}" srcOrd="1" destOrd="0" presId="urn:microsoft.com/office/officeart/2018/2/layout/IconVerticalSolidList"/>
    <dgm:cxn modelId="{70C6B70C-11F5-4878-BEA7-A6C0739E12C0}" type="presParOf" srcId="{EC0D9AD0-DD05-46DA-83E8-A27780CDE7CB}" destId="{63FA15C4-BAC2-419F-85CF-6B4297B4A544}" srcOrd="2" destOrd="0" presId="urn:microsoft.com/office/officeart/2018/2/layout/IconVerticalSolidList"/>
    <dgm:cxn modelId="{76333D6F-7B1C-4BA9-99AF-FD3B9F5A8AE5}" type="presParOf" srcId="{EC0D9AD0-DD05-46DA-83E8-A27780CDE7CB}" destId="{FF55AAFE-6560-4066-A378-731DB4505B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FF552B-F6A2-4417-9724-AE9EAB7166D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5B6B779-15B0-44B3-A29A-21B9091485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Game Flow: The game starts with a menu screen, followed by a sequence display and user repetition. The game continues with increasing sequence length if correct or ends if incorrect.</a:t>
          </a:r>
        </a:p>
      </dgm:t>
    </dgm:pt>
    <dgm:pt modelId="{24377734-1313-4C6A-8424-1B95EA1F9384}" type="parTrans" cxnId="{8FFC0DC7-0FA3-4262-9CAB-4DF0C36CB71C}">
      <dgm:prSet/>
      <dgm:spPr/>
      <dgm:t>
        <a:bodyPr/>
        <a:lstStyle/>
        <a:p>
          <a:endParaRPr lang="en-US"/>
        </a:p>
      </dgm:t>
    </dgm:pt>
    <dgm:pt modelId="{BE9AC9E9-4C93-47EB-BA6B-41AB9A41F21F}" type="sibTrans" cxnId="{8FFC0DC7-0FA3-4262-9CAB-4DF0C36CB71C}">
      <dgm:prSet/>
      <dgm:spPr/>
      <dgm:t>
        <a:bodyPr/>
        <a:lstStyle/>
        <a:p>
          <a:endParaRPr lang="en-US"/>
        </a:p>
      </dgm:t>
    </dgm:pt>
    <dgm:pt modelId="{7EEA5C25-F8B6-4514-89AB-1E21A93B7F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Game Setup: Initializes OLED Display, Keypad, LEDs, and Buzzer. Creates variables for the game sequence, player sequence, and current round.</a:t>
          </a:r>
        </a:p>
      </dgm:t>
    </dgm:pt>
    <dgm:pt modelId="{0D4251BB-1A18-4492-A0E2-DCA63FECAAAF}" type="parTrans" cxnId="{549B6EC5-F37C-4B33-8320-2EC529BDB0BB}">
      <dgm:prSet/>
      <dgm:spPr/>
      <dgm:t>
        <a:bodyPr/>
        <a:lstStyle/>
        <a:p>
          <a:endParaRPr lang="en-US"/>
        </a:p>
      </dgm:t>
    </dgm:pt>
    <dgm:pt modelId="{FCBB7943-0021-4113-A9BE-D378D78426C1}" type="sibTrans" cxnId="{549B6EC5-F37C-4B33-8320-2EC529BDB0BB}">
      <dgm:prSet/>
      <dgm:spPr/>
      <dgm:t>
        <a:bodyPr/>
        <a:lstStyle/>
        <a:p>
          <a:endParaRPr lang="en-US"/>
        </a:p>
      </dgm:t>
    </dgm:pt>
    <dgm:pt modelId="{4E460031-2BC6-469C-A0A5-9669732107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Game Objective: Users watch and repeat a sequence of button presses, with the sequence length increasing if correct.</a:t>
          </a:r>
        </a:p>
      </dgm:t>
    </dgm:pt>
    <dgm:pt modelId="{DC4BC5AB-327B-4811-B8D8-B28A0D8C93A3}" type="parTrans" cxnId="{6119276C-9581-4F89-A6E4-65E4D709736D}">
      <dgm:prSet/>
      <dgm:spPr/>
      <dgm:t>
        <a:bodyPr/>
        <a:lstStyle/>
        <a:p>
          <a:endParaRPr lang="en-US"/>
        </a:p>
      </dgm:t>
    </dgm:pt>
    <dgm:pt modelId="{DC71FD0B-2B2D-4853-8C50-99D9E2CC2AA9}" type="sibTrans" cxnId="{6119276C-9581-4F89-A6E4-65E4D709736D}">
      <dgm:prSet/>
      <dgm:spPr/>
      <dgm:t>
        <a:bodyPr/>
        <a:lstStyle/>
        <a:p>
          <a:endParaRPr lang="en-US"/>
        </a:p>
      </dgm:t>
    </dgm:pt>
    <dgm:pt modelId="{71146FE5-1CF5-4044-B2D9-AE9CDC96AA37}" type="pres">
      <dgm:prSet presAssocID="{C2FF552B-F6A2-4417-9724-AE9EAB7166D2}" presName="root" presStyleCnt="0">
        <dgm:presLayoutVars>
          <dgm:dir/>
          <dgm:resizeHandles val="exact"/>
        </dgm:presLayoutVars>
      </dgm:prSet>
      <dgm:spPr/>
    </dgm:pt>
    <dgm:pt modelId="{81BECEBB-4316-4659-B8C2-1221AF6A2D66}" type="pres">
      <dgm:prSet presAssocID="{7EEA5C25-F8B6-4514-89AB-1E21A93B7FD3}" presName="compNode" presStyleCnt="0"/>
      <dgm:spPr/>
    </dgm:pt>
    <dgm:pt modelId="{A0D3BD55-18DD-406B-AA2E-6CFE360D2381}" type="pres">
      <dgm:prSet presAssocID="{7EEA5C25-F8B6-4514-89AB-1E21A93B7FD3}" presName="bgRect" presStyleLbl="bgShp" presStyleIdx="0" presStyleCnt="3"/>
      <dgm:spPr/>
    </dgm:pt>
    <dgm:pt modelId="{5C852EB5-491D-4337-A3A8-DAFCFE07BC3F}" type="pres">
      <dgm:prSet presAssocID="{7EEA5C25-F8B6-4514-89AB-1E21A93B7FD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C61D31E2-CF40-4743-B331-40EB9942D15A}" type="pres">
      <dgm:prSet presAssocID="{7EEA5C25-F8B6-4514-89AB-1E21A93B7FD3}" presName="spaceRect" presStyleCnt="0"/>
      <dgm:spPr/>
    </dgm:pt>
    <dgm:pt modelId="{E278188B-92D0-446F-956D-3B1B56090A09}" type="pres">
      <dgm:prSet presAssocID="{7EEA5C25-F8B6-4514-89AB-1E21A93B7FD3}" presName="parTx" presStyleLbl="revTx" presStyleIdx="0" presStyleCnt="3">
        <dgm:presLayoutVars>
          <dgm:chMax val="0"/>
          <dgm:chPref val="0"/>
        </dgm:presLayoutVars>
      </dgm:prSet>
      <dgm:spPr/>
    </dgm:pt>
    <dgm:pt modelId="{9971A36C-338D-4797-AD59-9901805A4B8B}" type="pres">
      <dgm:prSet presAssocID="{FCBB7943-0021-4113-A9BE-D378D78426C1}" presName="sibTrans" presStyleCnt="0"/>
      <dgm:spPr/>
    </dgm:pt>
    <dgm:pt modelId="{21282271-0A8E-4DAE-9A2A-BFBF316D1008}" type="pres">
      <dgm:prSet presAssocID="{B5B6B779-15B0-44B3-A29A-21B90914856C}" presName="compNode" presStyleCnt="0"/>
      <dgm:spPr/>
    </dgm:pt>
    <dgm:pt modelId="{AE0F3B18-B644-499F-94F9-B27A5933685D}" type="pres">
      <dgm:prSet presAssocID="{B5B6B779-15B0-44B3-A29A-21B90914856C}" presName="bgRect" presStyleLbl="bgShp" presStyleIdx="1" presStyleCnt="3"/>
      <dgm:spPr/>
    </dgm:pt>
    <dgm:pt modelId="{10065EE5-81AC-425B-B23E-6DDA1353D41C}" type="pres">
      <dgm:prSet presAssocID="{B5B6B779-15B0-44B3-A29A-21B90914856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1083A2DC-7957-4167-B0AB-E291AAB53882}" type="pres">
      <dgm:prSet presAssocID="{B5B6B779-15B0-44B3-A29A-21B90914856C}" presName="spaceRect" presStyleCnt="0"/>
      <dgm:spPr/>
    </dgm:pt>
    <dgm:pt modelId="{E667813D-DE11-4D6D-941D-0A79FCFEA2D8}" type="pres">
      <dgm:prSet presAssocID="{B5B6B779-15B0-44B3-A29A-21B90914856C}" presName="parTx" presStyleLbl="revTx" presStyleIdx="1" presStyleCnt="3">
        <dgm:presLayoutVars>
          <dgm:chMax val="0"/>
          <dgm:chPref val="0"/>
        </dgm:presLayoutVars>
      </dgm:prSet>
      <dgm:spPr/>
    </dgm:pt>
    <dgm:pt modelId="{BD29B0CD-D496-48E5-8D22-56B9CDCD3DCC}" type="pres">
      <dgm:prSet presAssocID="{BE9AC9E9-4C93-47EB-BA6B-41AB9A41F21F}" presName="sibTrans" presStyleCnt="0"/>
      <dgm:spPr/>
    </dgm:pt>
    <dgm:pt modelId="{A53BAB96-C60D-4F8A-9AAD-37731579BF20}" type="pres">
      <dgm:prSet presAssocID="{4E460031-2BC6-469C-A0A5-9669732107B4}" presName="compNode" presStyleCnt="0"/>
      <dgm:spPr/>
    </dgm:pt>
    <dgm:pt modelId="{2869C9BF-1BC2-43ED-A682-0D8BE8FE953D}" type="pres">
      <dgm:prSet presAssocID="{4E460031-2BC6-469C-A0A5-9669732107B4}" presName="bgRect" presStyleLbl="bgShp" presStyleIdx="2" presStyleCnt="3"/>
      <dgm:spPr/>
    </dgm:pt>
    <dgm:pt modelId="{C143B7BB-48F7-4381-A1CD-3A98E902399A}" type="pres">
      <dgm:prSet presAssocID="{4E460031-2BC6-469C-A0A5-9669732107B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1B9A4A42-3226-43BB-B92E-494C90380783}" type="pres">
      <dgm:prSet presAssocID="{4E460031-2BC6-469C-A0A5-9669732107B4}" presName="spaceRect" presStyleCnt="0"/>
      <dgm:spPr/>
    </dgm:pt>
    <dgm:pt modelId="{A8DD306C-44DA-4820-AB8A-436304FCBCCA}" type="pres">
      <dgm:prSet presAssocID="{4E460031-2BC6-469C-A0A5-9669732107B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119276C-9581-4F89-A6E4-65E4D709736D}" srcId="{C2FF552B-F6A2-4417-9724-AE9EAB7166D2}" destId="{4E460031-2BC6-469C-A0A5-9669732107B4}" srcOrd="2" destOrd="0" parTransId="{DC4BC5AB-327B-4811-B8D8-B28A0D8C93A3}" sibTransId="{DC71FD0B-2B2D-4853-8C50-99D9E2CC2AA9}"/>
    <dgm:cxn modelId="{6B5D47B4-1B0F-44F5-9452-E879745C4E54}" type="presOf" srcId="{C2FF552B-F6A2-4417-9724-AE9EAB7166D2}" destId="{71146FE5-1CF5-4044-B2D9-AE9CDC96AA37}" srcOrd="0" destOrd="0" presId="urn:microsoft.com/office/officeart/2018/2/layout/IconVerticalSolidList"/>
    <dgm:cxn modelId="{549B6EC5-F37C-4B33-8320-2EC529BDB0BB}" srcId="{C2FF552B-F6A2-4417-9724-AE9EAB7166D2}" destId="{7EEA5C25-F8B6-4514-89AB-1E21A93B7FD3}" srcOrd="0" destOrd="0" parTransId="{0D4251BB-1A18-4492-A0E2-DCA63FECAAAF}" sibTransId="{FCBB7943-0021-4113-A9BE-D378D78426C1}"/>
    <dgm:cxn modelId="{8FFC0DC7-0FA3-4262-9CAB-4DF0C36CB71C}" srcId="{C2FF552B-F6A2-4417-9724-AE9EAB7166D2}" destId="{B5B6B779-15B0-44B3-A29A-21B90914856C}" srcOrd="1" destOrd="0" parTransId="{24377734-1313-4C6A-8424-1B95EA1F9384}" sibTransId="{BE9AC9E9-4C93-47EB-BA6B-41AB9A41F21F}"/>
    <dgm:cxn modelId="{017EFFCA-E083-434F-A718-0B58E7CB49DC}" type="presOf" srcId="{7EEA5C25-F8B6-4514-89AB-1E21A93B7FD3}" destId="{E278188B-92D0-446F-956D-3B1B56090A09}" srcOrd="0" destOrd="0" presId="urn:microsoft.com/office/officeart/2018/2/layout/IconVerticalSolidList"/>
    <dgm:cxn modelId="{0659ABF0-4E3A-C649-8EB0-5EE7382C260F}" type="presOf" srcId="{B5B6B779-15B0-44B3-A29A-21B90914856C}" destId="{E667813D-DE11-4D6D-941D-0A79FCFEA2D8}" srcOrd="0" destOrd="0" presId="urn:microsoft.com/office/officeart/2018/2/layout/IconVerticalSolidList"/>
    <dgm:cxn modelId="{5B78E7FD-A360-2940-A313-B1AFB3F8C207}" type="presOf" srcId="{4E460031-2BC6-469C-A0A5-9669732107B4}" destId="{A8DD306C-44DA-4820-AB8A-436304FCBCCA}" srcOrd="0" destOrd="0" presId="urn:microsoft.com/office/officeart/2018/2/layout/IconVerticalSolidList"/>
    <dgm:cxn modelId="{C40B5E99-E9D9-C541-BB0A-8F5188A27EC0}" type="presParOf" srcId="{71146FE5-1CF5-4044-B2D9-AE9CDC96AA37}" destId="{81BECEBB-4316-4659-B8C2-1221AF6A2D66}" srcOrd="0" destOrd="0" presId="urn:microsoft.com/office/officeart/2018/2/layout/IconVerticalSolidList"/>
    <dgm:cxn modelId="{E691069A-C58B-C642-A359-5104C54C0397}" type="presParOf" srcId="{81BECEBB-4316-4659-B8C2-1221AF6A2D66}" destId="{A0D3BD55-18DD-406B-AA2E-6CFE360D2381}" srcOrd="0" destOrd="0" presId="urn:microsoft.com/office/officeart/2018/2/layout/IconVerticalSolidList"/>
    <dgm:cxn modelId="{FCB0C3D2-7539-0A49-B1D3-678DC7D9B88F}" type="presParOf" srcId="{81BECEBB-4316-4659-B8C2-1221AF6A2D66}" destId="{5C852EB5-491D-4337-A3A8-DAFCFE07BC3F}" srcOrd="1" destOrd="0" presId="urn:microsoft.com/office/officeart/2018/2/layout/IconVerticalSolidList"/>
    <dgm:cxn modelId="{A76B0F8C-46DD-3B42-972E-72F5908FD7CE}" type="presParOf" srcId="{81BECEBB-4316-4659-B8C2-1221AF6A2D66}" destId="{C61D31E2-CF40-4743-B331-40EB9942D15A}" srcOrd="2" destOrd="0" presId="urn:microsoft.com/office/officeart/2018/2/layout/IconVerticalSolidList"/>
    <dgm:cxn modelId="{E56DDB08-DFDD-BD4D-9B74-F931EA47E201}" type="presParOf" srcId="{81BECEBB-4316-4659-B8C2-1221AF6A2D66}" destId="{E278188B-92D0-446F-956D-3B1B56090A09}" srcOrd="3" destOrd="0" presId="urn:microsoft.com/office/officeart/2018/2/layout/IconVerticalSolidList"/>
    <dgm:cxn modelId="{5ACACF0A-C87C-FD42-AF76-25FFE944DFDE}" type="presParOf" srcId="{71146FE5-1CF5-4044-B2D9-AE9CDC96AA37}" destId="{9971A36C-338D-4797-AD59-9901805A4B8B}" srcOrd="1" destOrd="0" presId="urn:microsoft.com/office/officeart/2018/2/layout/IconVerticalSolidList"/>
    <dgm:cxn modelId="{2318984C-3E14-EE41-9822-30F7C2E58228}" type="presParOf" srcId="{71146FE5-1CF5-4044-B2D9-AE9CDC96AA37}" destId="{21282271-0A8E-4DAE-9A2A-BFBF316D1008}" srcOrd="2" destOrd="0" presId="urn:microsoft.com/office/officeart/2018/2/layout/IconVerticalSolidList"/>
    <dgm:cxn modelId="{053F4259-7E60-9347-9B15-681B21972BCD}" type="presParOf" srcId="{21282271-0A8E-4DAE-9A2A-BFBF316D1008}" destId="{AE0F3B18-B644-499F-94F9-B27A5933685D}" srcOrd="0" destOrd="0" presId="urn:microsoft.com/office/officeart/2018/2/layout/IconVerticalSolidList"/>
    <dgm:cxn modelId="{3721DCF6-7CEF-354C-B10F-F65A6657C135}" type="presParOf" srcId="{21282271-0A8E-4DAE-9A2A-BFBF316D1008}" destId="{10065EE5-81AC-425B-B23E-6DDA1353D41C}" srcOrd="1" destOrd="0" presId="urn:microsoft.com/office/officeart/2018/2/layout/IconVerticalSolidList"/>
    <dgm:cxn modelId="{7E0F20F0-5A62-4049-A105-F65D553D56EC}" type="presParOf" srcId="{21282271-0A8E-4DAE-9A2A-BFBF316D1008}" destId="{1083A2DC-7957-4167-B0AB-E291AAB53882}" srcOrd="2" destOrd="0" presId="urn:microsoft.com/office/officeart/2018/2/layout/IconVerticalSolidList"/>
    <dgm:cxn modelId="{1401F6BC-7E85-5741-B647-64DBA40E7928}" type="presParOf" srcId="{21282271-0A8E-4DAE-9A2A-BFBF316D1008}" destId="{E667813D-DE11-4D6D-941D-0A79FCFEA2D8}" srcOrd="3" destOrd="0" presId="urn:microsoft.com/office/officeart/2018/2/layout/IconVerticalSolidList"/>
    <dgm:cxn modelId="{8B7314B6-997A-8E4C-BDA7-E99BEF8AA7DA}" type="presParOf" srcId="{71146FE5-1CF5-4044-B2D9-AE9CDC96AA37}" destId="{BD29B0CD-D496-48E5-8D22-56B9CDCD3DCC}" srcOrd="3" destOrd="0" presId="urn:microsoft.com/office/officeart/2018/2/layout/IconVerticalSolidList"/>
    <dgm:cxn modelId="{76501767-A15C-7C40-A304-C4CD3AAE0535}" type="presParOf" srcId="{71146FE5-1CF5-4044-B2D9-AE9CDC96AA37}" destId="{A53BAB96-C60D-4F8A-9AAD-37731579BF20}" srcOrd="4" destOrd="0" presId="urn:microsoft.com/office/officeart/2018/2/layout/IconVerticalSolidList"/>
    <dgm:cxn modelId="{8DA3F8C5-BE06-644F-8CA2-62E6BEB5FCA1}" type="presParOf" srcId="{A53BAB96-C60D-4F8A-9AAD-37731579BF20}" destId="{2869C9BF-1BC2-43ED-A682-0D8BE8FE953D}" srcOrd="0" destOrd="0" presId="urn:microsoft.com/office/officeart/2018/2/layout/IconVerticalSolidList"/>
    <dgm:cxn modelId="{08FE569F-5E4B-2F48-8218-B5A8BA1C691F}" type="presParOf" srcId="{A53BAB96-C60D-4F8A-9AAD-37731579BF20}" destId="{C143B7BB-48F7-4381-A1CD-3A98E902399A}" srcOrd="1" destOrd="0" presId="urn:microsoft.com/office/officeart/2018/2/layout/IconVerticalSolidList"/>
    <dgm:cxn modelId="{BEE11B38-1646-D54F-B4AF-8698AB490813}" type="presParOf" srcId="{A53BAB96-C60D-4F8A-9AAD-37731579BF20}" destId="{1B9A4A42-3226-43BB-B92E-494C90380783}" srcOrd="2" destOrd="0" presId="urn:microsoft.com/office/officeart/2018/2/layout/IconVerticalSolidList"/>
    <dgm:cxn modelId="{9E9AA549-8B8C-9544-9FF2-324E448419E4}" type="presParOf" srcId="{A53BAB96-C60D-4F8A-9AAD-37731579BF20}" destId="{A8DD306C-44DA-4820-AB8A-436304FCBCC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9FC07C-ACD7-4810-9C19-8AA26B9859F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AA8033A-B398-4234-8042-F874813400C7}">
      <dgm:prSet/>
      <dgm:spPr/>
      <dgm:t>
        <a:bodyPr/>
        <a:lstStyle/>
        <a:p>
          <a:r>
            <a:rPr lang="en-US"/>
            <a:t>Develop any game you like</a:t>
          </a:r>
        </a:p>
      </dgm:t>
    </dgm:pt>
    <dgm:pt modelId="{2ECA2C9C-AF98-47C3-995B-C67672AE0671}" type="parTrans" cxnId="{D4178A6C-A468-487F-B743-7C8A5B424108}">
      <dgm:prSet/>
      <dgm:spPr/>
      <dgm:t>
        <a:bodyPr/>
        <a:lstStyle/>
        <a:p>
          <a:endParaRPr lang="en-US"/>
        </a:p>
      </dgm:t>
    </dgm:pt>
    <dgm:pt modelId="{E8DB00F6-98B0-4492-8368-445690C57FB3}" type="sibTrans" cxnId="{D4178A6C-A468-487F-B743-7C8A5B424108}">
      <dgm:prSet/>
      <dgm:spPr/>
      <dgm:t>
        <a:bodyPr/>
        <a:lstStyle/>
        <a:p>
          <a:endParaRPr lang="en-US"/>
        </a:p>
      </dgm:t>
    </dgm:pt>
    <dgm:pt modelId="{465E5113-5881-43CF-B1F8-D7497397AF8F}">
      <dgm:prSet/>
      <dgm:spPr/>
      <dgm:t>
        <a:bodyPr/>
        <a:lstStyle/>
        <a:p>
          <a:r>
            <a:rPr lang="en-US"/>
            <a:t>Use any hardware you would like to use</a:t>
          </a:r>
        </a:p>
      </dgm:t>
    </dgm:pt>
    <dgm:pt modelId="{9B07D6F6-7F79-4C55-8A7C-71D9B8CB0088}" type="parTrans" cxnId="{5100A5E3-36A4-4CCD-9D02-B93F48635FFE}">
      <dgm:prSet/>
      <dgm:spPr/>
      <dgm:t>
        <a:bodyPr/>
        <a:lstStyle/>
        <a:p>
          <a:endParaRPr lang="en-US"/>
        </a:p>
      </dgm:t>
    </dgm:pt>
    <dgm:pt modelId="{6E246825-5DD2-4EB3-A27E-B6A6C98CA7E6}" type="sibTrans" cxnId="{5100A5E3-36A4-4CCD-9D02-B93F48635FFE}">
      <dgm:prSet/>
      <dgm:spPr/>
      <dgm:t>
        <a:bodyPr/>
        <a:lstStyle/>
        <a:p>
          <a:endParaRPr lang="en-US"/>
        </a:p>
      </dgm:t>
    </dgm:pt>
    <dgm:pt modelId="{095813CD-AB35-4058-99BD-0BD7C81DCC50}">
      <dgm:prSet/>
      <dgm:spPr/>
      <dgm:t>
        <a:bodyPr/>
        <a:lstStyle/>
        <a:p>
          <a:r>
            <a:rPr lang="en-US"/>
            <a:t>No limits, except it should be done within 6 weeks</a:t>
          </a:r>
        </a:p>
      </dgm:t>
    </dgm:pt>
    <dgm:pt modelId="{B3BA3E29-E014-40CB-8FE6-C626C441C436}" type="parTrans" cxnId="{6F856668-91DF-48CF-BEA1-B53D373B08E7}">
      <dgm:prSet/>
      <dgm:spPr/>
      <dgm:t>
        <a:bodyPr/>
        <a:lstStyle/>
        <a:p>
          <a:endParaRPr lang="en-US"/>
        </a:p>
      </dgm:t>
    </dgm:pt>
    <dgm:pt modelId="{53329DB2-E861-4C75-9DC3-C08BC40A2F59}" type="sibTrans" cxnId="{6F856668-91DF-48CF-BEA1-B53D373B08E7}">
      <dgm:prSet/>
      <dgm:spPr/>
      <dgm:t>
        <a:bodyPr/>
        <a:lstStyle/>
        <a:p>
          <a:endParaRPr lang="en-US"/>
        </a:p>
      </dgm:t>
    </dgm:pt>
    <dgm:pt modelId="{1EE3CB8C-86B0-4497-96DB-A4638EFA6B1A}" type="pres">
      <dgm:prSet presAssocID="{369FC07C-ACD7-4810-9C19-8AA26B9859FD}" presName="root" presStyleCnt="0">
        <dgm:presLayoutVars>
          <dgm:dir/>
          <dgm:resizeHandles val="exact"/>
        </dgm:presLayoutVars>
      </dgm:prSet>
      <dgm:spPr/>
    </dgm:pt>
    <dgm:pt modelId="{C1DD712C-4673-49FA-ABF8-5BA560DB699D}" type="pres">
      <dgm:prSet presAssocID="{AAA8033A-B398-4234-8042-F874813400C7}" presName="compNode" presStyleCnt="0"/>
      <dgm:spPr/>
    </dgm:pt>
    <dgm:pt modelId="{99A201A5-F12A-452B-8BF4-49662BFF9CEB}" type="pres">
      <dgm:prSet presAssocID="{AAA8033A-B398-4234-8042-F874813400C7}" presName="bgRect" presStyleLbl="bgShp" presStyleIdx="0" presStyleCnt="3"/>
      <dgm:spPr/>
    </dgm:pt>
    <dgm:pt modelId="{C57BD495-5936-4888-A825-EFBFD874A42F}" type="pres">
      <dgm:prSet presAssocID="{AAA8033A-B398-4234-8042-F874813400C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2046D2A7-2943-4C96-8C0C-16D8B1B0497F}" type="pres">
      <dgm:prSet presAssocID="{AAA8033A-B398-4234-8042-F874813400C7}" presName="spaceRect" presStyleCnt="0"/>
      <dgm:spPr/>
    </dgm:pt>
    <dgm:pt modelId="{181E76FB-8471-4011-B922-D304F9293A68}" type="pres">
      <dgm:prSet presAssocID="{AAA8033A-B398-4234-8042-F874813400C7}" presName="parTx" presStyleLbl="revTx" presStyleIdx="0" presStyleCnt="3">
        <dgm:presLayoutVars>
          <dgm:chMax val="0"/>
          <dgm:chPref val="0"/>
        </dgm:presLayoutVars>
      </dgm:prSet>
      <dgm:spPr/>
    </dgm:pt>
    <dgm:pt modelId="{BF1F24AB-A420-4D07-9BA0-D226DB9D65AE}" type="pres">
      <dgm:prSet presAssocID="{E8DB00F6-98B0-4492-8368-445690C57FB3}" presName="sibTrans" presStyleCnt="0"/>
      <dgm:spPr/>
    </dgm:pt>
    <dgm:pt modelId="{7E09F091-72B6-498C-B4EE-9078AEE76E17}" type="pres">
      <dgm:prSet presAssocID="{465E5113-5881-43CF-B1F8-D7497397AF8F}" presName="compNode" presStyleCnt="0"/>
      <dgm:spPr/>
    </dgm:pt>
    <dgm:pt modelId="{7D0643EE-BFAE-4EC5-BA8F-D51DCDF29954}" type="pres">
      <dgm:prSet presAssocID="{465E5113-5881-43CF-B1F8-D7497397AF8F}" presName="bgRect" presStyleLbl="bgShp" presStyleIdx="1" presStyleCnt="3"/>
      <dgm:spPr/>
    </dgm:pt>
    <dgm:pt modelId="{A849198A-CC4E-4EE4-A265-A844FC92F941}" type="pres">
      <dgm:prSet presAssocID="{465E5113-5881-43CF-B1F8-D7497397AF8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8C7D192-2DB9-4C4B-A7A3-AFAA7A14FB66}" type="pres">
      <dgm:prSet presAssocID="{465E5113-5881-43CF-B1F8-D7497397AF8F}" presName="spaceRect" presStyleCnt="0"/>
      <dgm:spPr/>
    </dgm:pt>
    <dgm:pt modelId="{5CA9BADC-1246-4BAD-9D50-7607EF856BE6}" type="pres">
      <dgm:prSet presAssocID="{465E5113-5881-43CF-B1F8-D7497397AF8F}" presName="parTx" presStyleLbl="revTx" presStyleIdx="1" presStyleCnt="3">
        <dgm:presLayoutVars>
          <dgm:chMax val="0"/>
          <dgm:chPref val="0"/>
        </dgm:presLayoutVars>
      </dgm:prSet>
      <dgm:spPr/>
    </dgm:pt>
    <dgm:pt modelId="{A11B9771-3643-4431-86FF-3D2B870F8941}" type="pres">
      <dgm:prSet presAssocID="{6E246825-5DD2-4EB3-A27E-B6A6C98CA7E6}" presName="sibTrans" presStyleCnt="0"/>
      <dgm:spPr/>
    </dgm:pt>
    <dgm:pt modelId="{D7195362-74A6-43A6-A4D0-B63C84C8F2F6}" type="pres">
      <dgm:prSet presAssocID="{095813CD-AB35-4058-99BD-0BD7C81DCC50}" presName="compNode" presStyleCnt="0"/>
      <dgm:spPr/>
    </dgm:pt>
    <dgm:pt modelId="{12887AA4-B7C6-4EC9-AA49-8E14AFA43E78}" type="pres">
      <dgm:prSet presAssocID="{095813CD-AB35-4058-99BD-0BD7C81DCC50}" presName="bgRect" presStyleLbl="bgShp" presStyleIdx="2" presStyleCnt="3"/>
      <dgm:spPr/>
    </dgm:pt>
    <dgm:pt modelId="{96BA6A6E-3653-44F8-80E0-F8C4B7BAF3D5}" type="pres">
      <dgm:prSet presAssocID="{095813CD-AB35-4058-99BD-0BD7C81DCC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148D77C0-9785-4AB1-83D2-1FBD127A7EF1}" type="pres">
      <dgm:prSet presAssocID="{095813CD-AB35-4058-99BD-0BD7C81DCC50}" presName="spaceRect" presStyleCnt="0"/>
      <dgm:spPr/>
    </dgm:pt>
    <dgm:pt modelId="{1BBC1938-7D61-4385-9F55-58C306BCBD26}" type="pres">
      <dgm:prSet presAssocID="{095813CD-AB35-4058-99BD-0BD7C81DCC5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F856668-91DF-48CF-BEA1-B53D373B08E7}" srcId="{369FC07C-ACD7-4810-9C19-8AA26B9859FD}" destId="{095813CD-AB35-4058-99BD-0BD7C81DCC50}" srcOrd="2" destOrd="0" parTransId="{B3BA3E29-E014-40CB-8FE6-C626C441C436}" sibTransId="{53329DB2-E861-4C75-9DC3-C08BC40A2F59}"/>
    <dgm:cxn modelId="{D4178A6C-A468-487F-B743-7C8A5B424108}" srcId="{369FC07C-ACD7-4810-9C19-8AA26B9859FD}" destId="{AAA8033A-B398-4234-8042-F874813400C7}" srcOrd="0" destOrd="0" parTransId="{2ECA2C9C-AF98-47C3-995B-C67672AE0671}" sibTransId="{E8DB00F6-98B0-4492-8368-445690C57FB3}"/>
    <dgm:cxn modelId="{54EB3974-F9A9-4FFD-86EA-A0B9333FB421}" type="presOf" srcId="{369FC07C-ACD7-4810-9C19-8AA26B9859FD}" destId="{1EE3CB8C-86B0-4497-96DB-A4638EFA6B1A}" srcOrd="0" destOrd="0" presId="urn:microsoft.com/office/officeart/2018/2/layout/IconVerticalSolidList"/>
    <dgm:cxn modelId="{149D9B92-1481-411A-8EAC-474217239B4D}" type="presOf" srcId="{095813CD-AB35-4058-99BD-0BD7C81DCC50}" destId="{1BBC1938-7D61-4385-9F55-58C306BCBD26}" srcOrd="0" destOrd="0" presId="urn:microsoft.com/office/officeart/2018/2/layout/IconVerticalSolidList"/>
    <dgm:cxn modelId="{A3D4BC95-AC7A-43F8-8E39-DBB6014D6F55}" type="presOf" srcId="{465E5113-5881-43CF-B1F8-D7497397AF8F}" destId="{5CA9BADC-1246-4BAD-9D50-7607EF856BE6}" srcOrd="0" destOrd="0" presId="urn:microsoft.com/office/officeart/2018/2/layout/IconVerticalSolidList"/>
    <dgm:cxn modelId="{5100A5E3-36A4-4CCD-9D02-B93F48635FFE}" srcId="{369FC07C-ACD7-4810-9C19-8AA26B9859FD}" destId="{465E5113-5881-43CF-B1F8-D7497397AF8F}" srcOrd="1" destOrd="0" parTransId="{9B07D6F6-7F79-4C55-8A7C-71D9B8CB0088}" sibTransId="{6E246825-5DD2-4EB3-A27E-B6A6C98CA7E6}"/>
    <dgm:cxn modelId="{173F96EB-3CF7-4848-9ADC-254C6CB0D9C5}" type="presOf" srcId="{AAA8033A-B398-4234-8042-F874813400C7}" destId="{181E76FB-8471-4011-B922-D304F9293A68}" srcOrd="0" destOrd="0" presId="urn:microsoft.com/office/officeart/2018/2/layout/IconVerticalSolidList"/>
    <dgm:cxn modelId="{77E4D0FD-4CD7-47F0-95B2-9A6D02A93146}" type="presParOf" srcId="{1EE3CB8C-86B0-4497-96DB-A4638EFA6B1A}" destId="{C1DD712C-4673-49FA-ABF8-5BA560DB699D}" srcOrd="0" destOrd="0" presId="urn:microsoft.com/office/officeart/2018/2/layout/IconVerticalSolidList"/>
    <dgm:cxn modelId="{B561412B-63DA-4235-BAE6-1242D929E37A}" type="presParOf" srcId="{C1DD712C-4673-49FA-ABF8-5BA560DB699D}" destId="{99A201A5-F12A-452B-8BF4-49662BFF9CEB}" srcOrd="0" destOrd="0" presId="urn:microsoft.com/office/officeart/2018/2/layout/IconVerticalSolidList"/>
    <dgm:cxn modelId="{40F5A2ED-4573-41E5-A948-83CDDA2F91A0}" type="presParOf" srcId="{C1DD712C-4673-49FA-ABF8-5BA560DB699D}" destId="{C57BD495-5936-4888-A825-EFBFD874A42F}" srcOrd="1" destOrd="0" presId="urn:microsoft.com/office/officeart/2018/2/layout/IconVerticalSolidList"/>
    <dgm:cxn modelId="{70D3CAB4-26BE-408B-BDB5-A24F98C69C36}" type="presParOf" srcId="{C1DD712C-4673-49FA-ABF8-5BA560DB699D}" destId="{2046D2A7-2943-4C96-8C0C-16D8B1B0497F}" srcOrd="2" destOrd="0" presId="urn:microsoft.com/office/officeart/2018/2/layout/IconVerticalSolidList"/>
    <dgm:cxn modelId="{87547265-AE59-4E15-B308-27B0167C4FA7}" type="presParOf" srcId="{C1DD712C-4673-49FA-ABF8-5BA560DB699D}" destId="{181E76FB-8471-4011-B922-D304F9293A68}" srcOrd="3" destOrd="0" presId="urn:microsoft.com/office/officeart/2018/2/layout/IconVerticalSolidList"/>
    <dgm:cxn modelId="{D21A3D3E-6A2C-4344-82CB-E79C428ADEAB}" type="presParOf" srcId="{1EE3CB8C-86B0-4497-96DB-A4638EFA6B1A}" destId="{BF1F24AB-A420-4D07-9BA0-D226DB9D65AE}" srcOrd="1" destOrd="0" presId="urn:microsoft.com/office/officeart/2018/2/layout/IconVerticalSolidList"/>
    <dgm:cxn modelId="{BC30C0CF-2760-497A-AB40-1F65926595CF}" type="presParOf" srcId="{1EE3CB8C-86B0-4497-96DB-A4638EFA6B1A}" destId="{7E09F091-72B6-498C-B4EE-9078AEE76E17}" srcOrd="2" destOrd="0" presId="urn:microsoft.com/office/officeart/2018/2/layout/IconVerticalSolidList"/>
    <dgm:cxn modelId="{FC5153EF-0BE2-498A-A329-7DEA07F70F35}" type="presParOf" srcId="{7E09F091-72B6-498C-B4EE-9078AEE76E17}" destId="{7D0643EE-BFAE-4EC5-BA8F-D51DCDF29954}" srcOrd="0" destOrd="0" presId="urn:microsoft.com/office/officeart/2018/2/layout/IconVerticalSolidList"/>
    <dgm:cxn modelId="{53CDE785-714E-4BF0-B822-5CEA832C394C}" type="presParOf" srcId="{7E09F091-72B6-498C-B4EE-9078AEE76E17}" destId="{A849198A-CC4E-4EE4-A265-A844FC92F941}" srcOrd="1" destOrd="0" presId="urn:microsoft.com/office/officeart/2018/2/layout/IconVerticalSolidList"/>
    <dgm:cxn modelId="{40F0757B-A76C-4993-8DB1-7B951C3BB188}" type="presParOf" srcId="{7E09F091-72B6-498C-B4EE-9078AEE76E17}" destId="{28C7D192-2DB9-4C4B-A7A3-AFAA7A14FB66}" srcOrd="2" destOrd="0" presId="urn:microsoft.com/office/officeart/2018/2/layout/IconVerticalSolidList"/>
    <dgm:cxn modelId="{6515B7E9-F865-4B97-B003-C402DDBD34F4}" type="presParOf" srcId="{7E09F091-72B6-498C-B4EE-9078AEE76E17}" destId="{5CA9BADC-1246-4BAD-9D50-7607EF856BE6}" srcOrd="3" destOrd="0" presId="urn:microsoft.com/office/officeart/2018/2/layout/IconVerticalSolidList"/>
    <dgm:cxn modelId="{0042051B-38E2-4C58-915C-A7E0C120FA2C}" type="presParOf" srcId="{1EE3CB8C-86B0-4497-96DB-A4638EFA6B1A}" destId="{A11B9771-3643-4431-86FF-3D2B870F8941}" srcOrd="3" destOrd="0" presId="urn:microsoft.com/office/officeart/2018/2/layout/IconVerticalSolidList"/>
    <dgm:cxn modelId="{8A01285F-C572-466B-8C69-B20E2DE797C8}" type="presParOf" srcId="{1EE3CB8C-86B0-4497-96DB-A4638EFA6B1A}" destId="{D7195362-74A6-43A6-A4D0-B63C84C8F2F6}" srcOrd="4" destOrd="0" presId="urn:microsoft.com/office/officeart/2018/2/layout/IconVerticalSolidList"/>
    <dgm:cxn modelId="{B807ECAA-5B78-466B-87D4-316C6D825EDD}" type="presParOf" srcId="{D7195362-74A6-43A6-A4D0-B63C84C8F2F6}" destId="{12887AA4-B7C6-4EC9-AA49-8E14AFA43E78}" srcOrd="0" destOrd="0" presId="urn:microsoft.com/office/officeart/2018/2/layout/IconVerticalSolidList"/>
    <dgm:cxn modelId="{86D6CFF5-A0E6-4003-A22E-6AB3D5A107F8}" type="presParOf" srcId="{D7195362-74A6-43A6-A4D0-B63C84C8F2F6}" destId="{96BA6A6E-3653-44F8-80E0-F8C4B7BAF3D5}" srcOrd="1" destOrd="0" presId="urn:microsoft.com/office/officeart/2018/2/layout/IconVerticalSolidList"/>
    <dgm:cxn modelId="{955D105F-369C-4151-8D29-4CA6E1C04B86}" type="presParOf" srcId="{D7195362-74A6-43A6-A4D0-B63C84C8F2F6}" destId="{148D77C0-9785-4AB1-83D2-1FBD127A7EF1}" srcOrd="2" destOrd="0" presId="urn:microsoft.com/office/officeart/2018/2/layout/IconVerticalSolidList"/>
    <dgm:cxn modelId="{95F76A7C-D50B-4DEC-ADFF-AFE1CECB7E17}" type="presParOf" srcId="{D7195362-74A6-43A6-A4D0-B63C84C8F2F6}" destId="{1BBC1938-7D61-4385-9F55-58C306BCBD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C1CA7F-DCE7-45E5-AF66-443CB8EA54F3}">
      <dsp:nvSpPr>
        <dsp:cNvPr id="0" name=""/>
        <dsp:cNvSpPr/>
      </dsp:nvSpPr>
      <dsp:spPr>
        <a:xfrm>
          <a:off x="0" y="531"/>
          <a:ext cx="8141556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15E5BF-039C-4390-8402-25E7A48D6E76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66E22-65B3-4A64-9468-090E368AF973}">
      <dsp:nvSpPr>
        <dsp:cNvPr id="0" name=""/>
        <dsp:cNvSpPr/>
      </dsp:nvSpPr>
      <dsp:spPr>
        <a:xfrm>
          <a:off x="1435590" y="531"/>
          <a:ext cx="6705965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Game Initialization: The game initializes hardware components, sets up game variables, and displays a menu screen before the game begins.</a:t>
          </a:r>
        </a:p>
      </dsp:txBody>
      <dsp:txXfrm>
        <a:off x="1435590" y="531"/>
        <a:ext cx="6705965" cy="1242935"/>
      </dsp:txXfrm>
    </dsp:sp>
    <dsp:sp modelId="{7050E148-451C-42EB-B9D5-471F8645FBBA}">
      <dsp:nvSpPr>
        <dsp:cNvPr id="0" name=""/>
        <dsp:cNvSpPr/>
      </dsp:nvSpPr>
      <dsp:spPr>
        <a:xfrm>
          <a:off x="0" y="1554201"/>
          <a:ext cx="8141556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9E6387-D27E-476C-B0AD-75230D008F44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B57AE-4E4A-4E34-AB5C-14FFF95B877D}">
      <dsp:nvSpPr>
        <dsp:cNvPr id="0" name=""/>
        <dsp:cNvSpPr/>
      </dsp:nvSpPr>
      <dsp:spPr>
        <a:xfrm>
          <a:off x="1435590" y="1554201"/>
          <a:ext cx="6705965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Game Flow: The game starts with a menu screen, transitions to the game board after the user presses 1, and continues with player turns, move validation, and victory/draw conditions.</a:t>
          </a:r>
        </a:p>
      </dsp:txBody>
      <dsp:txXfrm>
        <a:off x="1435590" y="1554201"/>
        <a:ext cx="6705965" cy="1242935"/>
      </dsp:txXfrm>
    </dsp:sp>
    <dsp:sp modelId="{E97D2CD1-B1AD-4D94-AC49-DCC79B1852BA}">
      <dsp:nvSpPr>
        <dsp:cNvPr id="0" name=""/>
        <dsp:cNvSpPr/>
      </dsp:nvSpPr>
      <dsp:spPr>
        <a:xfrm>
          <a:off x="0" y="3107870"/>
          <a:ext cx="8141556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981D4-B5F9-4283-A534-EF3C46045598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5AAFE-6560-4066-A378-731DB4505B66}">
      <dsp:nvSpPr>
        <dsp:cNvPr id="0" name=""/>
        <dsp:cNvSpPr/>
      </dsp:nvSpPr>
      <dsp:spPr>
        <a:xfrm>
          <a:off x="1435590" y="3107870"/>
          <a:ext cx="6705965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Game Mechanics: Players place their symbols on the board by pressing buttons, and the game checks for wins, draws, or continues the game accordingly.</a:t>
          </a:r>
        </a:p>
      </dsp:txBody>
      <dsp:txXfrm>
        <a:off x="1435590" y="3107870"/>
        <a:ext cx="6705965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3BD55-18DD-406B-AA2E-6CFE360D2381}">
      <dsp:nvSpPr>
        <dsp:cNvPr id="0" name=""/>
        <dsp:cNvSpPr/>
      </dsp:nvSpPr>
      <dsp:spPr>
        <a:xfrm>
          <a:off x="0" y="531"/>
          <a:ext cx="8141556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852EB5-491D-4337-A3A8-DAFCFE07BC3F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8188B-92D0-446F-956D-3B1B56090A09}">
      <dsp:nvSpPr>
        <dsp:cNvPr id="0" name=""/>
        <dsp:cNvSpPr/>
      </dsp:nvSpPr>
      <dsp:spPr>
        <a:xfrm>
          <a:off x="1435590" y="531"/>
          <a:ext cx="6705965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Game Setup: Initializes OLED Display, Keypad, LEDs, and Buzzer. Creates variables for the game sequence, player sequence, and current round.</a:t>
          </a:r>
        </a:p>
      </dsp:txBody>
      <dsp:txXfrm>
        <a:off x="1435590" y="531"/>
        <a:ext cx="6705965" cy="1242935"/>
      </dsp:txXfrm>
    </dsp:sp>
    <dsp:sp modelId="{AE0F3B18-B644-499F-94F9-B27A5933685D}">
      <dsp:nvSpPr>
        <dsp:cNvPr id="0" name=""/>
        <dsp:cNvSpPr/>
      </dsp:nvSpPr>
      <dsp:spPr>
        <a:xfrm>
          <a:off x="0" y="1554201"/>
          <a:ext cx="8141556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065EE5-81AC-425B-B23E-6DDA1353D41C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7813D-DE11-4D6D-941D-0A79FCFEA2D8}">
      <dsp:nvSpPr>
        <dsp:cNvPr id="0" name=""/>
        <dsp:cNvSpPr/>
      </dsp:nvSpPr>
      <dsp:spPr>
        <a:xfrm>
          <a:off x="1435590" y="1554201"/>
          <a:ext cx="6705965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Game Flow: The game starts with a menu screen, followed by a sequence display and user repetition. The game continues with increasing sequence length if correct or ends if incorrect.</a:t>
          </a:r>
        </a:p>
      </dsp:txBody>
      <dsp:txXfrm>
        <a:off x="1435590" y="1554201"/>
        <a:ext cx="6705965" cy="1242935"/>
      </dsp:txXfrm>
    </dsp:sp>
    <dsp:sp modelId="{2869C9BF-1BC2-43ED-A682-0D8BE8FE953D}">
      <dsp:nvSpPr>
        <dsp:cNvPr id="0" name=""/>
        <dsp:cNvSpPr/>
      </dsp:nvSpPr>
      <dsp:spPr>
        <a:xfrm>
          <a:off x="0" y="3107870"/>
          <a:ext cx="8141556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3B7BB-48F7-4381-A1CD-3A98E902399A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D306C-44DA-4820-AB8A-436304FCBCCA}">
      <dsp:nvSpPr>
        <dsp:cNvPr id="0" name=""/>
        <dsp:cNvSpPr/>
      </dsp:nvSpPr>
      <dsp:spPr>
        <a:xfrm>
          <a:off x="1435590" y="3107870"/>
          <a:ext cx="6705965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Game Objective: Users watch and repeat a sequence of button presses, with the sequence length increasing if correct.</a:t>
          </a:r>
        </a:p>
      </dsp:txBody>
      <dsp:txXfrm>
        <a:off x="1435590" y="3107870"/>
        <a:ext cx="6705965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A201A5-F12A-452B-8BF4-49662BFF9CEB}">
      <dsp:nvSpPr>
        <dsp:cNvPr id="0" name=""/>
        <dsp:cNvSpPr/>
      </dsp:nvSpPr>
      <dsp:spPr>
        <a:xfrm>
          <a:off x="0" y="531"/>
          <a:ext cx="8141556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7BD495-5936-4888-A825-EFBFD874A42F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E76FB-8471-4011-B922-D304F9293A68}">
      <dsp:nvSpPr>
        <dsp:cNvPr id="0" name=""/>
        <dsp:cNvSpPr/>
      </dsp:nvSpPr>
      <dsp:spPr>
        <a:xfrm>
          <a:off x="1435590" y="531"/>
          <a:ext cx="6705965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Develop any game you like</a:t>
          </a:r>
        </a:p>
      </dsp:txBody>
      <dsp:txXfrm>
        <a:off x="1435590" y="531"/>
        <a:ext cx="6705965" cy="1242935"/>
      </dsp:txXfrm>
    </dsp:sp>
    <dsp:sp modelId="{7D0643EE-BFAE-4EC5-BA8F-D51DCDF29954}">
      <dsp:nvSpPr>
        <dsp:cNvPr id="0" name=""/>
        <dsp:cNvSpPr/>
      </dsp:nvSpPr>
      <dsp:spPr>
        <a:xfrm>
          <a:off x="0" y="1554201"/>
          <a:ext cx="8141556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9198A-CC4E-4EE4-A265-A844FC92F941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9BADC-1246-4BAD-9D50-7607EF856BE6}">
      <dsp:nvSpPr>
        <dsp:cNvPr id="0" name=""/>
        <dsp:cNvSpPr/>
      </dsp:nvSpPr>
      <dsp:spPr>
        <a:xfrm>
          <a:off x="1435590" y="1554201"/>
          <a:ext cx="6705965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 any hardware you would like to use</a:t>
          </a:r>
        </a:p>
      </dsp:txBody>
      <dsp:txXfrm>
        <a:off x="1435590" y="1554201"/>
        <a:ext cx="6705965" cy="1242935"/>
      </dsp:txXfrm>
    </dsp:sp>
    <dsp:sp modelId="{12887AA4-B7C6-4EC9-AA49-8E14AFA43E78}">
      <dsp:nvSpPr>
        <dsp:cNvPr id="0" name=""/>
        <dsp:cNvSpPr/>
      </dsp:nvSpPr>
      <dsp:spPr>
        <a:xfrm>
          <a:off x="0" y="3107870"/>
          <a:ext cx="8141556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A6A6E-3653-44F8-80E0-F8C4B7BAF3D5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C1938-7D61-4385-9F55-58C306BCBD26}">
      <dsp:nvSpPr>
        <dsp:cNvPr id="0" name=""/>
        <dsp:cNvSpPr/>
      </dsp:nvSpPr>
      <dsp:spPr>
        <a:xfrm>
          <a:off x="1435590" y="3107870"/>
          <a:ext cx="6705965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No limits, except it should be done within 6 weeks</a:t>
          </a:r>
        </a:p>
      </dsp:txBody>
      <dsp:txXfrm>
        <a:off x="1435590" y="3107870"/>
        <a:ext cx="6705965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7FC7C1-D8AA-B091-1F6F-DF34F496CE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4C66C-4BFB-810C-145A-0148EAF322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948B2-9F39-4214-ADF8-BB8A8597363A}" type="datetimeFigureOut">
              <a:rPr lang="en-US" smtClean="0"/>
              <a:t>12/13/24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74DF4-2BD2-B359-2542-5A3171304A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933CE-E538-0BA9-37EF-03D2B904A5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620F8-C27B-45D3-8113-3F786F5F3A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026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9B0E6-B9BF-4E2D-AE08-8C7EBB196A2E}" type="datetimeFigureOut">
              <a:rPr lang="en-US" smtClean="0"/>
              <a:t>12/13/24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3816F-A1CF-4485-B308-1B9F14B36E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44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62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38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svg"/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4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00BC3F5-39B3-1648-62F2-45C086865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5A951F4-AC22-7415-9F2B-28314AEB7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4326095-3B51-C5F9-14E2-1D754BD51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A2DC491-EA74-1A63-78D5-3236C8B0D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8DEFB3F-949E-05A4-D2E2-BDEC19A1E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FE53462-3A3E-FD14-1012-5A19F0FD0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5361A00-F2C4-8F3D-504C-2CF21C8E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85417" y="359927"/>
            <a:ext cx="7221166" cy="2887389"/>
          </a:xfrm>
        </p:spPr>
        <p:txBody>
          <a:bodyPr anchor="b"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85417" y="3368570"/>
            <a:ext cx="7221166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BFF838-44C0-5434-BF69-2B058BC48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5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97DD3BA4-93A7-01B1-262E-C51CA6ACA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51125">
            <a:off x="7815679" y="-83148"/>
            <a:ext cx="3005286" cy="30052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00BC3F5-39B3-1648-62F2-45C086865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5A951F4-AC22-7415-9F2B-28314AEB7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4326095-3B51-C5F9-14E2-1D754BD51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A2DC491-EA74-1A63-78D5-3236C8B0D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FE53462-3A3E-FD14-1012-5A19F0FD0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5361A00-F2C4-8F3D-504C-2CF21C8E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55552" y="1717040"/>
            <a:ext cx="7680896" cy="3104855"/>
          </a:xfrm>
        </p:spPr>
        <p:txBody>
          <a:bodyPr anchor="ctr"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4142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33F5E9-5DAC-4C4A-9DF5-C2B87276BCC8}" type="datetimeFigureOut">
              <a:rPr lang="en-US" smtClean="0"/>
              <a:pPr/>
              <a:t>12/13/24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EC5C30-0B3A-4B13-ADDD-7C63C8AA92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AD6DC5E-041D-BC46-C97A-61F070F58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E2D9652-3BE5-D545-D5CF-831649D29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0993118-9FA8-8C7E-9DC8-24D57E3FD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12/13/24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CC5AE48-291E-005A-A492-CE0FF1DD1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035531F-5384-C0A2-104E-55D4C00779C4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A8AD2DB-4128-5ECA-2FB8-4020AE394BB2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396CF12-83CC-ABBC-A014-1B5592F6F505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191BC38-DFC2-6BC6-E88E-3DECF4A02153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E6A6F50-9B7A-E587-24AB-02AD9C6DE1E4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4FFBEFC-4933-FBFE-2CF4-A2BD5CB8B4B8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9" name="Graphic 8" descr="Clipboard">
              <a:extLst>
                <a:ext uri="{FF2B5EF4-FFF2-40B4-BE49-F238E27FC236}">
                  <a16:creationId xmlns:a16="http://schemas.microsoft.com/office/drawing/2014/main" id="{5972380A-ABA8-B22B-B9B6-28350A684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69" y="89087"/>
            <a:ext cx="8141556" cy="1591655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69" y="1825625"/>
            <a:ext cx="8141556" cy="4351338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defRPr sz="24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spcBef>
                <a:spcPts val="1000"/>
              </a:spcBef>
              <a:defRPr sz="20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spcBef>
                <a:spcPts val="1000"/>
              </a:spcBef>
              <a:defRPr sz="18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spcBef>
                <a:spcPts val="1000"/>
              </a:spcBef>
              <a:defRPr sz="16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spcBef>
                <a:spcPts val="1000"/>
              </a:spcBef>
              <a:defRPr sz="16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4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x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CB221D3-6315-64BB-0994-9A310350F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1282" y="1768455"/>
            <a:ext cx="2268675" cy="201583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E21FEC0-BE16-4B46-6696-739A3956C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1282" y="4307031"/>
            <a:ext cx="2268675" cy="20158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9F97669-2546-AA5C-3BA3-6ECB25C5F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2299" y="1768455"/>
            <a:ext cx="2268675" cy="201583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0EFA880-FC7C-5A7B-D5ED-2E2C5BFF7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2299" y="4307031"/>
            <a:ext cx="2268675" cy="20158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F00A563-A25F-1EBD-4EEE-4C710E8EF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9113" y="1768455"/>
            <a:ext cx="2268675" cy="201583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80689EF-32EC-1547-75CA-66B971009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9113" y="4307031"/>
            <a:ext cx="2268675" cy="2015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569" y="70382"/>
            <a:ext cx="8179441" cy="881277"/>
          </a:xfrm>
        </p:spPr>
        <p:txBody>
          <a:bodyPr anchor="ctr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EAE7AC08-8ACF-8A47-6539-ABE76AAE43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6671" y="1009650"/>
            <a:ext cx="8178363" cy="642938"/>
          </a:xfrm>
        </p:spPr>
        <p:txBody>
          <a:bodyPr tIns="0">
            <a:no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0A2B642-BF0F-0152-908D-0464DA28435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98419" y="229639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9DD84C2B-121B-74A9-6362-C8FCD9883B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6697" y="3842281"/>
            <a:ext cx="2117845" cy="560223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Picture Placeholder 52">
            <a:extLst>
              <a:ext uri="{FF2B5EF4-FFF2-40B4-BE49-F238E27FC236}">
                <a16:creationId xmlns:a16="http://schemas.microsoft.com/office/drawing/2014/main" id="{3A65400F-DB0C-BEC6-A442-2D18C0552B6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98419" y="485928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43">
            <a:extLst>
              <a:ext uri="{FF2B5EF4-FFF2-40B4-BE49-F238E27FC236}">
                <a16:creationId xmlns:a16="http://schemas.microsoft.com/office/drawing/2014/main" id="{C694B856-BF94-9E12-F3B8-EBCE53FC1F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6697" y="6395668"/>
            <a:ext cx="2117845" cy="391949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Picture Placeholder 52">
            <a:extLst>
              <a:ext uri="{FF2B5EF4-FFF2-40B4-BE49-F238E27FC236}">
                <a16:creationId xmlns:a16="http://schemas.microsoft.com/office/drawing/2014/main" id="{B05003ED-97CA-ACC0-EAFF-B6BE36F449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149436" y="229639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85552608-9B21-48D9-05EC-9559CD847E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47714" y="3842281"/>
            <a:ext cx="2117845" cy="560223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Picture Placeholder 52">
            <a:extLst>
              <a:ext uri="{FF2B5EF4-FFF2-40B4-BE49-F238E27FC236}">
                <a16:creationId xmlns:a16="http://schemas.microsoft.com/office/drawing/2014/main" id="{8D142141-5EFE-AE92-887C-AF7122E3AAF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149436" y="4839013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0989C3E-1EBE-7D4C-FCBD-42592FD9F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55676" y="0"/>
            <a:ext cx="3136324" cy="7050231"/>
            <a:chOff x="9055676" y="0"/>
            <a:chExt cx="3136324" cy="70502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F3D21E8-C54B-81FE-7C29-5B1A46C3A5AF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7D92700-70DD-00E1-001C-691299ECB2CE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41EFE4B-9FB1-5DE1-771B-86CD9CE26090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9615517-CB50-B0CD-956D-BB99470CD51D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74C90E9-6EDE-D764-1FAA-1774082FF60B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850449-5A16-152B-1D51-38BA1FAFCC66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9" name="Graphic 28" descr="Shirt">
              <a:extLst>
                <a:ext uri="{FF2B5EF4-FFF2-40B4-BE49-F238E27FC236}">
                  <a16:creationId xmlns:a16="http://schemas.microsoft.com/office/drawing/2014/main" id="{BC5B449E-18C8-C275-1DFE-E844A32CD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887424">
              <a:off x="9541289" y="4083626"/>
              <a:ext cx="1951759" cy="1951759"/>
            </a:xfrm>
            <a:prstGeom prst="rect">
              <a:avLst/>
            </a:prstGeom>
          </p:spPr>
        </p:pic>
        <p:pic>
          <p:nvPicPr>
            <p:cNvPr id="30" name="Graphic 29" descr="Glasses">
              <a:extLst>
                <a:ext uri="{FF2B5EF4-FFF2-40B4-BE49-F238E27FC236}">
                  <a16:creationId xmlns:a16="http://schemas.microsoft.com/office/drawing/2014/main" id="{51B54DB6-8A66-FB28-BE2A-B71834A79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95024">
              <a:off x="11018693" y="3451676"/>
              <a:ext cx="1034563" cy="1034563"/>
            </a:xfrm>
            <a:prstGeom prst="rect">
              <a:avLst/>
            </a:prstGeom>
          </p:spPr>
        </p:pic>
        <p:pic>
          <p:nvPicPr>
            <p:cNvPr id="31" name="Graphic 30" descr="Boot">
              <a:extLst>
                <a:ext uri="{FF2B5EF4-FFF2-40B4-BE49-F238E27FC236}">
                  <a16:creationId xmlns:a16="http://schemas.microsoft.com/office/drawing/2014/main" id="{7B73F953-B9B8-795D-40E4-2AEB8A19B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97835" y="5595504"/>
              <a:ext cx="1454727" cy="1454727"/>
            </a:xfrm>
            <a:prstGeom prst="rect">
              <a:avLst/>
            </a:prstGeom>
          </p:spPr>
        </p:pic>
      </p:grpSp>
      <p:sp>
        <p:nvSpPr>
          <p:cNvPr id="50" name="Text Placeholder 43">
            <a:extLst>
              <a:ext uri="{FF2B5EF4-FFF2-40B4-BE49-F238E27FC236}">
                <a16:creationId xmlns:a16="http://schemas.microsoft.com/office/drawing/2014/main" id="{89CADEAF-D65D-8FD4-E1A9-B043A2E2E9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47714" y="6395668"/>
            <a:ext cx="2117845" cy="391949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Picture Placeholder 52">
            <a:extLst>
              <a:ext uri="{FF2B5EF4-FFF2-40B4-BE49-F238E27FC236}">
                <a16:creationId xmlns:a16="http://schemas.microsoft.com/office/drawing/2014/main" id="{0E1FE068-5CF8-7613-0B65-6B6E32D045F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96250" y="229639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43">
            <a:extLst>
              <a:ext uri="{FF2B5EF4-FFF2-40B4-BE49-F238E27FC236}">
                <a16:creationId xmlns:a16="http://schemas.microsoft.com/office/drawing/2014/main" id="{DC3427CE-8A56-70FC-A3A0-4BD14DB8F5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94528" y="3842281"/>
            <a:ext cx="2117845" cy="560223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Picture Placeholder 52">
            <a:extLst>
              <a:ext uri="{FF2B5EF4-FFF2-40B4-BE49-F238E27FC236}">
                <a16:creationId xmlns:a16="http://schemas.microsoft.com/office/drawing/2014/main" id="{12A64211-5E0E-089E-6F73-1A27AC2862C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096250" y="4839013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Text Placeholder 43">
            <a:extLst>
              <a:ext uri="{FF2B5EF4-FFF2-40B4-BE49-F238E27FC236}">
                <a16:creationId xmlns:a16="http://schemas.microsoft.com/office/drawing/2014/main" id="{8ABDFD1A-A7F6-884E-E136-539ECF00EC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94528" y="6395668"/>
            <a:ext cx="2117845" cy="391949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9884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5569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EAE7AC08-8ACF-8A47-6539-ABE76AAE434E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6671" y="1209039"/>
            <a:ext cx="8178363" cy="386081"/>
          </a:xfrm>
        </p:spPr>
        <p:txBody>
          <a:bodyPr tIns="0" anchor="ctr">
            <a:no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5569" y="1608089"/>
            <a:ext cx="7216430" cy="494337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FD58403-87BD-C72A-405B-69365E022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14" r="15244"/>
          <a:stretch/>
        </p:blipFill>
        <p:spPr>
          <a:xfrm>
            <a:off x="9486900" y="2973678"/>
            <a:ext cx="2705100" cy="388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8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5569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EAE7AC08-8ACF-8A47-6539-ABE76AAE434E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6671" y="1209039"/>
            <a:ext cx="8178363" cy="386081"/>
          </a:xfrm>
        </p:spPr>
        <p:txBody>
          <a:bodyPr tIns="0" anchor="ctr">
            <a:no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5569" y="1608089"/>
            <a:ext cx="7216430" cy="494337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CD37FEF-9445-6BCC-841A-0673D966F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048" r="19552"/>
          <a:stretch/>
        </p:blipFill>
        <p:spPr>
          <a:xfrm>
            <a:off x="9486899" y="2591331"/>
            <a:ext cx="2705101" cy="426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1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0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437665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EAE7AC08-8ACF-8A47-6539-ABE76AAE434E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438768" y="1209039"/>
            <a:ext cx="3933013" cy="386081"/>
          </a:xfrm>
        </p:spPr>
        <p:txBody>
          <a:bodyPr tIns="0" anchor="ctr">
            <a:no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37665" y="1608089"/>
            <a:ext cx="3933614" cy="494337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CD37FEF-9445-6BCC-841A-0673D966F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048" r="19552"/>
          <a:stretch/>
        </p:blipFill>
        <p:spPr>
          <a:xfrm>
            <a:off x="0" y="2591331"/>
            <a:ext cx="2705101" cy="4266669"/>
          </a:xfrm>
          <a:prstGeom prst="rect">
            <a:avLst/>
          </a:prstGeom>
        </p:spPr>
      </p:pic>
      <p:sp>
        <p:nvSpPr>
          <p:cNvPr id="4" name="Text Placeholder 43">
            <a:extLst>
              <a:ext uri="{FF2B5EF4-FFF2-40B4-BE49-F238E27FC236}">
                <a16:creationId xmlns:a16="http://schemas.microsoft.com/office/drawing/2014/main" id="{A161B53F-A441-96B8-2517-F699FD4957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4093" y="1209039"/>
            <a:ext cx="3933013" cy="386081"/>
          </a:xfrm>
        </p:spPr>
        <p:txBody>
          <a:bodyPr tIns="0" anchor="ctr">
            <a:no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376168A-A686-C74E-2BEA-2454CA40BE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82940" y="1608089"/>
            <a:ext cx="3933614" cy="494337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7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5569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5568" y="1388539"/>
            <a:ext cx="8179441" cy="4270581"/>
          </a:xfrm>
        </p:spPr>
        <p:txBody>
          <a:bodyPr>
            <a:normAutofit/>
          </a:bodyPr>
          <a:lstStyle>
            <a:lvl1pPr>
              <a:spcBef>
                <a:spcPts val="2400"/>
              </a:spcBef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spcBef>
                <a:spcPts val="2400"/>
              </a:spcBef>
              <a:defRPr sz="14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spcBef>
                <a:spcPts val="2400"/>
              </a:spcBef>
              <a:defRPr sz="12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218DA4-ABFB-5090-45B6-A58A756085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5297" y="5872163"/>
            <a:ext cx="8179441" cy="569912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73B7EE0-028A-E52A-CBF1-C27B48169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50534" y="4155643"/>
            <a:ext cx="2798617" cy="279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6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0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407838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07836" y="1388539"/>
            <a:ext cx="3931920" cy="4270581"/>
          </a:xfrm>
        </p:spPr>
        <p:txBody>
          <a:bodyPr>
            <a:normAutofit/>
          </a:bodyPr>
          <a:lstStyle>
            <a:lvl1pPr>
              <a:spcBef>
                <a:spcPts val="2400"/>
              </a:spcBef>
              <a:defRPr sz="15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spcBef>
                <a:spcPts val="2400"/>
              </a:spcBef>
              <a:defRPr sz="14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spcBef>
                <a:spcPts val="2400"/>
              </a:spcBef>
              <a:defRPr sz="12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218DA4-ABFB-5090-45B6-A58A756085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07566" y="5872163"/>
            <a:ext cx="8179441" cy="569912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accent2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73B7EE0-028A-E52A-CBF1-C27B48169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8184" y="4160982"/>
            <a:ext cx="2798617" cy="2798617"/>
          </a:xfrm>
          <a:prstGeom prst="rect">
            <a:avLst/>
          </a:pr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AF187D7-672C-D333-D844-B39166C78D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55087" y="1388538"/>
            <a:ext cx="3931920" cy="4270581"/>
          </a:xfrm>
        </p:spPr>
        <p:txBody>
          <a:bodyPr>
            <a:normAutofit/>
          </a:bodyPr>
          <a:lstStyle>
            <a:lvl1pPr>
              <a:spcBef>
                <a:spcPts val="2400"/>
              </a:spcBef>
              <a:defRPr sz="15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spcBef>
                <a:spcPts val="2400"/>
              </a:spcBef>
              <a:defRPr sz="14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spcBef>
                <a:spcPts val="2400"/>
              </a:spcBef>
              <a:defRPr sz="12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39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5569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5568" y="1388539"/>
            <a:ext cx="8179441" cy="4270581"/>
          </a:xfrm>
        </p:spPr>
        <p:txBody>
          <a:bodyPr>
            <a:normAutofit/>
          </a:bodyPr>
          <a:lstStyle>
            <a:lvl1pPr>
              <a:spcBef>
                <a:spcPts val="2400"/>
              </a:spcBef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spcBef>
                <a:spcPts val="2400"/>
              </a:spcBef>
              <a:defRPr sz="14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spcBef>
                <a:spcPts val="2400"/>
              </a:spcBef>
              <a:defRPr sz="12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78DBAE8-C7DA-C1F5-0391-B8524E20A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315" r="14689" b="1201"/>
          <a:stretch/>
        </p:blipFill>
        <p:spPr>
          <a:xfrm flipH="1">
            <a:off x="9507682" y="3014205"/>
            <a:ext cx="2684315" cy="38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2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F5E9-5DAC-4C4A-9DF5-C2B87276BCC8}" type="datetimeFigureOut">
              <a:rPr lang="en-US" smtClean="0"/>
              <a:t>12/13/24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6" r:id="rId6"/>
    <p:sldLayoutId id="2147483663" r:id="rId7"/>
    <p:sldLayoutId id="2147483667" r:id="rId8"/>
    <p:sldLayoutId id="2147483664" r:id="rId9"/>
    <p:sldLayoutId id="2147483665" r:id="rId10"/>
    <p:sldLayoutId id="2147483654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5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ic-tac-toe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C7687B-630E-73B0-D12D-839A252BD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5417" y="359927"/>
            <a:ext cx="7221166" cy="2887389"/>
          </a:xfrm>
        </p:spPr>
        <p:txBody>
          <a:bodyPr/>
          <a:lstStyle/>
          <a:p>
            <a:r>
              <a:rPr lang="en-US" dirty="0"/>
              <a:t>Mini Games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2D1C1E9-19F7-AE99-162C-C268D9BAC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5417" y="3368570"/>
            <a:ext cx="7221166" cy="1655762"/>
          </a:xfrm>
        </p:spPr>
        <p:txBody>
          <a:bodyPr/>
          <a:lstStyle/>
          <a:p>
            <a:r>
              <a:rPr lang="en-US" dirty="0"/>
              <a:t>Arduino Project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778086-8B6A-8961-AFB6-B4D2C0845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85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E61D-F98C-C356-E137-810635132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5552" y="1717040"/>
            <a:ext cx="7680896" cy="3104855"/>
          </a:xfrm>
        </p:spPr>
        <p:txBody>
          <a:bodyPr/>
          <a:lstStyle/>
          <a:p>
            <a:r>
              <a:rPr lang="en-US" dirty="0"/>
              <a:t>HAVE FUN</a:t>
            </a:r>
          </a:p>
        </p:txBody>
      </p:sp>
    </p:spTree>
    <p:extLst>
      <p:ext uri="{BB962C8B-B14F-4D97-AF65-F5344CB8AC3E}">
        <p14:creationId xmlns:p14="http://schemas.microsoft.com/office/powerpoint/2010/main" val="354232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700B-E17A-0BE0-3D4C-8F60F483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69" y="89087"/>
            <a:ext cx="8141556" cy="1591655"/>
          </a:xfrm>
        </p:spPr>
        <p:txBody>
          <a:bodyPr anchor="ctr">
            <a:normAutofit/>
          </a:bodyPr>
          <a:lstStyle/>
          <a:p>
            <a:r>
              <a:rPr lang="en-US" dirty="0"/>
              <a:t>Let’s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82B12-5009-2C47-0578-1118263D3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69" y="1825625"/>
            <a:ext cx="8141556" cy="4351338"/>
          </a:xfrm>
        </p:spPr>
        <p:txBody>
          <a:bodyPr>
            <a:normAutofit/>
          </a:bodyPr>
          <a:lstStyle/>
          <a:p>
            <a:r>
              <a:rPr lang="en-US" dirty="0"/>
              <a:t>Quick live demonstration of the games</a:t>
            </a:r>
          </a:p>
          <a:p>
            <a:pPr lvl="1"/>
            <a:r>
              <a:rPr lang="en-US" sz="2400" err="1"/>
              <a:t>TicTacToe</a:t>
            </a:r>
            <a:endParaRPr lang="en-US" sz="2400"/>
          </a:p>
          <a:p>
            <a:pPr lvl="1"/>
            <a:r>
              <a:rPr lang="en-US" sz="2400" err="1"/>
              <a:t>SimonSays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5845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59119-2736-19BA-98B6-53BF59AD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69" y="89087"/>
            <a:ext cx="8141556" cy="1591655"/>
          </a:xfrm>
        </p:spPr>
        <p:txBody>
          <a:bodyPr anchor="ctr">
            <a:normAutofit/>
          </a:bodyPr>
          <a:lstStyle/>
          <a:p>
            <a:r>
              <a:rPr lang="en-US" dirty="0" err="1"/>
              <a:t>TicTacToe</a:t>
            </a:r>
            <a:endParaRPr lang="en-US" dirty="0"/>
          </a:p>
        </p:txBody>
      </p:sp>
      <p:pic>
        <p:nvPicPr>
          <p:cNvPr id="5" name="Picture 4" descr="A red tic tac toe game&#10;&#10;Description automatically generated">
            <a:extLst>
              <a:ext uri="{FF2B5EF4-FFF2-40B4-BE49-F238E27FC236}">
                <a16:creationId xmlns:a16="http://schemas.microsoft.com/office/drawing/2014/main" id="{66D89EA7-4484-F5C0-709A-98AA1930E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41774" y="1680742"/>
            <a:ext cx="4889145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4154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ECE67-CCEC-5311-E7A8-452B8794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69" y="111760"/>
            <a:ext cx="8179441" cy="1073579"/>
          </a:xfrm>
        </p:spPr>
        <p:txBody>
          <a:bodyPr anchor="b">
            <a:normAutofit/>
          </a:bodyPr>
          <a:lstStyle/>
          <a:p>
            <a:r>
              <a:rPr lang="en-US" dirty="0" err="1"/>
              <a:t>SimonSays</a:t>
            </a:r>
            <a:endParaRPr lang="en-US" dirty="0"/>
          </a:p>
        </p:txBody>
      </p:sp>
      <p:pic>
        <p:nvPicPr>
          <p:cNvPr id="5" name="Content Placeholder 4" descr="A logo with colorful letters&#10;&#10;Description automatically generated">
            <a:extLst>
              <a:ext uri="{FF2B5EF4-FFF2-40B4-BE49-F238E27FC236}">
                <a16:creationId xmlns:a16="http://schemas.microsoft.com/office/drawing/2014/main" id="{0B796454-692C-0878-3AD5-13F35DAB0057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rcRect t="4027" r="1" b="17656"/>
          <a:stretch/>
        </p:blipFill>
        <p:spPr>
          <a:xfrm>
            <a:off x="515568" y="1388539"/>
            <a:ext cx="8179441" cy="4270581"/>
          </a:xfrm>
          <a:noFill/>
        </p:spPr>
      </p:pic>
    </p:spTree>
    <p:extLst>
      <p:ext uri="{BB962C8B-B14F-4D97-AF65-F5344CB8AC3E}">
        <p14:creationId xmlns:p14="http://schemas.microsoft.com/office/powerpoint/2010/main" val="179905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FFA0-ADA5-5FE4-5260-A04B805FC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5552" y="1717040"/>
            <a:ext cx="7680896" cy="3104855"/>
          </a:xfrm>
        </p:spPr>
        <p:txBody>
          <a:bodyPr anchor="ctr">
            <a:normAutofit/>
          </a:bodyPr>
          <a:lstStyle/>
          <a:p>
            <a:r>
              <a:rPr lang="en-US" dirty="0"/>
              <a:t>How to?</a:t>
            </a:r>
          </a:p>
        </p:txBody>
      </p:sp>
    </p:spTree>
    <p:extLst>
      <p:ext uri="{BB962C8B-B14F-4D97-AF65-F5344CB8AC3E}">
        <p14:creationId xmlns:p14="http://schemas.microsoft.com/office/powerpoint/2010/main" val="345130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D694-8CB3-20D5-598B-06CE6FB49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69" y="111760"/>
            <a:ext cx="8179441" cy="1073579"/>
          </a:xfrm>
        </p:spPr>
        <p:txBody>
          <a:bodyPr anchor="b">
            <a:normAutofit/>
          </a:bodyPr>
          <a:lstStyle/>
          <a:p>
            <a:r>
              <a:rPr lang="en-US" dirty="0"/>
              <a:t>Circuit</a:t>
            </a:r>
          </a:p>
        </p:txBody>
      </p:sp>
      <p:pic>
        <p:nvPicPr>
          <p:cNvPr id="5" name="Content Placeholder 4" descr="A computer screen shot of a circuit board&#10;&#10;Description automatically generated">
            <a:extLst>
              <a:ext uri="{FF2B5EF4-FFF2-40B4-BE49-F238E27FC236}">
                <a16:creationId xmlns:a16="http://schemas.microsoft.com/office/drawing/2014/main" id="{348AC2CC-59BC-C718-4A63-6EEC436AC368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001275" y="1388539"/>
            <a:ext cx="5208026" cy="4270581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96CC3C1-B512-1E12-3E67-81013D9831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5297" y="5872163"/>
            <a:ext cx="8179441" cy="569912"/>
          </a:xfrm>
        </p:spPr>
        <p:txBody>
          <a:bodyPr/>
          <a:lstStyle/>
          <a:p>
            <a:r>
              <a:rPr lang="en-US" dirty="0"/>
              <a:t>Don’t worry, we will build it together</a:t>
            </a:r>
          </a:p>
        </p:txBody>
      </p:sp>
    </p:spTree>
    <p:extLst>
      <p:ext uri="{BB962C8B-B14F-4D97-AF65-F5344CB8AC3E}">
        <p14:creationId xmlns:p14="http://schemas.microsoft.com/office/powerpoint/2010/main" val="281750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0F9C2-FDB3-36DD-9BBC-180F7B3D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69" y="89087"/>
            <a:ext cx="8141556" cy="1591655"/>
          </a:xfrm>
        </p:spPr>
        <p:txBody>
          <a:bodyPr anchor="ctr">
            <a:normAutofit/>
          </a:bodyPr>
          <a:lstStyle/>
          <a:p>
            <a:r>
              <a:rPr lang="en-US" dirty="0" err="1"/>
              <a:t>TicTacToe</a:t>
            </a:r>
            <a:r>
              <a:rPr lang="en-US" dirty="0"/>
              <a:t> - Code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3386DBAA-6F7B-3095-49A8-3D56913EAC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2172721"/>
              </p:ext>
            </p:extLst>
          </p:nvPr>
        </p:nvGraphicFramePr>
        <p:xfrm>
          <a:off x="515569" y="1825625"/>
          <a:ext cx="814155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886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A8E51-38AA-49CD-2058-A1D76757C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69" y="89087"/>
            <a:ext cx="8141556" cy="1591655"/>
          </a:xfrm>
        </p:spPr>
        <p:txBody>
          <a:bodyPr anchor="ctr">
            <a:normAutofit/>
          </a:bodyPr>
          <a:lstStyle/>
          <a:p>
            <a:r>
              <a:rPr lang="en-US" dirty="0" err="1"/>
              <a:t>SimonSays</a:t>
            </a:r>
            <a:r>
              <a:rPr lang="en-US" dirty="0"/>
              <a:t> - Code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BB9B1A-51CD-CADA-67CD-7581808355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044969"/>
              </p:ext>
            </p:extLst>
          </p:nvPr>
        </p:nvGraphicFramePr>
        <p:xfrm>
          <a:off x="515569" y="1825625"/>
          <a:ext cx="814155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5815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4466-B1F6-FF40-6FB9-6538A829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69" y="89087"/>
            <a:ext cx="8141556" cy="1591655"/>
          </a:xfrm>
        </p:spPr>
        <p:txBody>
          <a:bodyPr anchor="ctr">
            <a:normAutofit/>
          </a:bodyPr>
          <a:lstStyle/>
          <a:p>
            <a:r>
              <a:rPr lang="en-US" dirty="0"/>
              <a:t>Other games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40F768-7A89-D944-2A65-EDDD579292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978099"/>
              </p:ext>
            </p:extLst>
          </p:nvPr>
        </p:nvGraphicFramePr>
        <p:xfrm>
          <a:off x="515569" y="1825625"/>
          <a:ext cx="814155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887457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93">
      <a:majorFont>
        <a:latin typeface="Rockwel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787325_Lab safety_win32_sl_v3" id="{D64AF424-20BD-49B4-B694-301E69FF220B}" vid="{9707B19F-3C0C-4510-9A4B-339DEF251C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E32312C-73FA-48DB-88E9-32B5B10F6E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7EEB9A-E57A-49BD-B528-AD5141A200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CE0CC7A-D12B-4253-A55F-EB630E52C0D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17</TotalTime>
  <Words>238</Words>
  <Application>Microsoft Macintosh PowerPoint</Application>
  <PresentationFormat>Widescreen</PresentationFormat>
  <Paragraphs>27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Rockwell</vt:lpstr>
      <vt:lpstr>Tahoma</vt:lpstr>
      <vt:lpstr>Custom</vt:lpstr>
      <vt:lpstr>Mini Games</vt:lpstr>
      <vt:lpstr>Let’s Play</vt:lpstr>
      <vt:lpstr>TicTacToe</vt:lpstr>
      <vt:lpstr>SimonSays</vt:lpstr>
      <vt:lpstr>How to?</vt:lpstr>
      <vt:lpstr>Circuit</vt:lpstr>
      <vt:lpstr>TicTacToe - Code</vt:lpstr>
      <vt:lpstr>SimonSays - Code</vt:lpstr>
      <vt:lpstr>Other games</vt:lpstr>
      <vt:lpstr>HAVE FUN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Fabian Stiewe</dc:creator>
  <cp:lastModifiedBy>Fabian Stiewe</cp:lastModifiedBy>
  <cp:revision>1</cp:revision>
  <dcterms:created xsi:type="dcterms:W3CDTF">2024-12-13T16:58:21Z</dcterms:created>
  <dcterms:modified xsi:type="dcterms:W3CDTF">2024-12-13T17:15:54Z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