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65" r:id="rId2"/>
  </p:sldMasterIdLst>
  <p:notesMasterIdLst>
    <p:notesMasterId r:id="rId7"/>
  </p:notesMasterIdLst>
  <p:handoutMasterIdLst>
    <p:handoutMasterId r:id="rId8"/>
  </p:handoutMasterIdLst>
  <p:sldIdLst>
    <p:sldId id="344" r:id="rId3"/>
    <p:sldId id="347" r:id="rId4"/>
    <p:sldId id="348" r:id="rId5"/>
    <p:sldId id="349" r:id="rId6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7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9CD"/>
    <a:srgbClr val="E6005A"/>
    <a:srgbClr val="272A30"/>
    <a:srgbClr val="FF781D"/>
    <a:srgbClr val="FF6600"/>
    <a:srgbClr val="CC9900"/>
    <a:srgbClr val="253746"/>
    <a:srgbClr val="292C34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14" autoAdjust="0"/>
  </p:normalViewPr>
  <p:slideViewPr>
    <p:cSldViewPr showGuides="1">
      <p:cViewPr varScale="1">
        <p:scale>
          <a:sx n="94" d="100"/>
          <a:sy n="94" d="100"/>
        </p:scale>
        <p:origin x="1632" y="90"/>
      </p:cViewPr>
      <p:guideLst>
        <p:guide orient="horz" pos="2427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02/09/2019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02/09/2019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3507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1539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258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7942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751" y="1751"/>
          <a:ext cx="1750" cy="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9" name="Objeto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1" y="1751"/>
                        <a:ext cx="1750" cy="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39"/>
          <p:cNvSpPr txBox="1"/>
          <p:nvPr userDrawn="1"/>
        </p:nvSpPr>
        <p:spPr>
          <a:xfrm>
            <a:off x="-4749253" y="1793519"/>
            <a:ext cx="3794095" cy="16289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TÍTULO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SIMPLON BP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MEDIUM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28pt</a:t>
            </a:r>
          </a:p>
        </p:txBody>
      </p:sp>
      <p:sp>
        <p:nvSpPr>
          <p:cNvPr id="15" name="TextBox 40"/>
          <p:cNvSpPr txBox="1"/>
          <p:nvPr userDrawn="1"/>
        </p:nvSpPr>
        <p:spPr>
          <a:xfrm>
            <a:off x="-4749253" y="4297977"/>
            <a:ext cx="3794095" cy="23612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1985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1985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SIMPLON REGULAR 18</a:t>
            </a:r>
            <a:r>
              <a:rPr lang="en-US" sz="1985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pt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endParaRPr lang="en-US" sz="1985" i="0" baseline="0" dirty="0">
              <a:solidFill>
                <a:schemeClr val="tx1">
                  <a:lumMod val="75000"/>
                  <a:lumOff val="25000"/>
                </a:schemeClr>
              </a:solidFill>
              <a:latin typeface="Simplon BP Regular"/>
              <a:cs typeface="Simplon BP Regular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1985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OBS: MANTER ESPAÇAMENTO O6pt</a:t>
            </a:r>
            <a:endParaRPr lang="en-US" sz="1985" i="0" dirty="0">
              <a:solidFill>
                <a:schemeClr val="tx1">
                  <a:lumMod val="75000"/>
                  <a:lumOff val="25000"/>
                </a:schemeClr>
              </a:solidFill>
              <a:latin typeface="Simplon BP Regular"/>
              <a:cs typeface="Simplon BP Regular"/>
            </a:endParaRP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433563" y="7112869"/>
            <a:ext cx="3024664" cy="402567"/>
          </a:xfrm>
          <a:prstGeom prst="rect">
            <a:avLst/>
          </a:prstGeom>
        </p:spPr>
        <p:txBody>
          <a:bodyPr/>
          <a:lstStyle>
            <a:lvl1pPr algn="r">
              <a:defRPr sz="1985">
                <a:solidFill>
                  <a:schemeClr val="bg1"/>
                </a:solidFill>
                <a:latin typeface="Simplon BP Regular" pitchFamily="2" charset="0"/>
              </a:defRPr>
            </a:lvl1pPr>
          </a:lstStyle>
          <a:p>
            <a:fld id="{BC7BA7F7-9ECA-4650-BA2A-F4457457426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60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9" r:id="rId3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282944" y="186348"/>
            <a:ext cx="10836482" cy="1252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62"/>
              </a:spcAft>
            </a:pPr>
            <a:r>
              <a:rPr lang="pt-BR" sz="3087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.mineHash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BA7F7-9ECA-4650-BA2A-F44574574266}" type="slidenum">
              <a:rPr lang="pt-BR" smtClean="0"/>
              <a:pPr/>
              <a:t>1</a:t>
            </a:fld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918037" y="1044326"/>
            <a:ext cx="2618024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User Stories </a:t>
            </a:r>
          </a:p>
        </p:txBody>
      </p:sp>
      <p:pic>
        <p:nvPicPr>
          <p:cNvPr id="65" name="Picture 4" descr="Resultado de imagem para icone voltar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007" y="7149073"/>
            <a:ext cx="353925" cy="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5F570210-B48B-4D49-A129-FC71DA8F8989}"/>
              </a:ext>
            </a:extLst>
          </p:cNvPr>
          <p:cNvSpPr txBox="1"/>
          <p:nvPr/>
        </p:nvSpPr>
        <p:spPr>
          <a:xfrm>
            <a:off x="989896" y="4397561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pt-BR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0EE8B1A-C18E-45E3-BE44-05D9C60F4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143" y="2124447"/>
            <a:ext cx="8324663" cy="406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282944" y="186348"/>
            <a:ext cx="10836482" cy="1252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62"/>
              </a:spcAft>
            </a:pPr>
            <a:r>
              <a:rPr lang="pt-BR" sz="3087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.mineHash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BA7F7-9ECA-4650-BA2A-F44574574266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967777" y="1044587"/>
            <a:ext cx="7587563" cy="56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User Storie 1 – Persona: desenvolvedora 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773844" y="2116264"/>
            <a:ext cx="7830310" cy="451288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40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Eu, Juliana, enquanto jovem de 21 anos aluna de universidade pública, sou antenado com as novas tecnologias e quero atuar na área de mineração de criptomoedas para obter lucro financeiramente </a:t>
            </a:r>
          </a:p>
        </p:txBody>
      </p:sp>
      <p:pic>
        <p:nvPicPr>
          <p:cNvPr id="65" name="Picture 4" descr="Resultado de imagem para icone voltar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007" y="7149073"/>
            <a:ext cx="353925" cy="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5F570210-B48B-4D49-A129-FC71DA8F8989}"/>
              </a:ext>
            </a:extLst>
          </p:cNvPr>
          <p:cNvSpPr txBox="1"/>
          <p:nvPr/>
        </p:nvSpPr>
        <p:spPr>
          <a:xfrm>
            <a:off x="989896" y="4397561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pt-BR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99090D9-F30F-4698-BA87-5073FEFA0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891" y="3204567"/>
            <a:ext cx="1966439" cy="189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6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282944" y="186348"/>
            <a:ext cx="10836482" cy="1252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62"/>
              </a:spcAft>
            </a:pPr>
            <a:r>
              <a:rPr lang="pt-BR" sz="3087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.mineHash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BA7F7-9ECA-4650-BA2A-F44574574266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967778" y="1044587"/>
            <a:ext cx="7344816" cy="56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User Storie 2 – Persona: Investidor</a:t>
            </a:r>
          </a:p>
        </p:txBody>
      </p:sp>
      <p:pic>
        <p:nvPicPr>
          <p:cNvPr id="65" name="Picture 4" descr="Resultado de imagem para icone voltar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007" y="7149073"/>
            <a:ext cx="353925" cy="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5F570210-B48B-4D49-A129-FC71DA8F8989}"/>
              </a:ext>
            </a:extLst>
          </p:cNvPr>
          <p:cNvSpPr txBox="1"/>
          <p:nvPr/>
        </p:nvSpPr>
        <p:spPr>
          <a:xfrm>
            <a:off x="989896" y="4397561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pt-BR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EF14859-1679-4894-9417-323A7CFE2383}"/>
              </a:ext>
            </a:extLst>
          </p:cNvPr>
          <p:cNvSpPr/>
          <p:nvPr/>
        </p:nvSpPr>
        <p:spPr>
          <a:xfrm>
            <a:off x="3707796" y="2270610"/>
            <a:ext cx="8718429" cy="4652258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Eu, Julio Cesar, enquanto adulto de 45 anos, era da área financeira, passei por uma transição de carreira e hoje movimento o ecossistema de Criptomoedas, pois, acredito em oportunidades para empreendedores nesta área  </a:t>
            </a:r>
          </a:p>
          <a:p>
            <a:pPr algn="ctr"/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7035E7C-1440-4B8F-979E-52A9BDF6D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896" y="3402383"/>
            <a:ext cx="1771139" cy="179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5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282944" y="186348"/>
            <a:ext cx="10836482" cy="1252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62"/>
              </a:spcAft>
            </a:pPr>
            <a:r>
              <a:rPr lang="pt-BR" sz="3087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.mineHash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BA7F7-9ECA-4650-BA2A-F44574574266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313359" y="1154786"/>
            <a:ext cx="8718428" cy="56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User Storie 3 – Persona: Perfil conservador </a:t>
            </a:r>
          </a:p>
        </p:txBody>
      </p:sp>
      <p:pic>
        <p:nvPicPr>
          <p:cNvPr id="65" name="Picture 4" descr="Resultado de imagem para icone voltar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007" y="7149073"/>
            <a:ext cx="353925" cy="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5F570210-B48B-4D49-A129-FC71DA8F8989}"/>
              </a:ext>
            </a:extLst>
          </p:cNvPr>
          <p:cNvSpPr txBox="1"/>
          <p:nvPr/>
        </p:nvSpPr>
        <p:spPr>
          <a:xfrm>
            <a:off x="989896" y="4397561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pt-BR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C28B43A-0C15-4A76-92CF-26DFD420012C}"/>
              </a:ext>
            </a:extLst>
          </p:cNvPr>
          <p:cNvSpPr/>
          <p:nvPr/>
        </p:nvSpPr>
        <p:spPr>
          <a:xfrm>
            <a:off x="4406981" y="1873517"/>
            <a:ext cx="8352927" cy="508801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500" dirty="0">
                <a:solidFill>
                  <a:srgbClr val="0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Eu, Renato,30 anos, quero dizer que sou cético quanto a este mercado, quase ninguém minera criptomoedas "tradicionais" que nem a Bitcoin hoje em dia. Porque o retorno de minerar algumas delas já é menor que o custo da energia elétrica para deixar o seu PC fazendo isso, em muitos lugares do mundo </a:t>
            </a:r>
          </a:p>
          <a:p>
            <a:pPr algn="ctr"/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3B17CE3-7A5B-42B6-88BE-623E2567A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875" y="3506264"/>
            <a:ext cx="2069266" cy="204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97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2620</TotalTime>
  <Words>173</Words>
  <Application>Microsoft Office PowerPoint</Application>
  <PresentationFormat>Personalizar</PresentationFormat>
  <Paragraphs>19</Paragraphs>
  <Slides>4</Slides>
  <Notes>4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3" baseType="lpstr">
      <vt:lpstr>Arial</vt:lpstr>
      <vt:lpstr>Calibri</vt:lpstr>
      <vt:lpstr>Exo 2</vt:lpstr>
      <vt:lpstr>MV Boli</vt:lpstr>
      <vt:lpstr>Simplon BP Medium</vt:lpstr>
      <vt:lpstr>Simplon BP Regular</vt:lpstr>
      <vt:lpstr>Conteúdo</vt:lpstr>
      <vt:lpstr>Encerramento / Agradecimento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Fabíola Canedo Yugar</cp:lastModifiedBy>
  <cp:revision>198</cp:revision>
  <dcterms:created xsi:type="dcterms:W3CDTF">2016-12-01T16:19:35Z</dcterms:created>
  <dcterms:modified xsi:type="dcterms:W3CDTF">2019-09-02T13:28:12Z</dcterms:modified>
</cp:coreProperties>
</file>