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7D543-7359-492B-BD34-430F29F93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563E27-B8C7-439A-9318-4EC03CE0D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1BFBF6-2A60-48CB-91FA-BAE19A40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90A169-B2AC-48F5-8661-8F552EC3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1117CB-1A28-435B-822D-E72116AB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37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E4FF-880D-4578-BBAA-6CB0BB6C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8B75F8-F241-40E2-B60F-ABF1E1F93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B3EDAE-E3B5-4A3E-A410-2CCE07E5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E31BDE-8D0F-42A8-813B-C8502A465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BDD8FC-57F9-4318-BAAF-C11ECFF7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76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647C97-3036-4B99-921A-E45DE75D0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877CF4-3BAF-4A41-A2A0-3E567F3AA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7F7BC5-711A-48A2-ACE0-8F74E099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D63A2C-7E47-4C5D-B354-650D2722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BD830E-20FD-4A82-BD54-ECED05E1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59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8483E-FB40-48A1-B55B-B538F6D1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9ADA26-CFEF-4890-903C-26AE25016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6884F7-7883-4F31-AD5E-540738F7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574ABB-4889-41B9-821F-3FBE2637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F2090C-B155-4636-A2CE-0630ECC3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63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600A5-F4BE-4EAF-B68A-9481D4FBA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884D85-B96F-49A9-A60A-54225AD54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76761D-2096-43B5-B798-EB1178B0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8B82F5-2A5A-49F4-BC66-876B7F17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A0F1DA-61B0-4B9B-9EA7-CC85D409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07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04CD7-6924-47E1-BA99-55FD0096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03465D-A48E-4567-B5A8-BFE59D60B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787284-957C-4BCF-BAE5-7F42DDE4F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DA468A-11C4-45F3-A94B-906C8AC1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48EDEF-9281-4763-BC7F-0277242E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60DF85-5C55-439C-B8D2-3DA21394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84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F6013-195F-4284-9848-ABE16465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2A850A-839A-49A3-AE29-B07EDC47C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77770F-2485-4F73-963A-C2E3D82E9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46C18C-1508-41EA-A794-4955CC7B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8E1468A-59B8-43BE-8A9C-2C5E5B527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A4688D-46D7-41EB-B25D-24A26684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38E04F-73B4-49EA-9909-95836397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FEAECE1-D281-4FC8-B36F-E3263A39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48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E8087-7F52-489B-B003-45CF0C76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3ED067-5504-4283-B4C7-E4D93D6D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F6662B-392B-4C1F-B2F6-19B46D0F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8A61EA-D65E-4780-BDF5-B79D7089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8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716631-6C48-4A91-89B3-5340F8D3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D5C4C92-7F34-46B2-B51D-3D51212D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3FC5B8-9C3D-4958-8E39-49550D8E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43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04A93-DE7B-456C-9205-FDDB28A2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6D4E9-1FC0-4E6D-8335-E53508D6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0FDD12-0A98-4162-94B5-E49C490E8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EFD1F6-106A-44B8-BD54-FB332F2F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9509A8-DED8-4918-B827-18E3E2CF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5122B5-AFD9-400E-8AE4-F5102F42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65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921AC-1E82-4C57-A581-83D75B62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290A8D8-A871-40E0-AF99-98A472721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86BAAE-BB5D-4C5B-9CF3-AD13F5C4B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5E5925-3F49-496E-88D3-7DAEB654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AEFC03-01A2-4910-9A92-5CC5FE00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405152-919F-4398-A263-8392A887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1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BC51F8-5886-48D8-B02A-A71F2A48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7F6B57-5818-4B58-9451-67A33D825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02A850-61E1-4601-899C-2F67F84E2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8199D-10B3-4A10-A497-FC332B6FE00D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94133F-E778-4981-95F7-49DFF05E5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76676-1DAA-4DDF-8A79-B58A8E443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34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ED0713-4EFB-47FB-8C78-733CE2AEB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en-GB" sz="6000">
                <a:solidFill>
                  <a:srgbClr val="FFFFFF"/>
                </a:solidFill>
              </a:rPr>
              <a:t>Entregas da 2° Sprint</a:t>
            </a:r>
            <a:endParaRPr lang="pt-BR" sz="60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71C912-F134-4FC4-B750-81FB164AA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endParaRPr lang="pt-BR">
              <a:solidFill>
                <a:srgbClr val="E7E6E6"/>
              </a:solidFill>
            </a:endParaRPr>
          </a:p>
        </p:txBody>
      </p:sp>
      <p:pic>
        <p:nvPicPr>
          <p:cNvPr id="5" name="Imagem 4" descr="Uma imagem contendo violão&#10;&#10;Descrição gerada automaticamente">
            <a:extLst>
              <a:ext uri="{FF2B5EF4-FFF2-40B4-BE49-F238E27FC236}">
                <a16:creationId xmlns:a16="http://schemas.microsoft.com/office/drawing/2014/main" id="{02973EEF-B170-481C-B3C5-1857928A6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4" y="643464"/>
            <a:ext cx="10829681" cy="32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3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4F9D5F-189D-4415-8245-208197C8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Bpmn</a:t>
            </a:r>
          </a:p>
        </p:txBody>
      </p:sp>
    </p:spTree>
    <p:extLst>
      <p:ext uri="{BB962C8B-B14F-4D97-AF65-F5344CB8AC3E}">
        <p14:creationId xmlns:p14="http://schemas.microsoft.com/office/powerpoint/2010/main" val="2932020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8D051D8B-FE2E-416E-B399-CC56D546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GB" sz="2800"/>
              <a:t>Dashboard</a:t>
            </a:r>
            <a:endParaRPr lang="pt-BR" sz="2800" dirty="0"/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A6D0F3EC-C565-43E6-A7E0-CA3B3C3BB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Espaço Reservado para Conteúdo 4" descr="Uma imagem contendo medidor, estacionamento, duplo, relógio&#10;&#10;Descrição gerada automaticamente">
            <a:extLst>
              <a:ext uri="{FF2B5EF4-FFF2-40B4-BE49-F238E27FC236}">
                <a16:creationId xmlns:a16="http://schemas.microsoft.com/office/drawing/2014/main" id="{A7B00F3C-346A-499A-9152-1EE09B124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5" y="67325"/>
            <a:ext cx="6446560" cy="676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2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24CC49-F01B-4949-9792-9E588503B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Solução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6B3D57A-C018-4D15-B2BC-04C331B62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65" y="2248710"/>
            <a:ext cx="7568399" cy="442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7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4D0F18-BA04-43AA-BABE-996EB9B5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Envio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alerta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vai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SMS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2D5FB2E-896B-4A0E-98AD-90998AD4C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04" y="2509911"/>
            <a:ext cx="999409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3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4F9D5F-189D-4415-8245-208197C8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Casos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de 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Uso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5400" kern="12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6465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C63B4-BAB1-44C9-A5AA-A860FF10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07C9F4FF-A9CC-4DC6-B633-D3855725F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83" y="492573"/>
            <a:ext cx="614182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2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65D708-6BA1-4ACF-9B53-CFE4A200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cadastro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3DD014B1-A611-4D6B-B60A-36C163B7E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170" y="492573"/>
            <a:ext cx="627284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6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2CB471-4E6A-4862-BD14-78D13A0F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Perfil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usuário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ço Reservado para Conteúdo 4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F46F2186-8C2E-4F3C-A0D5-5B3E7B32F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754209"/>
            <a:ext cx="6553545" cy="535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26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Entregas da 2° Sprint</vt:lpstr>
      <vt:lpstr>Bpmn</vt:lpstr>
      <vt:lpstr>Dashboard</vt:lpstr>
      <vt:lpstr>Solução</vt:lpstr>
      <vt:lpstr>Envio de alerta vai SMS</vt:lpstr>
      <vt:lpstr>Casos  de  Uso </vt:lpstr>
      <vt:lpstr>Dashboard </vt:lpstr>
      <vt:lpstr>Tela de cadastro</vt:lpstr>
      <vt:lpstr>Perfil de usuário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Entregas da 2° Sprint</dc:title>
  <dc:creator>Gabriel Sutto Ramos</dc:creator>
  <cp:lastModifiedBy>Gabriel Sutto Ramos</cp:lastModifiedBy>
  <cp:revision>2</cp:revision>
  <dcterms:created xsi:type="dcterms:W3CDTF">2019-10-21T14:01:38Z</dcterms:created>
  <dcterms:modified xsi:type="dcterms:W3CDTF">2019-10-21T14:05:58Z</dcterms:modified>
</cp:coreProperties>
</file>