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5"/>
  </p:notesMasterIdLst>
  <p:handoutMasterIdLst>
    <p:handoutMasterId r:id="rId6"/>
  </p:handoutMasterIdLst>
  <p:sldIdLst>
    <p:sldId id="344" r:id="rId3"/>
    <p:sldId id="345" r:id="rId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 showGuides="1">
      <p:cViewPr varScale="1">
        <p:scale>
          <a:sx n="94" d="100"/>
          <a:sy n="94" d="100"/>
        </p:scale>
        <p:origin x="1536" y="90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6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.mineHash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653522" y="1627248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73140" y="1166514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Tarefa Identificada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18037" y="1044326"/>
            <a:ext cx="3198311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Ideias e Soluções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415145" y="1044326"/>
            <a:ext cx="294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Benefícios para Negócio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362637" y="183756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362637" y="307203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83513" y="184830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83513" y="307203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67906" y="4989505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65103" y="4997214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045395" y="1950675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184720" y="195067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74675" y="4862642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44FDF8-805B-4552-B1AE-60198E08B07D}"/>
              </a:ext>
            </a:extLst>
          </p:cNvPr>
          <p:cNvSpPr txBox="1"/>
          <p:nvPr/>
        </p:nvSpPr>
        <p:spPr>
          <a:xfrm>
            <a:off x="9493310" y="4318246"/>
            <a:ext cx="294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Benefícios para Cliente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Clientes e Usuários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88000D-F024-4396-90A2-1F866E4F5349}"/>
              </a:ext>
            </a:extLst>
          </p:cNvPr>
          <p:cNvSpPr/>
          <p:nvPr/>
        </p:nvSpPr>
        <p:spPr>
          <a:xfrm>
            <a:off x="1387826" y="6069974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3E3CDC-9522-48A9-96B8-8245E4E22DE0}"/>
              </a:ext>
            </a:extLst>
          </p:cNvPr>
          <p:cNvSpPr/>
          <p:nvPr/>
        </p:nvSpPr>
        <p:spPr>
          <a:xfrm>
            <a:off x="5686344" y="4263863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ECF1DAB-4058-4850-B504-211B79E24011}"/>
              </a:ext>
            </a:extLst>
          </p:cNvPr>
          <p:cNvSpPr/>
          <p:nvPr/>
        </p:nvSpPr>
        <p:spPr>
          <a:xfrm>
            <a:off x="5701185" y="553741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68534B7-DB0B-4876-8027-4FDE1ED2C74E}"/>
              </a:ext>
            </a:extLst>
          </p:cNvPr>
          <p:cNvSpPr/>
          <p:nvPr/>
        </p:nvSpPr>
        <p:spPr>
          <a:xfrm>
            <a:off x="10106172" y="311751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A4BE17C-C178-472A-9845-E41905B09AD4}"/>
              </a:ext>
            </a:extLst>
          </p:cNvPr>
          <p:cNvSpPr/>
          <p:nvPr/>
        </p:nvSpPr>
        <p:spPr>
          <a:xfrm>
            <a:off x="11184720" y="4880061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1412E90-754B-4EB8-AA44-BD5386416208}"/>
              </a:ext>
            </a:extLst>
          </p:cNvPr>
          <p:cNvSpPr/>
          <p:nvPr/>
        </p:nvSpPr>
        <p:spPr>
          <a:xfrm>
            <a:off x="10290174" y="6008318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Solução – </a:t>
            </a:r>
            <a:r>
              <a:rPr lang="pt-BR" sz="308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Bandtec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653522" y="1627248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73140" y="1166514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Tarefa Identificada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18037" y="1044326"/>
            <a:ext cx="3198311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Ideias e Soluções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415145" y="1044326"/>
            <a:ext cx="294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Benefícios para Negócio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362637" y="183756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Layout de avisos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362637" y="3072038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UX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83513" y="184830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Atualização em tempo real dos avisos   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683513" y="307203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Notificação quanto as atividades e boletos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67906" y="4989505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Professores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65103" y="4997214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Alunos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045395" y="1950675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Otimização do tempo da secretaria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184720" y="195067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Secretária poderá se dedicar a outras atividades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74675" y="4862642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Adesão ao App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44FDF8-805B-4552-B1AE-60198E08B07D}"/>
              </a:ext>
            </a:extLst>
          </p:cNvPr>
          <p:cNvSpPr txBox="1"/>
          <p:nvPr/>
        </p:nvSpPr>
        <p:spPr>
          <a:xfrm>
            <a:off x="9493310" y="4318246"/>
            <a:ext cx="294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Benefícios para Cliente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570210-B48B-4D49-A129-FC71DA8F8989}"/>
              </a:ext>
            </a:extLst>
          </p:cNvPr>
          <p:cNvSpPr txBox="1"/>
          <p:nvPr/>
        </p:nvSpPr>
        <p:spPr>
          <a:xfrm>
            <a:off x="989896" y="4397561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MV Boli" panose="02000500030200090000" pitchFamily="2" charset="0"/>
                <a:cs typeface="MV Boli" panose="02000500030200090000" pitchFamily="2" charset="0"/>
              </a:rPr>
              <a:t>Clientes e Usuários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88000D-F024-4396-90A2-1F866E4F5349}"/>
              </a:ext>
            </a:extLst>
          </p:cNvPr>
          <p:cNvSpPr/>
          <p:nvPr/>
        </p:nvSpPr>
        <p:spPr>
          <a:xfrm>
            <a:off x="1387826" y="6069974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Secretaria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73E3CDC-9522-48A9-96B8-8245E4E22DE0}"/>
              </a:ext>
            </a:extLst>
          </p:cNvPr>
          <p:cNvSpPr/>
          <p:nvPr/>
        </p:nvSpPr>
        <p:spPr>
          <a:xfrm>
            <a:off x="5686344" y="4263863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Service-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desk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ECF1DAB-4058-4850-B504-211B79E24011}"/>
              </a:ext>
            </a:extLst>
          </p:cNvPr>
          <p:cNvSpPr/>
          <p:nvPr/>
        </p:nvSpPr>
        <p:spPr>
          <a:xfrm>
            <a:off x="5701185" y="553741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QR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vinculado a biblioteca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68534B7-DB0B-4876-8027-4FDE1ED2C74E}"/>
              </a:ext>
            </a:extLst>
          </p:cNvPr>
          <p:cNvSpPr/>
          <p:nvPr/>
        </p:nvSpPr>
        <p:spPr>
          <a:xfrm>
            <a:off x="10106172" y="311751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Melhoria na comunicação entre a empresa e o cliente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A4BE17C-C178-472A-9845-E41905B09AD4}"/>
              </a:ext>
            </a:extLst>
          </p:cNvPr>
          <p:cNvSpPr/>
          <p:nvPr/>
        </p:nvSpPr>
        <p:spPr>
          <a:xfrm>
            <a:off x="11184720" y="4880061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Facilidade e dinamismo na prestação de serviços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1412E90-754B-4EB8-AA44-BD5386416208}"/>
              </a:ext>
            </a:extLst>
          </p:cNvPr>
          <p:cNvSpPr/>
          <p:nvPr/>
        </p:nvSpPr>
        <p:spPr>
          <a:xfrm>
            <a:off x="10290174" y="6008318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Informações, avisos e atualizações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2639591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104</Words>
  <Application>Microsoft Office PowerPoint</Application>
  <PresentationFormat>Personalizar</PresentationFormat>
  <Paragraphs>34</Paragraphs>
  <Slides>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Exo 2</vt:lpstr>
      <vt:lpstr>MV Boli</vt:lpstr>
      <vt:lpstr>Simplon BP Medium</vt:lpstr>
      <vt:lpstr>Simplon BP Regular</vt:lpstr>
      <vt:lpstr>Conteúdo</vt:lpstr>
      <vt:lpstr>Encerramento / Agradecimento</vt:lpstr>
      <vt:lpstr>Slide do think-cell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Fabíola Canedo Yugar</cp:lastModifiedBy>
  <cp:revision>190</cp:revision>
  <dcterms:created xsi:type="dcterms:W3CDTF">2016-12-01T16:19:35Z</dcterms:created>
  <dcterms:modified xsi:type="dcterms:W3CDTF">2019-08-30T18:23:06Z</dcterms:modified>
</cp:coreProperties>
</file>