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Raleway ExtraBold" panose="020B0604020202020204" charset="0"/>
      <p:bold r:id="rId35"/>
      <p:boldItalic r:id="rId36"/>
    </p:embeddedFont>
    <p:embeddedFont>
      <p:font typeface="Raleway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BC66BC-F1B7-4233-BE88-F78C042A9ED1}">
  <a:tblStyle styleId="{66BC66BC-F1B7-4233-BE88-F78C042A9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537882" y="1232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r>
              <a:rPr lang="pt-BR" dirty="0"/>
              <a:t>mineHash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4AE089-D11D-4ECF-8426-D736048CDCB3}"/>
              </a:ext>
            </a:extLst>
          </p:cNvPr>
          <p:cNvSpPr txBox="1"/>
          <p:nvPr/>
        </p:nvSpPr>
        <p:spPr>
          <a:xfrm>
            <a:off x="5520019" y="3331509"/>
            <a:ext cx="3193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Claudia Matsuda RA 01182094</a:t>
            </a:r>
          </a:p>
          <a:p>
            <a:r>
              <a:rPr lang="pt-BR" dirty="0"/>
              <a:t>Fabíola Canedo RA 01191065</a:t>
            </a:r>
          </a:p>
          <a:p>
            <a:r>
              <a:rPr lang="pt-BR" dirty="0"/>
              <a:t>Gabriel Sutto RA 01191127</a:t>
            </a:r>
          </a:p>
          <a:p>
            <a:r>
              <a:rPr lang="pt-BR" dirty="0"/>
              <a:t>Leonardo Italo RA 01191086</a:t>
            </a:r>
          </a:p>
          <a:p>
            <a:r>
              <a:rPr lang="pt-BR" dirty="0"/>
              <a:t>Natália Medina RA 01191104</a:t>
            </a:r>
          </a:p>
          <a:p>
            <a:r>
              <a:rPr lang="pt-BR" dirty="0"/>
              <a:t>Yuri Ulliam 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</a:t>
            </a:r>
            <a:r>
              <a:rPr lang="en" sz="3600">
                <a:solidFill>
                  <a:srgbClr val="FFB600"/>
                </a:solidFill>
              </a:rPr>
              <a:t>thousand</a:t>
            </a:r>
            <a:r>
              <a:rPr lang="en" sz="3600"/>
              <a:t> words</a:t>
            </a:r>
            <a:endParaRPr sz="360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2000" y="2769575"/>
            <a:ext cx="3871200" cy="1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5" name="Google Shape;155;p21" descr="photo-1481456384069-0effc539ab7e"/>
          <p:cNvPicPr preferRelativeResize="0"/>
          <p:nvPr/>
        </p:nvPicPr>
        <p:blipFill rotWithShape="1">
          <a:blip r:embed="rId3">
            <a:alphaModFix/>
          </a:blip>
          <a:srcRect l="16647" r="16654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Google Shape;158;p2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 idx="4294967295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FF"/>
                </a:solidFill>
              </a:rPr>
              <a:t>Want big impact?</a:t>
            </a:r>
            <a:endParaRPr sz="36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</a:t>
            </a:r>
            <a:r>
              <a:rPr lang="en" sz="3600">
                <a:solidFill>
                  <a:srgbClr val="FFB600"/>
                </a:solidFill>
              </a:rPr>
              <a:t>diagrams</a:t>
            </a:r>
            <a:r>
              <a:rPr lang="en" sz="3600"/>
              <a:t> to explain your ideas</a:t>
            </a:r>
            <a:endParaRPr sz="360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congue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tables to </a:t>
            </a:r>
            <a:r>
              <a:rPr lang="en" sz="3600">
                <a:solidFill>
                  <a:srgbClr val="FFB600"/>
                </a:solidFill>
              </a:rPr>
              <a:t>compare</a:t>
            </a:r>
            <a:r>
              <a:rPr lang="en" sz="3600"/>
              <a:t> data</a:t>
            </a:r>
            <a:endParaRPr sz="3600"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{66BC66BC-F1B7-4233-BE88-F78C042A9ED1}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Yellow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7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Blue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Orange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24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920500" y="910900"/>
            <a:ext cx="7665244" cy="365155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title" idx="4294967295"/>
          </p:nvPr>
        </p:nvSpPr>
        <p:spPr>
          <a:xfrm>
            <a:off x="464800" y="4345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Maps</a:t>
            </a:r>
            <a:endParaRPr sz="3600"/>
          </a:p>
        </p:txBody>
      </p:sp>
      <p:sp>
        <p:nvSpPr>
          <p:cNvPr id="217" name="Google Shape;217;p25"/>
          <p:cNvSpPr/>
          <p:nvPr/>
        </p:nvSpPr>
        <p:spPr>
          <a:xfrm>
            <a:off x="2290650" y="16781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our office</a:t>
            </a:r>
            <a:endParaRPr sz="10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19" name="Google Shape;219;p25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220" name="Google Shape;220;p2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89,526,124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0" name="Google Shape;230;p2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Google Shape;231;p2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ctrTitle" idx="4294967295"/>
          </p:nvPr>
        </p:nvSpPr>
        <p:spPr>
          <a:xfrm>
            <a:off x="972175" y="648000"/>
            <a:ext cx="7199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4294967295"/>
          </p:nvPr>
        </p:nvSpPr>
        <p:spPr>
          <a:xfrm>
            <a:off x="972175" y="1258908"/>
            <a:ext cx="7199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ctrTitle" idx="4294967295"/>
          </p:nvPr>
        </p:nvSpPr>
        <p:spPr>
          <a:xfrm>
            <a:off x="972175" y="3276894"/>
            <a:ext cx="7199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4294967295"/>
          </p:nvPr>
        </p:nvSpPr>
        <p:spPr>
          <a:xfrm>
            <a:off x="972175" y="3887801"/>
            <a:ext cx="7199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 idx="4294967295"/>
          </p:nvPr>
        </p:nvSpPr>
        <p:spPr>
          <a:xfrm>
            <a:off x="972175" y="1962447"/>
            <a:ext cx="7199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4294967295"/>
          </p:nvPr>
        </p:nvSpPr>
        <p:spPr>
          <a:xfrm>
            <a:off x="972175" y="2573355"/>
            <a:ext cx="7199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45" name="Google Shape;245;p27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46" name="Google Shape;246;p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</a:t>
            </a:r>
            <a:r>
              <a:rPr lang="en">
                <a:solidFill>
                  <a:srgbClr val="FFB600"/>
                </a:solidFill>
              </a:rPr>
              <a:t>easy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Lorem Ipsum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Sit Amet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Donec Ultrices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 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Litora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Lorem ipsum dolor sit amet, consectetur adipiscing.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</a:t>
            </a:r>
            <a:r>
              <a:rPr lang="en" sz="3600">
                <a:solidFill>
                  <a:srgbClr val="FFB600"/>
                </a:solidFill>
              </a:rPr>
              <a:t>review</a:t>
            </a:r>
            <a:r>
              <a:rPr lang="en" sz="3600"/>
              <a:t> some concepts</a:t>
            </a:r>
            <a:endParaRPr sz="3600"/>
          </a:p>
        </p:txBody>
      </p:sp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3" name="Google Shape;283;p29"/>
          <p:cNvSpPr txBox="1">
            <a:spLocks noGrp="1"/>
          </p:cNvSpPr>
          <p:nvPr>
            <p:ph type="body" idx="2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3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7" name="Google Shape;287;p29"/>
          <p:cNvSpPr txBox="1">
            <a:spLocks noGrp="1"/>
          </p:cNvSpPr>
          <p:nvPr>
            <p:ph type="body" idx="2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8" name="Google Shape;288;p29"/>
          <p:cNvSpPr txBox="1">
            <a:spLocks noGrp="1"/>
          </p:cNvSpPr>
          <p:nvPr>
            <p:ph type="body" idx="3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rgbClr val="FFB600"/>
                </a:solidFill>
                <a:hlinkClick r:id="rId3"/>
              </a:rPr>
              <a:t>Google Sheets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301" name="Google Shape;301;p3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02" name="Google Shape;302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550" y="304800"/>
            <a:ext cx="4970925" cy="425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30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304" name="Google Shape;304;p3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Instructions for </a:t>
            </a:r>
            <a:r>
              <a:rPr lang="en" sz="4800">
                <a:solidFill>
                  <a:srgbClr val="FFB600"/>
                </a:solidFill>
              </a:rPr>
              <a:t>use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</a:rPr>
              <a:t>EDIT IN POWERPOINT®</a:t>
            </a:r>
            <a:endParaRPr sz="12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434343"/>
                </a:solidFill>
              </a:rPr>
              <a:t>"Download as PowerPoint template"</a:t>
            </a:r>
            <a:r>
              <a:rPr lang="en" sz="1200">
                <a:solidFill>
                  <a:srgbClr val="434343"/>
                </a:solidFill>
              </a:rPr>
              <a:t>. You will get a .pptx file that you can edit in PowerPoint. </a:t>
            </a:r>
            <a:endParaRPr sz="12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34343"/>
                </a:solidFill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434343"/>
                </a:solidFill>
              </a:rPr>
              <a:t>)</a:t>
            </a:r>
            <a:endParaRPr sz="12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434343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922000" y="3905925"/>
            <a:ext cx="72999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B600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FFB600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FFB6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B600"/>
                </a:solidFill>
              </a:rPr>
              <a:t>This template is free to use under </a:t>
            </a:r>
            <a:r>
              <a:rPr lang="en" sz="1200" u="sng">
                <a:solidFill>
                  <a:srgbClr val="FFB6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B6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B6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B6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5308950" y="662225"/>
            <a:ext cx="1903227" cy="381899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4294967295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Android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13" name="Google Shape;313;p31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Google Shape;316;p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5342400" y="700875"/>
            <a:ext cx="1789641" cy="3766169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468902" y="1244228"/>
            <a:ext cx="15267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body" idx="4294967295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iPhone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28" name="Google Shape;328;p3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29" name="Google Shape;329;p3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>
            <a:off x="4914875" y="715475"/>
            <a:ext cx="2625156" cy="3712634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5096022" y="1057088"/>
            <a:ext cx="22731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body" idx="4294967295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Tablet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41" name="Google Shape;341;p3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Google Shape;342;p3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3591500" y="755451"/>
            <a:ext cx="4674514" cy="363916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2" name="Google Shape;352;p3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body" idx="4294967295"/>
          </p:nvPr>
        </p:nvSpPr>
        <p:spPr>
          <a:xfrm>
            <a:off x="819775" y="384350"/>
            <a:ext cx="2266200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Desktop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project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grpSp>
        <p:nvGrpSpPr>
          <p:cNvPr id="354" name="Google Shape;354;p34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55" name="Google Shape;355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sz="3600" b="1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B600"/>
                </a:solidFill>
                <a:hlinkClick r:id="rId3"/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B600"/>
                </a:solidFill>
                <a:hlinkClick r:id="rId4"/>
              </a:rPr>
              <a:t>Unsplash</a:t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Google Shape;375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Presentation </a:t>
            </a:r>
            <a:r>
              <a:rPr lang="en" sz="3600">
                <a:solidFill>
                  <a:srgbClr val="FFB600"/>
                </a:solidFill>
              </a:rPr>
              <a:t>design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922000" y="1581150"/>
            <a:ext cx="68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</a:t>
            </a:r>
            <a:r>
              <a:rPr lang="en"/>
              <a:t>Raleway ExtraBold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</a:t>
            </a:r>
            <a:r>
              <a:rPr lang="en"/>
              <a:t>Raleway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</a:t>
            </a:r>
            <a:r>
              <a:rPr lang="en"/>
              <a:t>at </a:t>
            </a:r>
            <a:r>
              <a:rPr lang="en" u="sng">
                <a:solidFill>
                  <a:srgbClr val="FFB600"/>
                </a:solidFill>
                <a:hlinkClick r:id="rId3"/>
              </a:rPr>
              <a:t>https://www.fontsquirrel.com/fonts/raleway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3D85C6"/>
              </a:solidFill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922000" y="3714450"/>
            <a:ext cx="6866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85" name="Google Shape;385;p37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386" name="Google Shape;38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8"/>
          <p:cNvGrpSpPr/>
          <p:nvPr/>
        </p:nvGrpSpPr>
        <p:grpSpPr>
          <a:xfrm>
            <a:off x="640829" y="571275"/>
            <a:ext cx="310819" cy="393090"/>
            <a:chOff x="584925" y="238125"/>
            <a:chExt cx="415200" cy="525100"/>
          </a:xfrm>
        </p:grpSpPr>
        <p:sp>
          <p:nvSpPr>
            <p:cNvPr id="395" name="Google Shape;395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134456" y="628393"/>
            <a:ext cx="332771" cy="277019"/>
            <a:chOff x="1244325" y="314425"/>
            <a:chExt cx="444525" cy="370050"/>
          </a:xfrm>
        </p:grpSpPr>
        <p:sp>
          <p:nvSpPr>
            <p:cNvPr id="402" name="Google Shape;402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1646386" y="627027"/>
            <a:ext cx="318155" cy="279752"/>
            <a:chOff x="1928175" y="312600"/>
            <a:chExt cx="425000" cy="373700"/>
          </a:xfrm>
        </p:grpSpPr>
        <p:sp>
          <p:nvSpPr>
            <p:cNvPr id="405" name="Google Shape;405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179882" y="616985"/>
            <a:ext cx="260550" cy="299852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02332" y="617903"/>
            <a:ext cx="224917" cy="29801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8"/>
          <p:cNvGrpSpPr/>
          <p:nvPr/>
        </p:nvGrpSpPr>
        <p:grpSpPr>
          <a:xfrm>
            <a:off x="3136456" y="612411"/>
            <a:ext cx="365691" cy="309003"/>
            <a:chOff x="3918650" y="293075"/>
            <a:chExt cx="488500" cy="412775"/>
          </a:xfrm>
        </p:grpSpPr>
        <p:sp>
          <p:nvSpPr>
            <p:cNvPr id="410" name="Google Shape;410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3673520" y="589092"/>
            <a:ext cx="300787" cy="355622"/>
            <a:chOff x="4636075" y="261925"/>
            <a:chExt cx="401800" cy="475050"/>
          </a:xfrm>
        </p:grpSpPr>
        <p:sp>
          <p:nvSpPr>
            <p:cNvPr id="414" name="Google Shape;414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8"/>
          <p:cNvSpPr/>
          <p:nvPr/>
        </p:nvSpPr>
        <p:spPr>
          <a:xfrm>
            <a:off x="4156360" y="616518"/>
            <a:ext cx="344655" cy="30078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8"/>
          <p:cNvGrpSpPr/>
          <p:nvPr/>
        </p:nvGrpSpPr>
        <p:grpSpPr>
          <a:xfrm>
            <a:off x="4682296" y="618811"/>
            <a:ext cx="301686" cy="295734"/>
            <a:chOff x="5983625" y="301625"/>
            <a:chExt cx="403000" cy="395050"/>
          </a:xfrm>
        </p:grpSpPr>
        <p:sp>
          <p:nvSpPr>
            <p:cNvPr id="420" name="Google Shape;420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5189192" y="616509"/>
            <a:ext cx="297119" cy="296670"/>
            <a:chOff x="6660750" y="298550"/>
            <a:chExt cx="396900" cy="396300"/>
          </a:xfrm>
        </p:grpSpPr>
        <p:sp>
          <p:nvSpPr>
            <p:cNvPr id="441" name="Google Shape;441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640829" y="1083654"/>
            <a:ext cx="310819" cy="376190"/>
            <a:chOff x="584925" y="922575"/>
            <a:chExt cx="415200" cy="502525"/>
          </a:xfrm>
        </p:grpSpPr>
        <p:sp>
          <p:nvSpPr>
            <p:cNvPr id="444" name="Google Shape;444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136290" y="1074970"/>
            <a:ext cx="329122" cy="392192"/>
            <a:chOff x="1246775" y="910975"/>
            <a:chExt cx="439650" cy="523900"/>
          </a:xfrm>
        </p:grpSpPr>
        <p:sp>
          <p:nvSpPr>
            <p:cNvPr id="448" name="Google Shape;448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1645020" y="1138040"/>
            <a:ext cx="320887" cy="266951"/>
            <a:chOff x="1926350" y="995225"/>
            <a:chExt cx="428650" cy="356600"/>
          </a:xfrm>
        </p:grpSpPr>
        <p:sp>
          <p:nvSpPr>
            <p:cNvPr id="452" name="Google Shape;452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8"/>
          <p:cNvSpPr/>
          <p:nvPr/>
        </p:nvSpPr>
        <p:spPr>
          <a:xfrm>
            <a:off x="2153361" y="1115666"/>
            <a:ext cx="313589" cy="31175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2658462" y="1131218"/>
            <a:ext cx="312653" cy="28066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3167662" y="1133502"/>
            <a:ext cx="303520" cy="2760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3682346" y="1136234"/>
            <a:ext cx="283420" cy="2706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8"/>
          <p:cNvGrpSpPr/>
          <p:nvPr/>
        </p:nvGrpSpPr>
        <p:grpSpPr>
          <a:xfrm>
            <a:off x="4172200" y="1117940"/>
            <a:ext cx="312653" cy="313102"/>
            <a:chOff x="5302225" y="968375"/>
            <a:chExt cx="417650" cy="418250"/>
          </a:xfrm>
        </p:grpSpPr>
        <p:sp>
          <p:nvSpPr>
            <p:cNvPr id="461" name="Google Shape;461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4639327" y="1082737"/>
            <a:ext cx="387625" cy="377556"/>
            <a:chOff x="5926225" y="921350"/>
            <a:chExt cx="517800" cy="504350"/>
          </a:xfrm>
        </p:grpSpPr>
        <p:sp>
          <p:nvSpPr>
            <p:cNvPr id="464" name="Google Shape;464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5156740" y="1090055"/>
            <a:ext cx="362023" cy="362940"/>
            <a:chOff x="6617400" y="931125"/>
            <a:chExt cx="483600" cy="484825"/>
          </a:xfrm>
        </p:grpSpPr>
        <p:sp>
          <p:nvSpPr>
            <p:cNvPr id="467" name="Google Shape;467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21628" y="1653620"/>
            <a:ext cx="349222" cy="245017"/>
            <a:chOff x="559275" y="1683950"/>
            <a:chExt cx="466500" cy="327300"/>
          </a:xfrm>
        </p:grpSpPr>
        <p:sp>
          <p:nvSpPr>
            <p:cNvPr id="470" name="Google Shape;470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126240" y="1605185"/>
            <a:ext cx="349222" cy="341904"/>
            <a:chOff x="1233350" y="1619250"/>
            <a:chExt cx="466500" cy="456725"/>
          </a:xfrm>
        </p:grpSpPr>
        <p:sp>
          <p:nvSpPr>
            <p:cNvPr id="473" name="Google Shape;473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1641820" y="1612484"/>
            <a:ext cx="327288" cy="327288"/>
            <a:chOff x="1922075" y="1629000"/>
            <a:chExt cx="437200" cy="437200"/>
          </a:xfrm>
        </p:grpSpPr>
        <p:sp>
          <p:nvSpPr>
            <p:cNvPr id="478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2145066" y="1611118"/>
            <a:ext cx="330020" cy="330020"/>
            <a:chOff x="2594325" y="1627175"/>
            <a:chExt cx="440850" cy="440850"/>
          </a:xfrm>
        </p:grpSpPr>
        <p:sp>
          <p:nvSpPr>
            <p:cNvPr id="481" name="Google Shape;481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664395" y="1625800"/>
            <a:ext cx="300787" cy="300769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185377" y="1586433"/>
            <a:ext cx="267849" cy="379390"/>
            <a:chOff x="3984000" y="1594200"/>
            <a:chExt cx="357800" cy="506800"/>
          </a:xfrm>
        </p:grpSpPr>
        <p:sp>
          <p:nvSpPr>
            <p:cNvPr id="486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647469" y="1667787"/>
            <a:ext cx="352890" cy="216682"/>
            <a:chOff x="4601275" y="1702875"/>
            <a:chExt cx="471400" cy="289450"/>
          </a:xfrm>
        </p:grpSpPr>
        <p:sp>
          <p:nvSpPr>
            <p:cNvPr id="489" name="Google Shape;489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169000" y="1614767"/>
            <a:ext cx="319053" cy="322721"/>
            <a:chOff x="5297950" y="1632050"/>
            <a:chExt cx="426200" cy="431100"/>
          </a:xfrm>
        </p:grpSpPr>
        <p:sp>
          <p:nvSpPr>
            <p:cNvPr id="495" name="Google Shape;495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672695" y="1605185"/>
            <a:ext cx="320887" cy="341904"/>
            <a:chOff x="5970800" y="1619250"/>
            <a:chExt cx="428650" cy="456725"/>
          </a:xfrm>
        </p:grpSpPr>
        <p:sp>
          <p:nvSpPr>
            <p:cNvPr id="498" name="Google Shape;498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5162691" y="1601068"/>
            <a:ext cx="359721" cy="328186"/>
            <a:chOff x="6625350" y="1613750"/>
            <a:chExt cx="480525" cy="438400"/>
          </a:xfrm>
        </p:grpSpPr>
        <p:sp>
          <p:nvSpPr>
            <p:cNvPr id="504" name="Google Shape;504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8"/>
          <p:cNvGrpSpPr/>
          <p:nvPr/>
        </p:nvGrpSpPr>
        <p:grpSpPr>
          <a:xfrm>
            <a:off x="660480" y="2134932"/>
            <a:ext cx="271517" cy="291636"/>
            <a:chOff x="611175" y="2326900"/>
            <a:chExt cx="362700" cy="389575"/>
          </a:xfrm>
        </p:grpSpPr>
        <p:sp>
          <p:nvSpPr>
            <p:cNvPr id="510" name="Google Shape;510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38"/>
          <p:cNvSpPr/>
          <p:nvPr/>
        </p:nvSpPr>
        <p:spPr>
          <a:xfrm>
            <a:off x="1157814" y="2137731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1662447" y="2137731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2167080" y="2137731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2738350" y="2088313"/>
            <a:ext cx="152677" cy="381225"/>
            <a:chOff x="3386850" y="2264625"/>
            <a:chExt cx="203950" cy="509250"/>
          </a:xfrm>
        </p:grpSpPr>
        <p:sp>
          <p:nvSpPr>
            <p:cNvPr id="518" name="Google Shape;518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3761294" y="2136766"/>
            <a:ext cx="125241" cy="284318"/>
            <a:chOff x="4753325" y="2329350"/>
            <a:chExt cx="167300" cy="379800"/>
          </a:xfrm>
        </p:grpSpPr>
        <p:sp>
          <p:nvSpPr>
            <p:cNvPr id="521" name="Google Shape;521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3254379" y="2090128"/>
            <a:ext cx="129845" cy="377575"/>
            <a:chOff x="4076175" y="2267050"/>
            <a:chExt cx="173450" cy="504375"/>
          </a:xfrm>
        </p:grpSpPr>
        <p:sp>
          <p:nvSpPr>
            <p:cNvPr id="524" name="Google Shape;524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8"/>
          <p:cNvSpPr/>
          <p:nvPr/>
        </p:nvSpPr>
        <p:spPr>
          <a:xfrm>
            <a:off x="4185613" y="2129964"/>
            <a:ext cx="286152" cy="30168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8"/>
          <p:cNvGrpSpPr/>
          <p:nvPr/>
        </p:nvGrpSpPr>
        <p:grpSpPr>
          <a:xfrm>
            <a:off x="4675896" y="2135381"/>
            <a:ext cx="314487" cy="290719"/>
            <a:chOff x="5975075" y="2327500"/>
            <a:chExt cx="420100" cy="388350"/>
          </a:xfrm>
        </p:grpSpPr>
        <p:sp>
          <p:nvSpPr>
            <p:cNvPr id="528" name="Google Shape;528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5241294" y="2126697"/>
            <a:ext cx="192914" cy="314487"/>
            <a:chOff x="6730350" y="2315900"/>
            <a:chExt cx="257700" cy="420100"/>
          </a:xfrm>
        </p:grpSpPr>
        <p:sp>
          <p:nvSpPr>
            <p:cNvPr id="531" name="Google Shape;531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747318" y="2607093"/>
            <a:ext cx="97842" cy="356539"/>
            <a:chOff x="727175" y="2957625"/>
            <a:chExt cx="130700" cy="476275"/>
          </a:xfrm>
        </p:grpSpPr>
        <p:sp>
          <p:nvSpPr>
            <p:cNvPr id="537" name="Google Shape;537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8"/>
          <p:cNvSpPr/>
          <p:nvPr/>
        </p:nvSpPr>
        <p:spPr>
          <a:xfrm>
            <a:off x="1655597" y="2593009"/>
            <a:ext cx="299852" cy="384874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1189818" y="2593009"/>
            <a:ext cx="222147" cy="38487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2136832" y="2618509"/>
            <a:ext cx="346490" cy="333688"/>
            <a:chOff x="2583325" y="2972875"/>
            <a:chExt cx="462850" cy="445750"/>
          </a:xfrm>
        </p:grpSpPr>
        <p:sp>
          <p:nvSpPr>
            <p:cNvPr id="542" name="Google Shape;542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2629560" y="2668347"/>
            <a:ext cx="370258" cy="234031"/>
            <a:chOff x="3241525" y="3039450"/>
            <a:chExt cx="494600" cy="312625"/>
          </a:xfrm>
        </p:grpSpPr>
        <p:sp>
          <p:nvSpPr>
            <p:cNvPr id="545" name="Google Shape;545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38"/>
          <p:cNvSpPr/>
          <p:nvPr/>
        </p:nvSpPr>
        <p:spPr>
          <a:xfrm>
            <a:off x="3664977" y="2626379"/>
            <a:ext cx="318155" cy="318136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4136997" y="2643662"/>
            <a:ext cx="383059" cy="283401"/>
            <a:chOff x="5255200" y="3006475"/>
            <a:chExt cx="511700" cy="378575"/>
          </a:xfrm>
        </p:grpSpPr>
        <p:sp>
          <p:nvSpPr>
            <p:cNvPr id="549" name="Google Shape;549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3164341" y="2627211"/>
            <a:ext cx="309920" cy="316302"/>
            <a:chOff x="3955900" y="2984500"/>
            <a:chExt cx="414000" cy="422525"/>
          </a:xfrm>
        </p:grpSpPr>
        <p:sp>
          <p:nvSpPr>
            <p:cNvPr id="552" name="Google Shape;552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8"/>
          <p:cNvSpPr/>
          <p:nvPr/>
        </p:nvSpPr>
        <p:spPr>
          <a:xfrm>
            <a:off x="624845" y="3153863"/>
            <a:ext cx="346471" cy="272434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4712648" y="2611743"/>
            <a:ext cx="241349" cy="34740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5219361" y="2622626"/>
            <a:ext cx="236782" cy="336440"/>
            <a:chOff x="6701050" y="2978375"/>
            <a:chExt cx="316300" cy="449425"/>
          </a:xfrm>
        </p:grpSpPr>
        <p:sp>
          <p:nvSpPr>
            <p:cNvPr id="558" name="Google Shape;558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8"/>
          <p:cNvGrpSpPr/>
          <p:nvPr/>
        </p:nvGrpSpPr>
        <p:grpSpPr>
          <a:xfrm>
            <a:off x="1132173" y="3176609"/>
            <a:ext cx="337357" cy="226732"/>
            <a:chOff x="1241275" y="3718400"/>
            <a:chExt cx="450650" cy="302875"/>
          </a:xfrm>
        </p:grpSpPr>
        <p:sp>
          <p:nvSpPr>
            <p:cNvPr id="561" name="Google Shape;561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1641371" y="3159241"/>
            <a:ext cx="328186" cy="261916"/>
            <a:chOff x="1921475" y="3695200"/>
            <a:chExt cx="438400" cy="349875"/>
          </a:xfrm>
        </p:grpSpPr>
        <p:sp>
          <p:nvSpPr>
            <p:cNvPr id="566" name="Google Shape;566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2149183" y="3155124"/>
            <a:ext cx="321786" cy="269702"/>
            <a:chOff x="2599825" y="3689700"/>
            <a:chExt cx="429850" cy="360275"/>
          </a:xfrm>
        </p:grpSpPr>
        <p:sp>
          <p:nvSpPr>
            <p:cNvPr id="570" name="Google Shape;570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2669329" y="3127239"/>
            <a:ext cx="290719" cy="303520"/>
            <a:chOff x="3294650" y="3652450"/>
            <a:chExt cx="388350" cy="405450"/>
          </a:xfrm>
        </p:grpSpPr>
        <p:sp>
          <p:nvSpPr>
            <p:cNvPr id="573" name="Google Shape;573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>
            <a:off x="3149725" y="3165642"/>
            <a:ext cx="339153" cy="248666"/>
            <a:chOff x="3936375" y="3703750"/>
            <a:chExt cx="453050" cy="332175"/>
          </a:xfrm>
        </p:grpSpPr>
        <p:sp>
          <p:nvSpPr>
            <p:cNvPr id="577" name="Google Shape;577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8"/>
          <p:cNvGrpSpPr/>
          <p:nvPr/>
        </p:nvGrpSpPr>
        <p:grpSpPr>
          <a:xfrm>
            <a:off x="3654337" y="3165642"/>
            <a:ext cx="339153" cy="248666"/>
            <a:chOff x="4610450" y="3703750"/>
            <a:chExt cx="453050" cy="332175"/>
          </a:xfrm>
        </p:grpSpPr>
        <p:sp>
          <p:nvSpPr>
            <p:cNvPr id="583" name="Google Shape;583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4170834" y="3140508"/>
            <a:ext cx="315385" cy="298935"/>
            <a:chOff x="5300400" y="3670175"/>
            <a:chExt cx="421300" cy="399325"/>
          </a:xfrm>
        </p:grpSpPr>
        <p:sp>
          <p:nvSpPr>
            <p:cNvPr id="586" name="Google Shape;586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8"/>
          <p:cNvSpPr/>
          <p:nvPr/>
        </p:nvSpPr>
        <p:spPr>
          <a:xfrm>
            <a:off x="4657792" y="3114560"/>
            <a:ext cx="351056" cy="35103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38"/>
          <p:cNvGrpSpPr/>
          <p:nvPr/>
        </p:nvGrpSpPr>
        <p:grpSpPr>
          <a:xfrm>
            <a:off x="5184625" y="3136839"/>
            <a:ext cx="306252" cy="306271"/>
            <a:chOff x="6654650" y="3665275"/>
            <a:chExt cx="409100" cy="409125"/>
          </a:xfrm>
        </p:grpSpPr>
        <p:sp>
          <p:nvSpPr>
            <p:cNvPr id="593" name="Google Shape;593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630312" y="3628651"/>
            <a:ext cx="331854" cy="331873"/>
            <a:chOff x="570875" y="4322250"/>
            <a:chExt cx="443300" cy="443325"/>
          </a:xfrm>
        </p:grpSpPr>
        <p:sp>
          <p:nvSpPr>
            <p:cNvPr id="596" name="Google Shape;596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8"/>
          <p:cNvSpPr/>
          <p:nvPr/>
        </p:nvSpPr>
        <p:spPr>
          <a:xfrm>
            <a:off x="1121243" y="3693231"/>
            <a:ext cx="359291" cy="20296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8"/>
          <p:cNvGrpSpPr/>
          <p:nvPr/>
        </p:nvGrpSpPr>
        <p:grpSpPr>
          <a:xfrm>
            <a:off x="1684789" y="3603985"/>
            <a:ext cx="241349" cy="381206"/>
            <a:chOff x="1979475" y="4289300"/>
            <a:chExt cx="322400" cy="509225"/>
          </a:xfrm>
        </p:grpSpPr>
        <p:sp>
          <p:nvSpPr>
            <p:cNvPr id="602" name="Google Shape;602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2167917" y="3609000"/>
            <a:ext cx="284767" cy="371175"/>
            <a:chOff x="2624850" y="4296000"/>
            <a:chExt cx="380400" cy="495825"/>
          </a:xfrm>
        </p:grpSpPr>
        <p:sp>
          <p:nvSpPr>
            <p:cNvPr id="606" name="Google Shape;606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3167213" y="3642492"/>
            <a:ext cx="304418" cy="30443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662580" y="3661695"/>
            <a:ext cx="304418" cy="26603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3670461" y="3641126"/>
            <a:ext cx="307188" cy="30716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4152549" y="3645569"/>
            <a:ext cx="351954" cy="298036"/>
            <a:chOff x="5275975" y="4344850"/>
            <a:chExt cx="470150" cy="398125"/>
          </a:xfrm>
        </p:grpSpPr>
        <p:sp>
          <p:nvSpPr>
            <p:cNvPr id="613" name="Google Shape;613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8"/>
          <p:cNvSpPr/>
          <p:nvPr/>
        </p:nvSpPr>
        <p:spPr>
          <a:xfrm>
            <a:off x="4675161" y="3636560"/>
            <a:ext cx="316321" cy="31630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8"/>
          <p:cNvGrpSpPr/>
          <p:nvPr/>
        </p:nvGrpSpPr>
        <p:grpSpPr>
          <a:xfrm>
            <a:off x="5175474" y="3621352"/>
            <a:ext cx="324556" cy="346471"/>
            <a:chOff x="6642425" y="4312500"/>
            <a:chExt cx="433550" cy="462825"/>
          </a:xfrm>
        </p:grpSpPr>
        <p:sp>
          <p:nvSpPr>
            <p:cNvPr id="618" name="Google Shape;618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8"/>
          <p:cNvSpPr/>
          <p:nvPr/>
        </p:nvSpPr>
        <p:spPr>
          <a:xfrm>
            <a:off x="587825" y="4176377"/>
            <a:ext cx="416858" cy="24593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38"/>
          <p:cNvGrpSpPr/>
          <p:nvPr/>
        </p:nvGrpSpPr>
        <p:grpSpPr>
          <a:xfrm>
            <a:off x="1134456" y="4135565"/>
            <a:ext cx="332771" cy="327288"/>
            <a:chOff x="1244325" y="4999400"/>
            <a:chExt cx="444525" cy="437200"/>
          </a:xfrm>
        </p:grpSpPr>
        <p:sp>
          <p:nvSpPr>
            <p:cNvPr id="623" name="Google Shape;623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1668788" y="4125048"/>
            <a:ext cx="273351" cy="348305"/>
            <a:chOff x="1958100" y="4985350"/>
            <a:chExt cx="365150" cy="465275"/>
          </a:xfrm>
        </p:grpSpPr>
        <p:sp>
          <p:nvSpPr>
            <p:cNvPr id="629" name="Google Shape;629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153282" y="4138298"/>
            <a:ext cx="313589" cy="322254"/>
            <a:chOff x="2605300" y="5003050"/>
            <a:chExt cx="418900" cy="430475"/>
          </a:xfrm>
        </p:grpSpPr>
        <p:sp>
          <p:nvSpPr>
            <p:cNvPr id="633" name="Google Shape;633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2627277" y="4145166"/>
            <a:ext cx="374824" cy="308086"/>
            <a:chOff x="3238475" y="5012225"/>
            <a:chExt cx="500700" cy="411550"/>
          </a:xfrm>
        </p:grpSpPr>
        <p:sp>
          <p:nvSpPr>
            <p:cNvPr id="637" name="Google Shape;637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3618217" y="4112247"/>
            <a:ext cx="411393" cy="373907"/>
            <a:chOff x="4562200" y="4968250"/>
            <a:chExt cx="549550" cy="499475"/>
          </a:xfrm>
        </p:grpSpPr>
        <p:sp>
          <p:nvSpPr>
            <p:cNvPr id="643" name="Google Shape;643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3176693" y="4133282"/>
            <a:ext cx="285217" cy="331387"/>
            <a:chOff x="3972400" y="4996350"/>
            <a:chExt cx="381000" cy="442675"/>
          </a:xfrm>
        </p:grpSpPr>
        <p:sp>
          <p:nvSpPr>
            <p:cNvPr id="649" name="Google Shape;649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4126498" y="4105397"/>
            <a:ext cx="404076" cy="387606"/>
            <a:chOff x="5241175" y="4959100"/>
            <a:chExt cx="539775" cy="517775"/>
          </a:xfrm>
        </p:grpSpPr>
        <p:sp>
          <p:nvSpPr>
            <p:cNvPr id="652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4655509" y="4201063"/>
            <a:ext cx="355622" cy="196564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38"/>
          <p:cNvGrpSpPr/>
          <p:nvPr/>
        </p:nvGrpSpPr>
        <p:grpSpPr>
          <a:xfrm>
            <a:off x="5207476" y="4162983"/>
            <a:ext cx="259184" cy="298036"/>
            <a:chOff x="6685175" y="5036025"/>
            <a:chExt cx="346225" cy="398125"/>
          </a:xfrm>
        </p:grpSpPr>
        <p:sp>
          <p:nvSpPr>
            <p:cNvPr id="660" name="Google Shape;660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5902418" y="302059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096338" y="3256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6787405" y="2999979"/>
            <a:ext cx="432570" cy="421334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981326" y="3236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38"/>
          <p:cNvGrpSpPr/>
          <p:nvPr/>
        </p:nvGrpSpPr>
        <p:grpSpPr>
          <a:xfrm>
            <a:off x="5902754" y="3672780"/>
            <a:ext cx="870059" cy="847409"/>
            <a:chOff x="5926225" y="921350"/>
            <a:chExt cx="517800" cy="504350"/>
          </a:xfrm>
        </p:grpSpPr>
        <p:sp>
          <p:nvSpPr>
            <p:cNvPr id="674" name="Google Shape;674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8"/>
          <p:cNvSpPr/>
          <p:nvPr/>
        </p:nvSpPr>
        <p:spPr>
          <a:xfrm>
            <a:off x="6292698" y="4147567"/>
            <a:ext cx="806460" cy="45554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5791375" y="616875"/>
            <a:ext cx="2280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fill color and opacity.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78" name="Google Shape;678;p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Now you can use any emoji as an icon!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4" name="Google Shape;68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600"/>
                </a:solidFill>
                <a:highlight>
                  <a:srgbClr val="434343"/>
                </a:highlight>
                <a:latin typeface="Raleway Light"/>
                <a:ea typeface="Raleway Light"/>
                <a:cs typeface="Raleway Light"/>
                <a:sym typeface="Raleway Light"/>
              </a:rPr>
              <a:t> and many more...</a:t>
            </a:r>
            <a:endParaRPr sz="2400">
              <a:solidFill>
                <a:srgbClr val="FFB600"/>
              </a:solidFill>
              <a:highlight>
                <a:srgbClr val="434343"/>
              </a:highlight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434343"/>
                </a:solidFill>
              </a:rPr>
              <a:t>😉</a:t>
            </a:r>
            <a:endParaRPr sz="9600">
              <a:solidFill>
                <a:srgbClr val="434343"/>
              </a:solidFill>
            </a:endParaRPr>
          </a:p>
        </p:txBody>
      </p:sp>
      <p:sp>
        <p:nvSpPr>
          <p:cNvPr id="686" name="Google Shape;686;p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pic>
        <p:nvPicPr>
          <p:cNvPr id="82" name="Google Shape;82;p14" descr="photo-1492633423870-43d1cd2775eb"/>
          <p:cNvPicPr preferRelativeResize="0"/>
          <p:nvPr/>
        </p:nvPicPr>
        <p:blipFill rotWithShape="1">
          <a:blip r:embed="rId3">
            <a:alphaModFix/>
          </a:blip>
          <a:srcRect l="29959" t="25238" r="27296" b="10604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B600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Big concept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283740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/>
              <a:t>White</a:t>
            </a:r>
            <a:endParaRPr sz="1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milk and fresh snow, the color produced by the combination of all the colors of the visible spectrum.</a:t>
            </a:r>
            <a:endParaRPr sz="160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FFB600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4678678" y="283740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/>
              <a:t>Black</a:t>
            </a:r>
            <a:endParaRPr sz="1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 the color of coal, ebony, and of outer space. It is the darkest color, the result of the absence of or complete absorption of light.</a:t>
            </a:r>
            <a:endParaRPr sz="16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FFB600"/>
                </a:solidFill>
              </a:rPr>
              <a:t>two</a:t>
            </a:r>
            <a:r>
              <a:rPr lang="en"/>
              <a:t> or </a:t>
            </a:r>
            <a:r>
              <a:rPr lang="en">
                <a:solidFill>
                  <a:srgbClr val="FFB600"/>
                </a:solidFill>
              </a:rPr>
              <a:t>three</a:t>
            </a:r>
            <a:r>
              <a:rPr lang="en"/>
              <a:t> columns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1080</Words>
  <Application>Microsoft Office PowerPoint</Application>
  <PresentationFormat>Apresentação na tela (16:9)</PresentationFormat>
  <Paragraphs>176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Raleway Light</vt:lpstr>
      <vt:lpstr>Raleway ExtraBold</vt:lpstr>
      <vt:lpstr>Arial</vt:lpstr>
      <vt:lpstr>Raleway</vt:lpstr>
      <vt:lpstr>Olivia template</vt:lpstr>
      <vt:lpstr>.mineHash</vt:lpstr>
      <vt:lpstr>Instructions for use</vt:lpstr>
      <vt:lpstr>Hello!</vt:lpstr>
      <vt:lpstr>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.mineHash</dc:title>
  <cp:lastModifiedBy>Fabíola Canedo Yugar</cp:lastModifiedBy>
  <cp:revision>2</cp:revision>
  <dcterms:modified xsi:type="dcterms:W3CDTF">2019-08-30T17:55:27Z</dcterms:modified>
</cp:coreProperties>
</file>