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D78C5-9FB8-4512-891B-42BD0443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BA553-18A3-46E0-ACE6-870B4858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95575-8961-438B-A224-E747D553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A16EF-A39D-43F3-813F-44BD437C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C6CAF-2D7D-4872-960D-1E18D789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4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4643A-E5F7-4B7D-9AC2-24C0A186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3E7EA9-A4DC-4980-9023-4D9BCDAD3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24FFA-864A-49B4-B7EA-14633044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7AD93-2DE8-4DEC-BD6A-82261613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74C31-85FB-4537-80FB-F33147E9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6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07799D-0657-41DF-9723-1EA66F0E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CD9C99-7C83-4984-99DE-80A250C6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6C55D-ED18-4C07-AC55-B7A0F70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15358-9BFF-445E-B08B-AC322B69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A355B-3F21-440D-BD7D-C84A81A7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C04C-3426-48A3-BD2D-485DC6C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0C4E0-FAF0-406C-8714-1C75F498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49FA7-077B-424A-9BF7-4FE76D1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2CF37-06C0-4126-A910-B05A9F0B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DA255-9490-4AD1-920F-78841745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A911E-EEED-410A-9246-1D2BDE6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07685-A8FA-4B20-B8BD-E9CE22D6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600F8-9FAD-4B9C-AA6C-8F5B8689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E7518-0EFD-4FB5-84A3-4AA974E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7A71D-54E7-4269-A856-F4632F6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15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DAEA5-CA98-498E-AE3B-0758854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230C1-CA6B-479B-8A9B-61247453B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F4924-9B55-4735-867B-BF8CFD5F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82C20C-B171-4B5D-B67B-ED8E1162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5501D-8081-403A-BA30-E851BF66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027AC-7C47-469E-857A-4DBCDCE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6D26B-748B-4468-A337-90294547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34681-8B0D-4BEB-A49E-255B452A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0649D8-8827-48A7-A227-7FF68967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2D9A00-76C7-476A-AA2F-9BC614F43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A36821-9D28-49B3-86C5-972CAE3EF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3F9F18-51CF-4162-B0BB-21AEA729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4C225D-A3E6-4DC8-A5F3-7AD1EAC8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3D9DEE-BFA0-4D2A-97C8-1F251741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0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E4FDB-2755-4B21-9C27-81D60D2D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0DE6D7-861D-41F4-A71D-C1913618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06BE75-14A0-4E26-A82A-14290C48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8AF1DC-264B-4620-A288-21EE85C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4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2DC783-F8C7-432B-9F27-FDCC3F70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0C7BFC-5F64-4B6D-AB65-06D5980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8D3E4-4EAB-464A-A6A9-5CC5C2DB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E711A-FF90-45EE-BD4C-5E94151D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C9B26-9AF4-42D4-BEEE-7C35ABAC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9229C1-403B-44E0-9A0A-CA52067B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09DC3-DCA5-46E0-838D-46A1C3B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7D3582-5411-4088-8C51-F588CD8D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53ED9-843F-4764-BC4C-B36D6B39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476B0-E404-4903-8FB1-9672646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637745-3CF9-4034-8AD3-3ED47FBF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A0EB58-FEBF-4FE8-9DAF-092084801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BA6E7-12AF-426A-81B9-6228BDA6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D9D0CB-AEE8-4D3F-96CE-E44BDECC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7B4AEF-9EAF-4047-A6AA-70B2DF17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6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B4C089-679E-43BA-8024-C6AE6B3A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869CF-E8D8-4151-94C6-8ADFBC0A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88683-1D93-4B6F-BDD7-A65184364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DD58B-DF9A-417D-986E-D8AEF6FD1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D0C10-1581-4561-8B64-63400F4D1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829813-66B1-4FCD-B0D9-0DDF0901B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357187"/>
            <a:ext cx="73723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8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Uliam de Lima</dc:creator>
  <cp:lastModifiedBy>Yuri Uliam de Lima</cp:lastModifiedBy>
  <cp:revision>4</cp:revision>
  <dcterms:created xsi:type="dcterms:W3CDTF">2019-09-27T20:53:47Z</dcterms:created>
  <dcterms:modified xsi:type="dcterms:W3CDTF">2019-09-27T21:26:33Z</dcterms:modified>
</cp:coreProperties>
</file>