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28B1-8B87-4DE6-B084-1FCBDBBF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008476-3215-4A36-A2DA-D03E46ADB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3F09F-DC1B-438B-B7C6-E7D398BA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33B34-D3E4-4BA5-A2F1-C71560E0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D76030-1311-47F5-90BF-4F757D02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15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95E12-E411-4C48-8973-0ABC695E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72D526-0EC9-4820-8E3A-AADD8A04B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F092C-59AA-44E6-BFE0-AA6BF5C7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914316-69A9-4B70-97BD-6BC264CE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774A67-B66B-4B3B-993B-6EAB761E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3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FA5866-1639-4442-A626-B8DBDCEDD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D4D9EA-4360-470A-A9BE-0837085B9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E0F611-3F09-46F0-AB8A-BA0E0834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6008B5-48F6-4E80-85F5-D23C3812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CE2F14-ED80-4B5E-9ECF-236EBE36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15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FDEF1-1D7A-4E72-8043-EE166302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8B453-EC47-40F9-A93B-3E4A65CC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05DB0D-D8A1-4F60-AFEC-1A951EC2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D49A9-4137-4928-A59F-2F787769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31F0D-2C98-41C0-81B0-893CC0F7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7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E05F1-F176-412D-BB19-79E8F880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F6976-C84F-4D2F-B444-A1BF5427C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28C4F-B834-4FE1-A4D8-8BFAAB58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87AE34-B7D9-4D46-91B3-FC0D7396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DAED20-30BE-4168-AD66-48074458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53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8116-40C3-4E74-890B-0D986543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A471C0-DD6C-46BB-A995-4235114A1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B93E87-C05A-4C15-AF0F-DC8088512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A7FDFE-C0C2-4EFF-A361-7F0490C1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E6079F-BA69-483C-8F9C-55C1E3F0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0465C6-7FD0-42A5-8388-E11E7C3F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18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C9158-E8EE-4516-AB6E-CBA5D3D1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911FF3-C923-4ED2-A93E-ACBBEBC1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1D9F66-FCAC-4E19-BA33-A0FE09D5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2C03B2-9865-4E96-8A23-4DC8A8414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1510D1-EACB-4972-954D-C86CD861F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074584-E483-42D5-9E76-73753F1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0AF12F-EDC8-4889-9AB0-C3070D11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15E7E3-ADBD-4411-A3FE-7A6550C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34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1FC1B-630D-4B36-A343-B3CA7B5D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9078D9-3F4E-44BB-B04E-4CAA4D61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3D41EF-98BA-46E0-99DF-BBEA469D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F6A5FF-B8A6-4014-8E34-3B39C6A1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8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2FDB8E-1A36-4A06-90F5-20700DA0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38E3DC-D09D-492C-AF7E-06F7DD06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1F0930-E588-4AFD-84F6-DD0CCD97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8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02B7E-FC6F-40FC-8748-2A26994F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352A7-89CB-4539-8EE6-12CB2B35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91C3C0-8D62-4539-977D-DA0B17023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CAA7A8-F2F7-4499-A5C2-E3EAA62A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7AA04A-B2FE-41CC-9060-188C589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B88466-4E58-4D26-9F0F-509B9633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65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9181D-5A51-4C36-B8C3-A3894688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E72E2D-A75E-444E-982D-6D4455249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DE660F-63DE-4FC1-A340-91726A75D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C055EF-3C75-4929-93C7-AB94E28B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D94716-1982-42F5-83DD-2114396F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308789-CD41-47BB-8D00-2818D0A2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1F4BFF-71A8-4BCC-980D-3121EDFE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3DBF7-1B4B-4D76-AB51-4BF01F77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524A4-84B2-4362-8CA9-E9E666814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D205-DD53-49F1-B5B5-4BEE545142F3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FA981E-8117-4974-8ECC-39EECB96C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E5010-A87F-4575-B111-0CEEE9BA5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B16D-2741-44B5-B387-AF61D94BF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Funcionalidades Moovit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BE00C4-93B3-426C-B845-85EBC23D7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932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FABÍOLA CANEDO RA 01191065 </a:t>
            </a:r>
          </a:p>
          <a:p>
            <a:r>
              <a:rPr lang="it-IT" dirty="0"/>
              <a:t>GABRIEL SUTTO RA 01191127 </a:t>
            </a:r>
          </a:p>
          <a:p>
            <a:r>
              <a:rPr lang="it-IT" dirty="0"/>
              <a:t>LEONARDO ITALO RA 01191086 </a:t>
            </a:r>
          </a:p>
          <a:p>
            <a:r>
              <a:rPr lang="it-IT" dirty="0"/>
              <a:t>NATÁLIA MEDINA RA 01191104 </a:t>
            </a:r>
          </a:p>
          <a:p>
            <a:r>
              <a:rPr lang="it-IT" dirty="0"/>
              <a:t>YURI ULLIAM RA 01191120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600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B16D-2741-44B5-B387-AF61D94BF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179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Funcionalidade 1) </a:t>
            </a:r>
            <a:br>
              <a:rPr lang="pt-BR" b="1" dirty="0">
                <a:solidFill>
                  <a:srgbClr val="FF0000"/>
                </a:solidFill>
              </a:rPr>
            </a:br>
            <a:br>
              <a:rPr lang="pt-BR" b="1" dirty="0">
                <a:solidFill>
                  <a:srgbClr val="FF0000"/>
                </a:solidFill>
              </a:rPr>
            </a:br>
            <a:r>
              <a:rPr lang="pt-BR" dirty="0"/>
              <a:t>Viagem com o “Vamos” para receber a hora prevista de chegada e notificações de quando descer do veículo.</a:t>
            </a:r>
          </a:p>
        </p:txBody>
      </p:sp>
    </p:spTree>
    <p:extLst>
      <p:ext uri="{BB962C8B-B14F-4D97-AF65-F5344CB8AC3E}">
        <p14:creationId xmlns:p14="http://schemas.microsoft.com/office/powerpoint/2010/main" val="218883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77B6-3FFE-4CFF-B269-96649F0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Diagrama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FE5AF-FEF3-4FC3-9F11-871A8434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288" y="1825625"/>
            <a:ext cx="3338512" cy="4351338"/>
          </a:xfrm>
        </p:spPr>
        <p:txBody>
          <a:bodyPr>
            <a:normAutofit fontScale="92500"/>
          </a:bodyPr>
          <a:lstStyle/>
          <a:p>
            <a:r>
              <a:rPr lang="pt-BR" dirty="0"/>
              <a:t>Considerações:</a:t>
            </a:r>
          </a:p>
          <a:p>
            <a:pPr marL="0" indent="0">
              <a:buNone/>
            </a:pPr>
            <a:r>
              <a:rPr lang="pt-BR" dirty="0"/>
              <a:t> 1 – O atributo Carro da classe </a:t>
            </a:r>
            <a:r>
              <a:rPr lang="pt-BR" dirty="0" err="1"/>
              <a:t>tipoTransporte</a:t>
            </a:r>
            <a:r>
              <a:rPr lang="pt-BR" dirty="0"/>
              <a:t>, </a:t>
            </a:r>
            <a:r>
              <a:rPr lang="pt-BR" dirty="0" err="1"/>
              <a:t>porderia</a:t>
            </a:r>
            <a:r>
              <a:rPr lang="pt-BR" dirty="0"/>
              <a:t> ser removido;</a:t>
            </a:r>
          </a:p>
          <a:p>
            <a:pPr marL="0" indent="0">
              <a:buNone/>
            </a:pPr>
            <a:r>
              <a:rPr lang="pt-BR" dirty="0"/>
              <a:t> 2 – A classe </a:t>
            </a:r>
            <a:r>
              <a:rPr lang="pt-BR" dirty="0" err="1"/>
              <a:t>FuncaoVamosMoovit</a:t>
            </a:r>
            <a:r>
              <a:rPr lang="pt-BR" dirty="0"/>
              <a:t>, no atributo </a:t>
            </a:r>
            <a:r>
              <a:rPr lang="pt-BR" dirty="0" err="1"/>
              <a:t>TipoTransporte</a:t>
            </a:r>
            <a:r>
              <a:rPr lang="pt-BR" dirty="0"/>
              <a:t>, poderia ser uma </a:t>
            </a:r>
            <a:r>
              <a:rPr lang="pt-BR" dirty="0" err="1"/>
              <a:t>String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871F91-9EAA-479C-BC41-8EE550F6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62844"/>
            <a:ext cx="6376988" cy="538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7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77B6-3FFE-4CFF-B269-96649F0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Diagrama de Sequência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FE5AF-FEF3-4FC3-9F11-871A8434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663" y="1982788"/>
            <a:ext cx="33385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Considerações: </a:t>
            </a:r>
          </a:p>
          <a:p>
            <a:pPr marL="0" indent="0">
              <a:buNone/>
            </a:pPr>
            <a:r>
              <a:rPr lang="pt-BR" dirty="0"/>
              <a:t>1 – Poderia ter um loop de atividades do usuário. </a:t>
            </a:r>
          </a:p>
          <a:p>
            <a:pPr marL="0" indent="0">
              <a:buNone/>
            </a:pPr>
            <a:r>
              <a:rPr lang="pt-BR" dirty="0"/>
              <a:t>2 – O retorno 7, não precisa existir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07FC0D-2CBF-4E70-916C-2F238DBE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4" y="1214437"/>
            <a:ext cx="7824818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B16D-2741-44B5-B387-AF61D94BF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263" y="2565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Funcionalidade 2) </a:t>
            </a:r>
            <a:br>
              <a:rPr lang="pt-BR" b="1" dirty="0">
                <a:solidFill>
                  <a:srgbClr val="FF0000"/>
                </a:solidFill>
              </a:rPr>
            </a:br>
            <a:br>
              <a:rPr lang="pt-BR" b="1" dirty="0">
                <a:solidFill>
                  <a:srgbClr val="FF0000"/>
                </a:solidFill>
              </a:rPr>
            </a:br>
            <a:r>
              <a:rPr lang="pt-BR" dirty="0"/>
              <a:t>Status e alertas de serviço para qualquer linha selecionada</a:t>
            </a:r>
          </a:p>
        </p:txBody>
      </p:sp>
    </p:spTree>
    <p:extLst>
      <p:ext uri="{BB962C8B-B14F-4D97-AF65-F5344CB8AC3E}">
        <p14:creationId xmlns:p14="http://schemas.microsoft.com/office/powerpoint/2010/main" val="361185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77B6-3FFE-4CFF-B269-96649F0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Diagrama de Classe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8C6A78-61F1-4379-9530-8AAAA368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1129505"/>
            <a:ext cx="5391150" cy="51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7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77B6-3FFE-4CFF-B269-96649F0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Diagrama de Sequência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898B1B-3C55-449E-B34F-6334353D6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08800"/>
            <a:ext cx="10515600" cy="46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4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Análise Funcionalidades Moovit</vt:lpstr>
      <vt:lpstr>Funcionalidade 1)   Viagem com o “Vamos” para receber a hora prevista de chegada e notificações de quando descer do veículo.</vt:lpstr>
      <vt:lpstr>Diagrama de Classe</vt:lpstr>
      <vt:lpstr>Diagrama de Sequência </vt:lpstr>
      <vt:lpstr>Funcionalidade 2)   Status e alertas de serviço para qualquer linha selecionada</vt:lpstr>
      <vt:lpstr>Diagrama de Classe</vt:lpstr>
      <vt:lpstr>Diagrama de Sequência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FABÍOLA CANEDO YUGAR</dc:creator>
  <cp:lastModifiedBy>FABÍOLA CANEDO YUGAR</cp:lastModifiedBy>
  <cp:revision>5</cp:revision>
  <dcterms:created xsi:type="dcterms:W3CDTF">2019-11-24T23:12:42Z</dcterms:created>
  <dcterms:modified xsi:type="dcterms:W3CDTF">2019-11-25T00:01:43Z</dcterms:modified>
</cp:coreProperties>
</file>