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3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2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5116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2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1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46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37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4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6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9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1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7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5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4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5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11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21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07A51-14CB-473D-8F12-1312B3042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Funcionalidade Vamos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AF1577-DFB0-4965-9E73-8632F763B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26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181DE0F-CB31-4317-8F3F-2E3B5C7A91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4633" y="1106385"/>
            <a:ext cx="7135941" cy="4151415"/>
          </a:xfrm>
          <a:prstGeom prst="rect">
            <a:avLst/>
          </a:prstGeom>
          <a:ln w="190500"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D4BECF3-A6F2-41F8-BF9E-09F3F7861B63}"/>
              </a:ext>
            </a:extLst>
          </p:cNvPr>
          <p:cNvSpPr/>
          <p:nvPr/>
        </p:nvSpPr>
        <p:spPr>
          <a:xfrm>
            <a:off x="8156713" y="1106385"/>
            <a:ext cx="3100654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Considerações:</a:t>
            </a:r>
          </a:p>
          <a:p>
            <a:pPr>
              <a:spcAft>
                <a:spcPts val="600"/>
              </a:spcAft>
            </a:pPr>
            <a:r>
              <a:rPr lang="pt-BR" dirty="0"/>
              <a:t> 1 – Nos atributos deveria ser </a:t>
            </a:r>
            <a:r>
              <a:rPr lang="pt-BR" dirty="0" err="1"/>
              <a:t>String</a:t>
            </a:r>
            <a:r>
              <a:rPr lang="pt-BR" dirty="0"/>
              <a:t>, no lugar de char. </a:t>
            </a:r>
          </a:p>
          <a:p>
            <a:pPr>
              <a:spcAft>
                <a:spcPts val="600"/>
              </a:spcAft>
            </a:pPr>
            <a:r>
              <a:rPr lang="pt-BR" dirty="0"/>
              <a:t>2 – O relacionamento entre Vamos e </a:t>
            </a:r>
            <a:r>
              <a:rPr lang="pt-BR" dirty="0" err="1"/>
              <a:t>Localizacao</a:t>
            </a:r>
            <a:r>
              <a:rPr lang="pt-BR" dirty="0"/>
              <a:t> não deveria existir </a:t>
            </a:r>
          </a:p>
          <a:p>
            <a:pPr>
              <a:spcAft>
                <a:spcPts val="600"/>
              </a:spcAft>
            </a:pPr>
            <a:r>
              <a:rPr lang="pt-BR" dirty="0"/>
              <a:t> 3 – O relacionamento entre Vamos e </a:t>
            </a:r>
            <a:r>
              <a:rPr lang="pt-BR" dirty="0" err="1"/>
              <a:t>Onibus</a:t>
            </a:r>
            <a:r>
              <a:rPr lang="pt-BR" dirty="0"/>
              <a:t> deveria ser uma associação simples.</a:t>
            </a:r>
          </a:p>
        </p:txBody>
      </p:sp>
    </p:spTree>
    <p:extLst>
      <p:ext uri="{BB962C8B-B14F-4D97-AF65-F5344CB8AC3E}">
        <p14:creationId xmlns:p14="http://schemas.microsoft.com/office/powerpoint/2010/main" val="40843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4C58BC2-53EC-47AA-986E-FB4896C907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3657" y="500743"/>
            <a:ext cx="8001681" cy="458560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5E09C27-4D20-4B11-B435-C76D453DAB88}"/>
              </a:ext>
            </a:extLst>
          </p:cNvPr>
          <p:cNvSpPr/>
          <p:nvPr/>
        </p:nvSpPr>
        <p:spPr>
          <a:xfrm>
            <a:off x="8415338" y="81429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Considerações: </a:t>
            </a:r>
          </a:p>
          <a:p>
            <a:r>
              <a:rPr lang="pt-BR" dirty="0"/>
              <a:t>1 – As setas 1.2, 1.1.2, 1.1.1.1 e 1.1.1.2 estão erradas, pois elas representam retorno, deveria ser a seta pontilhada </a:t>
            </a:r>
          </a:p>
          <a:p>
            <a:r>
              <a:rPr lang="pt-BR" dirty="0"/>
              <a:t>2 – O segmento ponto final deveria ter o retorno, após seu fim.</a:t>
            </a:r>
          </a:p>
        </p:txBody>
      </p:sp>
    </p:spTree>
    <p:extLst>
      <p:ext uri="{BB962C8B-B14F-4D97-AF65-F5344CB8AC3E}">
        <p14:creationId xmlns:p14="http://schemas.microsoft.com/office/powerpoint/2010/main" val="7067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82901E-4AD8-4062-8F15-09207384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Funcionalidade “status e alerta”</a:t>
            </a:r>
          </a:p>
        </p:txBody>
      </p:sp>
    </p:spTree>
    <p:extLst>
      <p:ext uri="{BB962C8B-B14F-4D97-AF65-F5344CB8AC3E}">
        <p14:creationId xmlns:p14="http://schemas.microsoft.com/office/powerpoint/2010/main" val="252315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D6C4894-DB12-46B6-AEAD-9C3FC50E8F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7943" y="348343"/>
            <a:ext cx="10210800" cy="607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18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Goudy Old Style</vt:lpstr>
      <vt:lpstr>Wingdings 2</vt:lpstr>
      <vt:lpstr>SlateVTI</vt:lpstr>
      <vt:lpstr>Funcionalidade Vamos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Funcionalidade Vamos</dc:title>
  <dc:creator>gabriel sutto</dc:creator>
  <cp:lastModifiedBy>gabriel sutto</cp:lastModifiedBy>
  <cp:revision>1</cp:revision>
  <dcterms:created xsi:type="dcterms:W3CDTF">2019-11-24T22:33:22Z</dcterms:created>
  <dcterms:modified xsi:type="dcterms:W3CDTF">2019-11-24T22:37:55Z</dcterms:modified>
</cp:coreProperties>
</file>