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6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8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56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4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2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35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0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9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7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7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07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5D660223-440C-4319-9AAC-DF3B2E516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19" b="9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C23EB-70D7-4E2D-AFE8-CB67C3333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pt-BR" sz="4800" dirty="0"/>
              <a:t>Moovit</a:t>
            </a:r>
          </a:p>
        </p:txBody>
      </p:sp>
    </p:spTree>
    <p:extLst>
      <p:ext uri="{BB962C8B-B14F-4D97-AF65-F5344CB8AC3E}">
        <p14:creationId xmlns:p14="http://schemas.microsoft.com/office/powerpoint/2010/main" val="153166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0F6878-AAC4-4079-8A1B-8EA7A2FE2CF1}"/>
              </a:ext>
            </a:extLst>
          </p:cNvPr>
          <p:cNvSpPr/>
          <p:nvPr/>
        </p:nvSpPr>
        <p:spPr>
          <a:xfrm>
            <a:off x="0" y="316900"/>
            <a:ext cx="11006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Natalia Medina - </a:t>
            </a:r>
            <a:r>
              <a:rPr lang="pt-BR" sz="4000" b="1" dirty="0"/>
              <a:t>Status e alertas de serviço 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C0FEBE-6E04-453C-B93F-11FF20C482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5" y="1439013"/>
            <a:ext cx="7659757" cy="40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3BCF0F4-DADA-4180-8C7C-E02B596CD439}"/>
              </a:ext>
            </a:extLst>
          </p:cNvPr>
          <p:cNvSpPr/>
          <p:nvPr/>
        </p:nvSpPr>
        <p:spPr>
          <a:xfrm>
            <a:off x="9071670" y="1439013"/>
            <a:ext cx="2129978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pt-BR" b="1" dirty="0"/>
              <a:t>Considerações: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1 – Nos métodos deveriam declarar o tipo dos atributos 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2 – O método MandarStatus, MandaAlert, infoAlertas e infoStatus não são booleans mas String</a:t>
            </a:r>
            <a:endParaRPr lang="pt-BR" dirty="0"/>
          </a:p>
          <a:p>
            <a:pPr algn="ctr"/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18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824"/>
      </a:dk2>
      <a:lt2>
        <a:srgbClr val="E4E2E8"/>
      </a:lt2>
      <a:accent1>
        <a:srgbClr val="7AB11F"/>
      </a:accent1>
      <a:accent2>
        <a:srgbClr val="AAA412"/>
      </a:accent2>
      <a:accent3>
        <a:srgbClr val="E28B23"/>
      </a:accent3>
      <a:accent4>
        <a:srgbClr val="D52F17"/>
      </a:accent4>
      <a:accent5>
        <a:srgbClr val="E72960"/>
      </a:accent5>
      <a:accent6>
        <a:srgbClr val="D5179D"/>
      </a:accent6>
      <a:hlink>
        <a:srgbClr val="C5515F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Dubai</vt:lpstr>
      <vt:lpstr>Georgia Pro</vt:lpstr>
      <vt:lpstr>Wingdings 2</vt:lpstr>
      <vt:lpstr>SlateVTI</vt:lpstr>
      <vt:lpstr>Moovit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Medina de Oliveira Juliano</dc:creator>
  <cp:lastModifiedBy>Natalia Medina de Oliveira Juliano</cp:lastModifiedBy>
  <cp:revision>3</cp:revision>
  <dcterms:created xsi:type="dcterms:W3CDTF">2019-11-24T21:51:40Z</dcterms:created>
  <dcterms:modified xsi:type="dcterms:W3CDTF">2019-11-24T22:10:03Z</dcterms:modified>
</cp:coreProperties>
</file>