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86" r:id="rId6"/>
    <p:sldId id="260" r:id="rId7"/>
    <p:sldId id="262" r:id="rId8"/>
    <p:sldId id="288" r:id="rId9"/>
  </p:sldIdLst>
  <p:sldSz cx="9144000" cy="5143500" type="screen16x9"/>
  <p:notesSz cx="6858000" cy="9144000"/>
  <p:embeddedFontLst>
    <p:embeddedFont>
      <p:font typeface="Barlow" panose="020B0604020202020204" charset="0"/>
      <p:regular r:id="rId11"/>
      <p:bold r:id="rId12"/>
      <p:italic r:id="rId13"/>
      <p:boldItalic r:id="rId14"/>
    </p:embeddedFont>
    <p:embeddedFont>
      <p:font typeface="Barlow Light" panose="020B0604020202020204" charset="0"/>
      <p:regular r:id="rId15"/>
      <p:bold r:id="rId16"/>
      <p:italic r:id="rId17"/>
      <p:boldItalic r:id="rId18"/>
    </p:embeddedFont>
    <p:embeddedFont>
      <p:font typeface="Raleway SemiBold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614F23-F25C-41CE-9889-6A4624B2512E}">
  <a:tblStyle styleId="{55614F23-F25C-41CE-9889-6A4624B251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9439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FDEF1-1D7A-4E72-8043-EE1663021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28B453-EC47-40F9-A93B-3E4A65CCD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05DB0D-D8A1-4F60-AFEC-1A951EC29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D205-DD53-49F1-B5B5-4BEE545142F3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CD49A9-4137-4928-A59F-2F787769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C31F0D-2C98-41C0-81B0-893CC0F7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92D46-0BB9-4EFF-AD2F-3282955632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421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  <p:sldLayoutId id="214748365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pt-BR" dirty="0"/>
              <a:t>Análise Funcionalidades Moovit</a:t>
            </a:r>
            <a:endParaRPr dirty="0"/>
          </a:p>
        </p:txBody>
      </p:sp>
      <p:sp>
        <p:nvSpPr>
          <p:cNvPr id="339" name="Subtítulo 2">
            <a:extLst>
              <a:ext uri="{FF2B5EF4-FFF2-40B4-BE49-F238E27FC236}">
                <a16:creationId xmlns:a16="http://schemas.microsoft.com/office/drawing/2014/main" id="{0CFE447F-5215-4634-BCAC-659AAA47ADEF}"/>
              </a:ext>
            </a:extLst>
          </p:cNvPr>
          <p:cNvSpPr txBox="1">
            <a:spLocks/>
          </p:cNvSpPr>
          <p:nvPr/>
        </p:nvSpPr>
        <p:spPr>
          <a:xfrm>
            <a:off x="5852932" y="3370365"/>
            <a:ext cx="2885954" cy="1655762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/>
              <a:t>FABÍOLA CANEDO RA 01191065 </a:t>
            </a:r>
          </a:p>
          <a:p>
            <a:r>
              <a:rPr lang="it-IT"/>
              <a:t>GABRIEL SUTTO RA 01191127 </a:t>
            </a:r>
          </a:p>
          <a:p>
            <a:r>
              <a:rPr lang="it-IT"/>
              <a:t>LEONARDO ITALO RA 01191086 </a:t>
            </a:r>
          </a:p>
          <a:p>
            <a:r>
              <a:rPr lang="it-IT"/>
              <a:t>NATÁLIA MEDINA RA 01191104 </a:t>
            </a:r>
          </a:p>
          <a:p>
            <a:r>
              <a:rPr lang="it-IT"/>
              <a:t>YURI ULLIAM RA 01191120 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4"/>
          <p:cNvSpPr txBox="1">
            <a:spLocks noGrp="1"/>
          </p:cNvSpPr>
          <p:nvPr>
            <p:ph type="ctrTitle" idx="4294967295"/>
          </p:nvPr>
        </p:nvSpPr>
        <p:spPr>
          <a:xfrm>
            <a:off x="199662" y="739044"/>
            <a:ext cx="7963225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pt-BR" sz="5000" b="1" dirty="0">
                <a:solidFill>
                  <a:srgbClr val="FF0000"/>
                </a:solidFill>
              </a:rPr>
              <a:t>Funcionalidade 1)</a:t>
            </a:r>
            <a:endParaRPr sz="5000" dirty="0"/>
          </a:p>
        </p:txBody>
      </p:sp>
      <p:sp>
        <p:nvSpPr>
          <p:cNvPr id="380" name="Google Shape;380;p14"/>
          <p:cNvSpPr txBox="1">
            <a:spLocks noGrp="1"/>
          </p:cNvSpPr>
          <p:nvPr>
            <p:ph type="subTitle" idx="4294967295"/>
          </p:nvPr>
        </p:nvSpPr>
        <p:spPr>
          <a:xfrm>
            <a:off x="2083443" y="1350426"/>
            <a:ext cx="5404000" cy="267756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60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“Vamos”</a:t>
            </a:r>
            <a:endParaRPr sz="60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>
              <a:buClr>
                <a:schemeClr val="dk1"/>
              </a:buClr>
              <a:buSzPts val="1100"/>
              <a:buNone/>
            </a:pPr>
            <a:r>
              <a:rPr lang="pt-BR" sz="3000" dirty="0"/>
              <a:t>Viagem com o “Vamos” para receber a hora prevista de chegada e notificações de quando descer do veículo.</a:t>
            </a:r>
            <a:endParaRPr sz="3000" b="1" dirty="0"/>
          </a:p>
        </p:txBody>
      </p:sp>
      <p:sp>
        <p:nvSpPr>
          <p:cNvPr id="381" name="Google Shape;381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3477B6-3FFE-4CFF-B269-96649F0EC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92"/>
            <a:ext cx="7886700" cy="994172"/>
          </a:xfrm>
        </p:spPr>
        <p:txBody>
          <a:bodyPr>
            <a:normAutofit/>
          </a:bodyPr>
          <a:lstStyle/>
          <a:p>
            <a:r>
              <a:rPr lang="pt-BR" dirty="0"/>
              <a:t>Diagrama de Classe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4FE5AF-FEF3-4FC3-9F11-871A84342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1466" y="1369219"/>
            <a:ext cx="2503884" cy="3263504"/>
          </a:xfrm>
        </p:spPr>
        <p:txBody>
          <a:bodyPr>
            <a:normAutofit/>
          </a:bodyPr>
          <a:lstStyle/>
          <a:p>
            <a:r>
              <a:rPr lang="pt-BR" dirty="0"/>
              <a:t>Considerações:</a:t>
            </a:r>
          </a:p>
          <a:p>
            <a:pPr marL="0" indent="0">
              <a:buNone/>
            </a:pPr>
            <a:r>
              <a:rPr lang="pt-BR" dirty="0"/>
              <a:t> 1 – O atributo Carro da classe </a:t>
            </a:r>
            <a:r>
              <a:rPr lang="pt-BR" dirty="0" err="1"/>
              <a:t>tipoTransporte</a:t>
            </a:r>
            <a:r>
              <a:rPr lang="pt-BR" dirty="0"/>
              <a:t>, </a:t>
            </a:r>
            <a:r>
              <a:rPr lang="pt-BR" dirty="0" err="1"/>
              <a:t>porderia</a:t>
            </a:r>
            <a:r>
              <a:rPr lang="pt-BR" dirty="0"/>
              <a:t> ser removido;</a:t>
            </a:r>
          </a:p>
          <a:p>
            <a:pPr marL="0" indent="0">
              <a:buNone/>
            </a:pPr>
            <a:r>
              <a:rPr lang="pt-BR" dirty="0"/>
              <a:t> 2 – A classe </a:t>
            </a:r>
            <a:r>
              <a:rPr lang="pt-BR" dirty="0" err="1"/>
              <a:t>FuncaoVamosMoovit</a:t>
            </a:r>
            <a:r>
              <a:rPr lang="pt-BR" dirty="0"/>
              <a:t>, no atributo </a:t>
            </a:r>
            <a:r>
              <a:rPr lang="pt-BR" dirty="0" err="1"/>
              <a:t>TipoTransporte</a:t>
            </a:r>
            <a:r>
              <a:rPr lang="pt-BR" dirty="0"/>
              <a:t>, poderia ser uma </a:t>
            </a:r>
            <a:r>
              <a:rPr lang="pt-BR" dirty="0" err="1"/>
              <a:t>String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A871F91-9EAA-479C-BC41-8EE550F6F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3" y="872133"/>
            <a:ext cx="4782741" cy="403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776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3477B6-3FFE-4CFF-B269-96649F0EC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40" y="43922"/>
            <a:ext cx="7886700" cy="994172"/>
          </a:xfrm>
        </p:spPr>
        <p:txBody>
          <a:bodyPr>
            <a:normAutofit/>
          </a:bodyPr>
          <a:lstStyle/>
          <a:p>
            <a:r>
              <a:rPr lang="pt-BR" sz="4600" dirty="0"/>
              <a:t>Diagrama de Sequência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DEA814-8A58-4920-A20C-69DC82804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460" y="654865"/>
            <a:ext cx="6954370" cy="444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057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4"/>
          <p:cNvSpPr txBox="1">
            <a:spLocks noGrp="1"/>
          </p:cNvSpPr>
          <p:nvPr>
            <p:ph type="ctrTitle" idx="4294967295"/>
          </p:nvPr>
        </p:nvSpPr>
        <p:spPr>
          <a:xfrm>
            <a:off x="199662" y="739044"/>
            <a:ext cx="7963225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pt-BR" sz="5000" b="1" dirty="0">
                <a:solidFill>
                  <a:srgbClr val="FF0000"/>
                </a:solidFill>
              </a:rPr>
              <a:t>Funcionalidade 2)</a:t>
            </a:r>
            <a:endParaRPr sz="5000" dirty="0"/>
          </a:p>
        </p:txBody>
      </p:sp>
      <p:sp>
        <p:nvSpPr>
          <p:cNvPr id="380" name="Google Shape;380;p14"/>
          <p:cNvSpPr txBox="1">
            <a:spLocks noGrp="1"/>
          </p:cNvSpPr>
          <p:nvPr>
            <p:ph type="subTitle" idx="4294967295"/>
          </p:nvPr>
        </p:nvSpPr>
        <p:spPr>
          <a:xfrm>
            <a:off x="1632031" y="1638979"/>
            <a:ext cx="6225802" cy="267756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60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“Status e Alertas”</a:t>
            </a:r>
            <a:endParaRPr sz="60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>
              <a:buClr>
                <a:schemeClr val="dk1"/>
              </a:buClr>
              <a:buSzPts val="1100"/>
              <a:buNone/>
            </a:pPr>
            <a:r>
              <a:rPr lang="pt-BR" sz="3200" dirty="0"/>
              <a:t>Status e alertas de serviço para qualquer linha selecionada</a:t>
            </a:r>
            <a:endParaRPr sz="3000" b="1" dirty="0"/>
          </a:p>
        </p:txBody>
      </p:sp>
      <p:sp>
        <p:nvSpPr>
          <p:cNvPr id="381" name="Google Shape;381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514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3477B6-3FFE-4CFF-B269-96649F0EC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5738"/>
            <a:ext cx="7886700" cy="994172"/>
          </a:xfrm>
        </p:spPr>
        <p:txBody>
          <a:bodyPr>
            <a:normAutofit/>
          </a:bodyPr>
          <a:lstStyle/>
          <a:p>
            <a:r>
              <a:rPr lang="pt-BR" dirty="0"/>
              <a:t>Diagrama de Classe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A0B4527-B9D8-4784-BDEC-A08C762E9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63" y="1007864"/>
            <a:ext cx="8683811" cy="384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170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3477B6-3FFE-4CFF-B269-96649F0EC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03059"/>
            <a:ext cx="7886700" cy="994172"/>
          </a:xfrm>
        </p:spPr>
        <p:txBody>
          <a:bodyPr>
            <a:normAutofit/>
          </a:bodyPr>
          <a:lstStyle/>
          <a:p>
            <a:r>
              <a:rPr lang="pt-BR" dirty="0"/>
              <a:t>Diagrama de Sequência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213CCE3-A048-4532-9157-6DF311607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69" y="1407205"/>
            <a:ext cx="8750461" cy="272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374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42B61-7D2D-498A-92F8-4E6E264A48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975606274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114</Words>
  <Application>Microsoft Office PowerPoint</Application>
  <PresentationFormat>Apresentação na tela (16:9)</PresentationFormat>
  <Paragraphs>22</Paragraphs>
  <Slides>8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Barlow</vt:lpstr>
      <vt:lpstr>Barlow Light</vt:lpstr>
      <vt:lpstr>Arial</vt:lpstr>
      <vt:lpstr>Raleway SemiBold</vt:lpstr>
      <vt:lpstr>Gaoler template</vt:lpstr>
      <vt:lpstr>Análise Funcionalidades Moovit</vt:lpstr>
      <vt:lpstr>Funcionalidade 1)</vt:lpstr>
      <vt:lpstr>Diagrama de Classe</vt:lpstr>
      <vt:lpstr>Diagrama de Sequência </vt:lpstr>
      <vt:lpstr>Funcionalidade 2)</vt:lpstr>
      <vt:lpstr>Diagrama de Classe</vt:lpstr>
      <vt:lpstr>Diagrama de Sequência 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Funcionalidades Moovit</dc:title>
  <dc:creator>HP x360</dc:creator>
  <cp:lastModifiedBy>FABÍOLA CANEDO YUGAR</cp:lastModifiedBy>
  <cp:revision>5</cp:revision>
  <dcterms:modified xsi:type="dcterms:W3CDTF">2019-11-25T19:13:51Z</dcterms:modified>
</cp:coreProperties>
</file>