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E2EA9-5675-40BC-96EA-FD48E02CD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0B898-4C02-48BE-ABB3-91F3D7123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5189BC-C6A0-425B-931E-6E5E446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19-8AB0-410F-B153-15ABFF7F59D5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EA663-2CC4-49B9-A6D9-FE8E021C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EA0980-A9CC-4B3A-B331-386C9955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4DE0-97D6-40B9-AD49-062E3124D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0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88E8A-B35C-49D6-9C41-F0B3F1FD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CF4572-A04C-4F26-BDF8-7AE516F18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0ACDAA-01E1-4DA8-A6B1-1BC4D2D1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19-8AB0-410F-B153-15ABFF7F59D5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52B118-349E-45CE-A816-0C6D656B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3F87B-17AD-4B4A-AA4F-53CAC8A6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4DE0-97D6-40B9-AD49-062E3124D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77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65DF97-BE77-477C-9A53-854E808DB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548409-8B49-441F-9F60-06F789FC6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F3413E-1415-442D-BA3C-38DA18FF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19-8AB0-410F-B153-15ABFF7F59D5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349D58-2D69-4ADF-A3B1-122BF9E1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90AF33-C3D1-456F-ADF7-B97A314C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4DE0-97D6-40B9-AD49-062E3124D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7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5B383-2AA1-4422-9AE7-C864516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95D96D-3602-4D04-BDC4-5373AB2D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E8298-6C4C-4D76-8A4C-005F22BB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19-8AB0-410F-B153-15ABFF7F59D5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772C9-5C99-43A0-8ABE-CAF16178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084EF-4A86-4907-A927-F03173A8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4DE0-97D6-40B9-AD49-062E3124D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79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9ACF3-369D-418A-AD75-8E1E05BD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1FDD57-7E03-487D-A8D5-D4532873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EF86DB-FB4A-4B18-9841-CF2BB8B2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19-8AB0-410F-B153-15ABFF7F59D5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96E340-85BE-40F5-A5E4-DB716112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EBD53-B301-4074-BF86-51B65D63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4DE0-97D6-40B9-AD49-062E3124D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13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4C69C-E7CA-4711-A1B9-7A787884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DC374-19B0-4A9E-A812-0BD095273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180476-96FA-4CC6-BD77-7BF051E24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28EF5C-46B3-44D2-AE3E-79EC5C0D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19-8AB0-410F-B153-15ABFF7F59D5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B610A3-1A3C-4755-B07E-1CD78F7C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6BC056-8C43-428D-8509-172A1AD6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4DE0-97D6-40B9-AD49-062E3124D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45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26117-D7CB-4E6C-81AB-BA7EA469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5E876C-D2C1-42A0-8C25-FE18BBDBD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153319-3259-4D9B-B7D6-DB8BCCA6E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62D158-C26D-470B-AB7B-3D75FE4E5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90D40E-0D1D-47AD-A9A3-EF1FF52F0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B7AB4B-57C5-427B-9447-F80B6869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19-8AB0-410F-B153-15ABFF7F59D5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A23119-A9FE-499E-90BA-A6326151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BDF8A1-14CF-441F-97ED-BDBA8D9C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4DE0-97D6-40B9-AD49-062E3124D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49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7CB4-10D2-47CB-B3D1-BCF2174B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2E327F-A2EB-4428-B95F-0776085A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19-8AB0-410F-B153-15ABFF7F59D5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DC5D41-F2B4-4502-890D-65E0EFF3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0617F8-DF4D-4CEA-AE88-02ACFB32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4DE0-97D6-40B9-AD49-062E3124D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19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016AC5-4CDE-40A4-86CE-89F5BC9A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19-8AB0-410F-B153-15ABFF7F59D5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273D79-8ECB-4061-B2C0-1182E2D7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9AC7AB-3D67-4D49-ADB5-C1448161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4DE0-97D6-40B9-AD49-062E3124D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20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ECC8D-51D3-4D20-9B61-A00BFF4C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6C921-4B44-428F-BFE8-AEB3A260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EB4B0B-5337-49F7-B46E-BB642D0F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556A05-1B9B-48E9-8277-6F7C1E3B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19-8AB0-410F-B153-15ABFF7F59D5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ECA8FA-AE0C-4925-B11C-A0C30A47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FD4582-BB94-4393-A0F0-875731A7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4DE0-97D6-40B9-AD49-062E3124D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8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30B12-13EB-4E2E-86C1-5FADA0BD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7DF193-010A-425B-A26B-C36087BE8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F9BD8E-4FD9-4CAB-8584-536325F8D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7D8E70-EB11-4B27-B6E2-AE4D59BB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19-8AB0-410F-B153-15ABFF7F59D5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2676A4-A698-4FC4-ADA1-95DB002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E0B966-E121-4169-8D52-6B7702B5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4DE0-97D6-40B9-AD49-062E3124D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1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0F5B9-A614-46C5-B7CB-3BF8C761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7B2C4A-B877-4D0B-BBCE-933E963C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81F118-19B8-4C22-9F42-41D5D3BD2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6719-8AB0-410F-B153-15ABFF7F59D5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D2B76C-A52F-4FF0-80FB-5A782C73A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81E05-4885-4B4B-82CC-543574044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4DE0-97D6-40B9-AD49-062E3124D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8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dashboard icon">
            <a:extLst>
              <a:ext uri="{FF2B5EF4-FFF2-40B4-BE49-F238E27FC236}">
                <a16:creationId xmlns:a16="http://schemas.microsoft.com/office/drawing/2014/main" id="{F4BDAC2A-6BF0-404D-BC2D-0B02AFDBD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13" y="1467646"/>
            <a:ext cx="1101918" cy="11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icon people">
            <a:extLst>
              <a:ext uri="{FF2B5EF4-FFF2-40B4-BE49-F238E27FC236}">
                <a16:creationId xmlns:a16="http://schemas.microsoft.com/office/drawing/2014/main" id="{EDBF61E6-EB9B-438C-BCFF-C45BA629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12" y="1869098"/>
            <a:ext cx="1101918" cy="14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5C293D1-FB29-421F-8C79-B8B8E1B3C4BE}"/>
              </a:ext>
            </a:extLst>
          </p:cNvPr>
          <p:cNvSpPr/>
          <p:nvPr/>
        </p:nvSpPr>
        <p:spPr>
          <a:xfrm>
            <a:off x="-265044" y="42658"/>
            <a:ext cx="4426226" cy="3376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F9F3614-DB57-42A3-8EC6-161C13A2F8E8}"/>
              </a:ext>
            </a:extLst>
          </p:cNvPr>
          <p:cNvSpPr/>
          <p:nvPr/>
        </p:nvSpPr>
        <p:spPr>
          <a:xfrm>
            <a:off x="145772" y="42658"/>
            <a:ext cx="3843131" cy="33768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Lágrima 10">
            <a:extLst>
              <a:ext uri="{FF2B5EF4-FFF2-40B4-BE49-F238E27FC236}">
                <a16:creationId xmlns:a16="http://schemas.microsoft.com/office/drawing/2014/main" id="{42C0D34C-B64C-4528-8B7E-B53377C6E334}"/>
              </a:ext>
            </a:extLst>
          </p:cNvPr>
          <p:cNvSpPr/>
          <p:nvPr/>
        </p:nvSpPr>
        <p:spPr>
          <a:xfrm rot="7544220">
            <a:off x="1903305" y="57723"/>
            <a:ext cx="1412705" cy="1394859"/>
          </a:xfrm>
          <a:prstGeom prst="teardrop">
            <a:avLst>
              <a:gd name="adj" fmla="val 8765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esultado de imagem para icon cpu">
            <a:extLst>
              <a:ext uri="{FF2B5EF4-FFF2-40B4-BE49-F238E27FC236}">
                <a16:creationId xmlns:a16="http://schemas.microsoft.com/office/drawing/2014/main" id="{0C0EE216-A622-48D9-A15F-3FB59DA5C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73" y="117462"/>
            <a:ext cx="50027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icon gpu">
            <a:extLst>
              <a:ext uri="{FF2B5EF4-FFF2-40B4-BE49-F238E27FC236}">
                <a16:creationId xmlns:a16="http://schemas.microsoft.com/office/drawing/2014/main" id="{8199F7D7-5B0A-41FA-8957-87D26D20F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24" y="617732"/>
            <a:ext cx="662454" cy="6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icon processamento">
            <a:extLst>
              <a:ext uri="{FF2B5EF4-FFF2-40B4-BE49-F238E27FC236}">
                <a16:creationId xmlns:a16="http://schemas.microsoft.com/office/drawing/2014/main" id="{73402E1F-F9C3-4DC9-8E1A-80F4D0CC8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 b="10918"/>
          <a:stretch/>
        </p:blipFill>
        <p:spPr bwMode="auto">
          <a:xfrm>
            <a:off x="2609658" y="574844"/>
            <a:ext cx="420996" cy="39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icon ram">
            <a:extLst>
              <a:ext uri="{FF2B5EF4-FFF2-40B4-BE49-F238E27FC236}">
                <a16:creationId xmlns:a16="http://schemas.microsoft.com/office/drawing/2014/main" id="{3E9AE5D3-2F02-4885-8DD2-BDB1B61B5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18" y="1112969"/>
            <a:ext cx="304799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F7699D9-3CB5-4A8C-A901-B98CF1FA503D}"/>
              </a:ext>
            </a:extLst>
          </p:cNvPr>
          <p:cNvCxnSpPr>
            <a:cxnSpLocks/>
          </p:cNvCxnSpPr>
          <p:nvPr/>
        </p:nvCxnSpPr>
        <p:spPr>
          <a:xfrm>
            <a:off x="3988903" y="1467646"/>
            <a:ext cx="1815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Resultado de imagem para icon iphone">
            <a:extLst>
              <a:ext uri="{FF2B5EF4-FFF2-40B4-BE49-F238E27FC236}">
                <a16:creationId xmlns:a16="http://schemas.microsoft.com/office/drawing/2014/main" id="{4BCF3179-C13E-445C-9B11-A055A1E2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099" y="4265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B193501-37C0-4D1D-8A40-2746C83A03D4}"/>
              </a:ext>
            </a:extLst>
          </p:cNvPr>
          <p:cNvSpPr/>
          <p:nvPr/>
        </p:nvSpPr>
        <p:spPr>
          <a:xfrm>
            <a:off x="9470291" y="1533443"/>
            <a:ext cx="23021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Relatório Mensal</a:t>
            </a:r>
            <a:endParaRPr lang="pt-BR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46" name="Picture 22" descr="Resultado de imagem para icon dashboard">
            <a:extLst>
              <a:ext uri="{FF2B5EF4-FFF2-40B4-BE49-F238E27FC236}">
                <a16:creationId xmlns:a16="http://schemas.microsoft.com/office/drawing/2014/main" id="{460C2C89-9295-4A87-A54C-AD8B922A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162" y="2072440"/>
            <a:ext cx="1738429" cy="173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6C46C7A-4C70-41C6-9091-480E379B2D6E}"/>
              </a:ext>
            </a:extLst>
          </p:cNvPr>
          <p:cNvCxnSpPr>
            <a:cxnSpLocks/>
          </p:cNvCxnSpPr>
          <p:nvPr/>
        </p:nvCxnSpPr>
        <p:spPr>
          <a:xfrm flipV="1">
            <a:off x="9593360" y="797649"/>
            <a:ext cx="2117567" cy="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 descr="Uma imagem contendo música&#10;&#10;Descrição gerada automaticamente">
            <a:extLst>
              <a:ext uri="{FF2B5EF4-FFF2-40B4-BE49-F238E27FC236}">
                <a16:creationId xmlns:a16="http://schemas.microsoft.com/office/drawing/2014/main" id="{0AD7B2EB-EC40-43A4-A4B9-337B703A63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1" y="431968"/>
            <a:ext cx="738126" cy="223745"/>
          </a:xfrm>
          <a:prstGeom prst="rect">
            <a:avLst/>
          </a:prstGeom>
        </p:spPr>
      </p:pic>
      <p:pic>
        <p:nvPicPr>
          <p:cNvPr id="1048" name="Picture 24" descr="Resultado de imagem para icon options">
            <a:extLst>
              <a:ext uri="{FF2B5EF4-FFF2-40B4-BE49-F238E27FC236}">
                <a16:creationId xmlns:a16="http://schemas.microsoft.com/office/drawing/2014/main" id="{B947582C-7422-46AF-84D8-10206883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580" y="883975"/>
            <a:ext cx="289909" cy="28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ED2A6BA4-E06D-4C81-9F1E-E275BB94D9F2}"/>
              </a:ext>
            </a:extLst>
          </p:cNvPr>
          <p:cNvCxnSpPr>
            <a:cxnSpLocks/>
          </p:cNvCxnSpPr>
          <p:nvPr/>
        </p:nvCxnSpPr>
        <p:spPr>
          <a:xfrm flipV="1">
            <a:off x="9593360" y="1242850"/>
            <a:ext cx="2117567" cy="1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8" descr="Resultado de imagem para icon iphone">
            <a:extLst>
              <a:ext uri="{FF2B5EF4-FFF2-40B4-BE49-F238E27FC236}">
                <a16:creationId xmlns:a16="http://schemas.microsoft.com/office/drawing/2014/main" id="{63FDF723-5650-488F-9217-4AD05F0F2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65" y="4265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m 41" descr="Uma imagem contendo música&#10;&#10;Descrição gerada automaticamente">
            <a:extLst>
              <a:ext uri="{FF2B5EF4-FFF2-40B4-BE49-F238E27FC236}">
                <a16:creationId xmlns:a16="http://schemas.microsoft.com/office/drawing/2014/main" id="{AC2F0AF0-F0C0-402A-9DC0-CDD79AEF0D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34" y="841320"/>
            <a:ext cx="1968758" cy="596781"/>
          </a:xfrm>
          <a:prstGeom prst="rect">
            <a:avLst/>
          </a:prstGeom>
        </p:spPr>
      </p:pic>
      <p:pic>
        <p:nvPicPr>
          <p:cNvPr id="1052" name="Picture 28" descr="Resultado de imagem para icon password">
            <a:extLst>
              <a:ext uri="{FF2B5EF4-FFF2-40B4-BE49-F238E27FC236}">
                <a16:creationId xmlns:a16="http://schemas.microsoft.com/office/drawing/2014/main" id="{84C57E2E-006E-49A9-8685-885FB1C9C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05" y="1584433"/>
            <a:ext cx="1793250" cy="17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A036D6B-C54E-482D-B247-A33F9273B6DF}"/>
              </a:ext>
            </a:extLst>
          </p:cNvPr>
          <p:cNvCxnSpPr>
            <a:cxnSpLocks/>
          </p:cNvCxnSpPr>
          <p:nvPr/>
        </p:nvCxnSpPr>
        <p:spPr>
          <a:xfrm>
            <a:off x="8415130" y="1533443"/>
            <a:ext cx="828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938DFC-F3F4-475C-A5E5-73D3ADC79EB8}"/>
              </a:ext>
            </a:extLst>
          </p:cNvPr>
          <p:cNvSpPr txBox="1"/>
          <p:nvPr/>
        </p:nvSpPr>
        <p:spPr>
          <a:xfrm>
            <a:off x="158416" y="4879711"/>
            <a:ext cx="6322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Com esse modelo o usuário tem fácil entendimento(é intuitivo).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 esse modelo o usuário está no comando para entrar e sair da sua tela)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 esse modelo o usuário tem uma redução de memoria por ter pouco conteúdo.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450918-DB12-4AA6-8DCD-CB67A76A362F}"/>
              </a:ext>
            </a:extLst>
          </p:cNvPr>
          <p:cNvSpPr txBox="1"/>
          <p:nvPr/>
        </p:nvSpPr>
        <p:spPr>
          <a:xfrm>
            <a:off x="8811241" y="5055489"/>
            <a:ext cx="3620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os gráfico utilizamos cores que remetem a coisas do cotidiano. Como vermelho para ruim, verde para bom e preto para aceitável.</a:t>
            </a:r>
          </a:p>
        </p:txBody>
      </p:sp>
    </p:spTree>
    <p:extLst>
      <p:ext uri="{BB962C8B-B14F-4D97-AF65-F5344CB8AC3E}">
        <p14:creationId xmlns:p14="http://schemas.microsoft.com/office/powerpoint/2010/main" val="91764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95C4513-D9B8-4F8C-A455-B4F2225B0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7" t="-3195" r="1433" b="3195"/>
          <a:stretch/>
        </p:blipFill>
        <p:spPr>
          <a:xfrm>
            <a:off x="1153551" y="1462664"/>
            <a:ext cx="10452295" cy="52283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2B6EF1E-85B8-4714-A004-06978E577271}"/>
              </a:ext>
            </a:extLst>
          </p:cNvPr>
          <p:cNvSpPr/>
          <p:nvPr/>
        </p:nvSpPr>
        <p:spPr>
          <a:xfrm>
            <a:off x="5400904" y="167036"/>
            <a:ext cx="1957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351664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9698453-B97B-4909-BDF9-EB991C2B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894996"/>
            <a:ext cx="9840698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41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Medina de Oliveira Juliano</dc:creator>
  <cp:lastModifiedBy>Natalia Medina de Oliveira Juliano</cp:lastModifiedBy>
  <cp:revision>6</cp:revision>
  <dcterms:created xsi:type="dcterms:W3CDTF">2019-09-23T23:11:03Z</dcterms:created>
  <dcterms:modified xsi:type="dcterms:W3CDTF">2019-09-30T23:23:12Z</dcterms:modified>
</cp:coreProperties>
</file>