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6"/>
  </p:sldMasterIdLst>
  <p:sldIdLst>
    <p:sldId id="257" r:id="rId57"/>
    <p:sldId id="259" r:id="rId58"/>
    <p:sldId id="261" r:id="rId59"/>
    <p:sldId id="262" r:id="rId60"/>
    <p:sldId id="260" r:id="rId6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1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viewProps" Target="view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slide" Target="slides/slide2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slide" Target="slides/slide1.xml"/><Relationship Id="rId61" Type="http://schemas.openxmlformats.org/officeDocument/2006/relationships/slide" Target="slides/slide5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slide" Target="slides/slide4.xml"/><Relationship Id="rId65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slideMaster" Target="slideMasters/slideMaster1.xml"/><Relationship Id="rId64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C3AE6-95C7-4D90-9F49-31AAF17B9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153669-1100-4940-81D9-42D209F53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48DA98-84BC-4E0F-A86F-8ED17376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B7D2-3C15-4B49-B483-A31EA40D4029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6A1FFC-8ACA-4C42-9C41-1614710E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ECC7E3-3E66-4A93-ABBF-564B133F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96CC-4624-4735-A27E-A7EF3F1D8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34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86C17-4EDC-46BA-AD49-74726B16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158D75-A03B-46C2-9092-52FE4F2E2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3E303C-8ED9-4F3A-9A7E-807D879A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B7D2-3C15-4B49-B483-A31EA40D4029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D70124-07DB-4721-B4FA-D929A495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0EA319-D30D-4F44-9E0F-94D10EBF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96CC-4624-4735-A27E-A7EF3F1D8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47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6B939E-8793-489D-A75B-8D776D550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F724D2-3CB9-4BFE-82AB-D9559387F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9076D2-8B40-4BA6-AD29-CBCA72B4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B7D2-3C15-4B49-B483-A31EA40D4029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5B1A32-7186-4DB2-BF91-AB5E7B90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9F6581-70C4-43BE-B293-408BD1D3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96CC-4624-4735-A27E-A7EF3F1D8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2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09911-6339-4FE5-BC85-71C97F7C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665A80-2708-425C-BA96-CD32AC39A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E59C0A-1A68-4A82-A38E-BFD6708C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B7D2-3C15-4B49-B483-A31EA40D4029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A8CD96-DF5B-4185-960F-6B4B6455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7135F9-78B3-4F47-9299-19C60A5E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96CC-4624-4735-A27E-A7EF3F1D8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05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05814-219F-4F44-A70B-05E21C83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B1CE08-9284-4174-8AAF-CDD3F01E1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DCBCFA-0CF4-43C0-97C3-453BAFD7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B7D2-3C15-4B49-B483-A31EA40D4029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79E2DC-31D6-425F-8054-7C93D97E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FDC34F-FA08-4334-9A9A-000F0B12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96CC-4624-4735-A27E-A7EF3F1D8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57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A08BA-7C93-44FC-A29A-D9D21192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812C-B271-4FC8-A536-E23B92E9E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218CE0-40CF-4753-AC55-D0729AFA2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3619F0-75B3-4A02-9CBC-3C25F030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B7D2-3C15-4B49-B483-A31EA40D4029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1E1E76-6B82-44AB-99D4-1D76942F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D37995-7835-478E-8C44-F48B5CAB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96CC-4624-4735-A27E-A7EF3F1D8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96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6A16D-881D-4446-B02A-0652234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14AB86-56B2-4A62-A62E-3915548F0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C0DFEB-9D81-4033-B0D6-D69F8F969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A356A3-E4C9-4B01-A970-C3088C7BE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EDA727-2E3A-40FB-93A2-9C63A9F51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3B45CD4-7764-43A1-B0B3-9F405543B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B7D2-3C15-4B49-B483-A31EA40D4029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AB8950C-2324-42EF-931F-CA0F2C31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4E1225C-7E11-4DF5-ABA7-1C2746E1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96CC-4624-4735-A27E-A7EF3F1D8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12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60EDE-9B07-4680-8DF5-FB014B9E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B20EC2-F9E1-4F5D-87B2-8F1F9430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B7D2-3C15-4B49-B483-A31EA40D4029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807AFC-BEDD-4D45-9FCF-DDBDC745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148000-D739-4EC3-BF86-C240A6BC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96CC-4624-4735-A27E-A7EF3F1D8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71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8507F2-BEC0-456A-AAFA-EE02FF88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B7D2-3C15-4B49-B483-A31EA40D4029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C7546E-7BEC-4E9D-8787-4B2DF250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14C94F-57DF-40B2-8200-F3BA4A21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96CC-4624-4735-A27E-A7EF3F1D8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63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5199B-045D-478F-BF55-628160F43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03003A-0AC8-4418-ADFB-A5EF7F7C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725031-C0EA-4118-8B76-B19216560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842ABC-B59B-4E3A-9C23-C5ACAA41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B7D2-3C15-4B49-B483-A31EA40D4029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9E5E91-A9BE-4B68-8DD0-B2C9AE00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C89BF3-0D28-44B5-8F2B-1E267389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96CC-4624-4735-A27E-A7EF3F1D8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13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1C367-2762-49B3-BBE5-C29C3F8D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129613-9284-4AAF-A710-BBE6B1784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687019-9539-4278-9230-8C2BF0C70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92C80A-A2EB-4004-9188-8FE4A71C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B7D2-3C15-4B49-B483-A31EA40D4029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0135DC-D684-4654-A2AB-42AE1082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0CC8C6-9A26-40E5-B120-AFC35D79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96CC-4624-4735-A27E-A7EF3F1D8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25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846742-6896-4D05-B3B6-3009CE064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ABAB99-9D65-4933-8FCE-92B52E36F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D581CD-72A4-409E-B321-4E2E1C9C3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1B7D2-3C15-4B49-B483-A31EA40D4029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42CA8D-20DE-4B86-86E7-D66605493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ECAB79-78EE-401B-BD8C-8FC148BEB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E96CC-4624-4735-A27E-A7EF3F1D8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0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5BC4C-56BB-41FD-A1AA-29F06E1E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712" y="2103437"/>
            <a:ext cx="6219826" cy="1325563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rgbClr val="92D050"/>
                </a:solidFill>
              </a:rPr>
              <a:t>UI e </a:t>
            </a:r>
            <a:r>
              <a:rPr lang="pt-BR" sz="8000" b="1" dirty="0">
                <a:solidFill>
                  <a:srgbClr val="D51BB2"/>
                </a:solidFill>
              </a:rPr>
              <a:t>BPMN</a:t>
            </a:r>
            <a:r>
              <a:rPr lang="pt-BR" sz="8000" b="1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4" name="Google Shape;70;p12">
            <a:extLst>
              <a:ext uri="{FF2B5EF4-FFF2-40B4-BE49-F238E27FC236}">
                <a16:creationId xmlns:a16="http://schemas.microsoft.com/office/drawing/2014/main" id="{BC3B995E-3F0B-41E5-AE2D-A402334D8614}"/>
              </a:ext>
            </a:extLst>
          </p:cNvPr>
          <p:cNvSpPr txBox="1">
            <a:spLocks/>
          </p:cNvSpPr>
          <p:nvPr/>
        </p:nvSpPr>
        <p:spPr>
          <a:xfrm>
            <a:off x="3192300" y="5480802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pt-BR" sz="1500" dirty="0"/>
              <a:t>Fabíola Canedo Yugar</a:t>
            </a:r>
          </a:p>
          <a:p>
            <a:pPr algn="ctr"/>
            <a:r>
              <a:rPr lang="pt-BR" sz="1500" dirty="0"/>
              <a:t>RA:01191065</a:t>
            </a:r>
          </a:p>
          <a:p>
            <a:pPr algn="ctr"/>
            <a:r>
              <a:rPr lang="pt-BR" sz="1500" dirty="0"/>
              <a:t>Disciplina: Análise e Desenvolvimento de Sistemas</a:t>
            </a:r>
          </a:p>
        </p:txBody>
      </p:sp>
    </p:spTree>
    <p:extLst>
      <p:ext uri="{BB962C8B-B14F-4D97-AF65-F5344CB8AC3E}">
        <p14:creationId xmlns:p14="http://schemas.microsoft.com/office/powerpoint/2010/main" val="194824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D0F1780-03A0-4109-B9F4-BD3C7755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3826" y="-313893"/>
            <a:ext cx="7549862" cy="1325563"/>
          </a:xfrm>
        </p:spPr>
        <p:txBody>
          <a:bodyPr>
            <a:noAutofit/>
          </a:bodyPr>
          <a:lstStyle/>
          <a:p>
            <a:r>
              <a:rPr lang="pt-BR" sz="6000" b="1" dirty="0">
                <a:solidFill>
                  <a:srgbClr val="92D050"/>
                </a:solidFill>
              </a:rPr>
              <a:t>Storyboard</a:t>
            </a:r>
            <a:r>
              <a:rPr lang="pt-BR" sz="6000" b="1" dirty="0">
                <a:solidFill>
                  <a:srgbClr val="00B0F0"/>
                </a:solidFill>
              </a:rPr>
              <a:t> </a:t>
            </a:r>
            <a:r>
              <a:rPr lang="pt-BR" sz="6000" b="1" dirty="0">
                <a:solidFill>
                  <a:srgbClr val="D51BB2"/>
                </a:solidFill>
              </a:rPr>
              <a:t>mineHash</a:t>
            </a:r>
          </a:p>
        </p:txBody>
      </p:sp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FDC3B830-C03E-4C08-B264-798DA796E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" t="3853" r="16111" b="3735"/>
          <a:stretch/>
        </p:blipFill>
        <p:spPr>
          <a:xfrm rot="16200000">
            <a:off x="2738100" y="-1321284"/>
            <a:ext cx="6152385" cy="1020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FD57D8C-2FCC-4689-AD56-BA0A99435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025" y="88773"/>
            <a:ext cx="8378681" cy="6680452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1E4B5C6-4E5B-4869-AA49-1572066D4B77}"/>
              </a:ext>
            </a:extLst>
          </p:cNvPr>
          <p:cNvCxnSpPr>
            <a:cxnSpLocks/>
          </p:cNvCxnSpPr>
          <p:nvPr/>
        </p:nvCxnSpPr>
        <p:spPr>
          <a:xfrm flipH="1">
            <a:off x="3535437" y="88774"/>
            <a:ext cx="17174" cy="6699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4E6DA6C-101B-464E-837D-93F0F85CCEE1}"/>
              </a:ext>
            </a:extLst>
          </p:cNvPr>
          <p:cNvCxnSpPr/>
          <p:nvPr/>
        </p:nvCxnSpPr>
        <p:spPr>
          <a:xfrm>
            <a:off x="3552611" y="6769225"/>
            <a:ext cx="8392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EA16400-42B0-40CE-8799-7A540FC95162}"/>
              </a:ext>
            </a:extLst>
          </p:cNvPr>
          <p:cNvCxnSpPr/>
          <p:nvPr/>
        </p:nvCxnSpPr>
        <p:spPr>
          <a:xfrm>
            <a:off x="11922706" y="88774"/>
            <a:ext cx="0" cy="6699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Texto preto sobre fundo branco&#10;&#10;Descrição gerada automaticamente">
            <a:extLst>
              <a:ext uri="{FF2B5EF4-FFF2-40B4-BE49-F238E27FC236}">
                <a16:creationId xmlns:a16="http://schemas.microsoft.com/office/drawing/2014/main" id="{D7978DB6-D3B0-4FDF-B549-3ED722C83D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" t="50694" r="52432" b="29300"/>
          <a:stretch/>
        </p:blipFill>
        <p:spPr>
          <a:xfrm rot="16200000">
            <a:off x="419701" y="1537009"/>
            <a:ext cx="2179780" cy="137203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E7101E5-1211-47B1-A485-1A740DC85200}"/>
              </a:ext>
            </a:extLst>
          </p:cNvPr>
          <p:cNvSpPr txBox="1"/>
          <p:nvPr/>
        </p:nvSpPr>
        <p:spPr>
          <a:xfrm>
            <a:off x="823574" y="464190"/>
            <a:ext cx="1354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Quadro 7 do Storyboard</a:t>
            </a:r>
          </a:p>
          <a:p>
            <a:pPr algn="ctr"/>
            <a:endParaRPr lang="pt-BR" dirty="0"/>
          </a:p>
        </p:txBody>
      </p:sp>
      <p:sp>
        <p:nvSpPr>
          <p:cNvPr id="11" name="Seta: Curva para a Direita 10">
            <a:extLst>
              <a:ext uri="{FF2B5EF4-FFF2-40B4-BE49-F238E27FC236}">
                <a16:creationId xmlns:a16="http://schemas.microsoft.com/office/drawing/2014/main" id="{0BE039D0-51CF-4889-9E2B-226FDD512851}"/>
              </a:ext>
            </a:extLst>
          </p:cNvPr>
          <p:cNvSpPr/>
          <p:nvPr/>
        </p:nvSpPr>
        <p:spPr>
          <a:xfrm rot="18809829">
            <a:off x="1669215" y="3349005"/>
            <a:ext cx="998254" cy="2664552"/>
          </a:xfrm>
          <a:prstGeom prst="curvedRightArrow">
            <a:avLst>
              <a:gd name="adj1" fmla="val 25000"/>
              <a:gd name="adj2" fmla="val 7328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72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C82A771-CEF5-4CDE-A2C7-C10A454F0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66" y="426222"/>
            <a:ext cx="11844868" cy="6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7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D0F1780-03A0-4109-B9F4-BD3C7755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" y="360362"/>
            <a:ext cx="6219826" cy="1325563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rgbClr val="92D050"/>
                </a:solidFill>
              </a:rPr>
              <a:t>BPMN</a:t>
            </a:r>
            <a:r>
              <a:rPr lang="pt-BR" sz="8000" b="1" dirty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F439702-A6EF-4A1E-984C-C6A08D00F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26" y="1685925"/>
            <a:ext cx="11564948" cy="461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90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0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2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1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8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2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3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2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5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2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7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8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29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31.xml><?xml version="1.0" encoding="utf-8"?>
<Control xmlns="http://schemas.microsoft.com/VisualStudio/2011/storyboarding/control">
  <Id Name="System.Storyboarding.WindowsPhone.AddressBar" Revision="1" Stencil="System.Storyboarding.WindowsPhone" StencilVersion="0.1"/>
</Control>
</file>

<file path=customXml/item32.xml><?xml version="1.0" encoding="utf-8"?>
<Control xmlns="http://schemas.microsoft.com/VisualStudio/2011/storyboarding/control">
  <Id Name="System.Storyboarding.WindowsPhoneIcons.BaseCircle" RevisionId="5814b1e0-0169-11e0-a976-0800200c9a66" Stencil="System.Storyboarding.WindowsPhoneIcons" StencilRevisionId="5814b1e0-0169-11e0-a976-0800200c9a66" StencilVersion="0.1"/>
</Control>
</file>

<file path=customXml/item3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40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4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2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43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44.xml><?xml version="1.0" encoding="utf-8"?>
<Control xmlns="http://schemas.microsoft.com/VisualStudio/2011/storyboarding/control">
  <Id Name="System.Storyboarding.WindowsPhoneIcons.BaseCircle" RevisionId="5814b1e0-0169-11e0-a976-0800200c9a66" Stencil="System.Storyboarding.WindowsPhoneIcons" StencilRevisionId="5814b1e0-0169-11e0-a976-0800200c9a66" StencilVersion="0.1"/>
</Control>
</file>

<file path=customXml/item45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4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1.xml><?xml version="1.0" encoding="utf-8"?>
<Control xmlns="http://schemas.microsoft.com/VisualStudio/2011/storyboarding/control">
  <Id Name="System.Storyboarding.WindowsPhone.Notification" Revision="1" Stencil="System.Storyboarding.WindowsPhone" StencilVersion="0.1"/>
</Control>
</file>

<file path=customXml/item5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7.xml><?xml version="1.0" encoding="utf-8"?>
<Control xmlns="http://schemas.microsoft.com/VisualStudio/2011/storyboarding/control">
  <Id Name="System.Storyboarding.WindowsPhoneIcons.BaseCircle" RevisionId="5814b1e0-0169-11e0-a976-0800200c9a66" Stencil="System.Storyboarding.WindowsPhoneIcons" StencilRevisionId="5814b1e0-0169-11e0-a976-0800200c9a66" StencilVersion="0.1"/>
</Control>
</file>

<file path=customXml/item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7529EB97-BF01-4511-8BE0-78D02615DD3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F5B9206-6C5C-4829-90AF-A478BEEFC6D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6EF0D77-C994-4232-9406-B3D450F8185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2ED57B16-65F0-4D88-8FC8-86653DF414F3}">
  <ds:schemaRefs>
    <ds:schemaRef ds:uri="http://schemas.microsoft.com/VisualStudio/2011/storyboarding/control/v1.0"/>
  </ds:schemaRefs>
</ds:datastoreItem>
</file>

<file path=customXml/itemProps13.xml><?xml version="1.0" encoding="utf-8"?>
<ds:datastoreItem xmlns:ds="http://schemas.openxmlformats.org/officeDocument/2006/customXml" ds:itemID="{A56E7BBF-4AD1-4BAB-BB90-656BC303E39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54096EDF-8844-4AF1-A245-67F5F80754A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29B3AC5-B5F8-4EC6-B7E4-5A1C4E19EB6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2DD831E-60D3-43EB-B468-4706232D8BE8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64CECF6-9DCA-4D1C-9B38-E0688ABC9BE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292371B-E589-4EEB-8275-DCD414EE92A1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27E5C53-C01D-4E70-A6B9-862CEA9643D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9937930-DC36-430C-9A19-8EEE2E8C956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C0C511F-E67D-4D4A-9A7B-6E9F2916E4D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8376A45C-3B73-430A-AB07-14AE228ECB5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3032AE8-14A9-41E6-8BB9-4553C2FFF26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E8B65369-76D4-44B9-8CEB-D454AC76CCEB}">
  <ds:schemaRefs>
    <ds:schemaRef ds:uri="http://schemas.microsoft.com/VisualStudio/2011/storyboarding/control/v1.0"/>
  </ds:schemaRefs>
</ds:datastoreItem>
</file>

<file path=customXml/itemProps24.xml><?xml version="1.0" encoding="utf-8"?>
<ds:datastoreItem xmlns:ds="http://schemas.openxmlformats.org/officeDocument/2006/customXml" ds:itemID="{2D71B260-49DD-430A-993F-35BB818160D2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CA1E503-3BE5-48F9-8903-1F5A0E5B53FA}">
  <ds:schemaRefs>
    <ds:schemaRef ds:uri="http://schemas.microsoft.com/VisualStudio/2011/storyboarding/control/v1.0"/>
  </ds:schemaRefs>
</ds:datastoreItem>
</file>

<file path=customXml/itemProps26.xml><?xml version="1.0" encoding="utf-8"?>
<ds:datastoreItem xmlns:ds="http://schemas.openxmlformats.org/officeDocument/2006/customXml" ds:itemID="{49759F72-C897-4C99-BC12-43B4997A3BA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28EAB25-F23C-4A91-8FC2-DD3A0798056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A6F5145-09F5-421E-ABA8-035D9DF59D73}">
  <ds:schemaRefs>
    <ds:schemaRef ds:uri="http://schemas.microsoft.com/VisualStudio/2011/storyboarding/control/v1.0"/>
  </ds:schemaRefs>
</ds:datastoreItem>
</file>

<file path=customXml/itemProps29.xml><?xml version="1.0" encoding="utf-8"?>
<ds:datastoreItem xmlns:ds="http://schemas.openxmlformats.org/officeDocument/2006/customXml" ds:itemID="{78B66EC8-9CA0-49B3-96A0-3B41E6C5132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94C4AAC-06E8-4F4B-800C-6825923ECAA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63D656A-826B-4147-87AA-FF59BFB553D0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A14B34D-7084-431E-9DCE-D16759114839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BEEED00-FF19-4B63-8168-D953D8D4F4E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E83CE332-ECC5-4BAC-A734-C260BE747A0D}">
  <ds:schemaRefs>
    <ds:schemaRef ds:uri="http://schemas.microsoft.com/VisualStudio/2011/storyboarding/control/v1.0"/>
  </ds:schemaRefs>
</ds:datastoreItem>
</file>

<file path=customXml/itemProps34.xml><?xml version="1.0" encoding="utf-8"?>
<ds:datastoreItem xmlns:ds="http://schemas.openxmlformats.org/officeDocument/2006/customXml" ds:itemID="{DB8FDA7E-6DFA-4D39-BF74-8EA9E6E1B6BB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D876FCC0-9E7A-48B1-8E50-1A0759F74E0A}">
  <ds:schemaRefs>
    <ds:schemaRef ds:uri="http://schemas.microsoft.com/VisualStudio/2011/storyboarding/control/v1.0"/>
  </ds:schemaRefs>
</ds:datastoreItem>
</file>

<file path=customXml/itemProps36.xml><?xml version="1.0" encoding="utf-8"?>
<ds:datastoreItem xmlns:ds="http://schemas.openxmlformats.org/officeDocument/2006/customXml" ds:itemID="{6089AD14-2AFF-487A-A99A-106B05215CC5}">
  <ds:schemaRefs>
    <ds:schemaRef ds:uri="http://schemas.microsoft.com/VisualStudio/2011/storyboarding/control/v1.0"/>
  </ds:schemaRefs>
</ds:datastoreItem>
</file>

<file path=customXml/itemProps37.xml><?xml version="1.0" encoding="utf-8"?>
<ds:datastoreItem xmlns:ds="http://schemas.openxmlformats.org/officeDocument/2006/customXml" ds:itemID="{62297194-F276-4C35-9AA2-BFDF1B032F7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05C8BB45-782C-4141-A21F-408D72D18D5D}">
  <ds:schemaRefs>
    <ds:schemaRef ds:uri="http://schemas.microsoft.com/VisualStudio/2011/storyboarding/control/v1.0"/>
  </ds:schemaRefs>
</ds:datastoreItem>
</file>

<file path=customXml/itemProps39.xml><?xml version="1.0" encoding="utf-8"?>
<ds:datastoreItem xmlns:ds="http://schemas.openxmlformats.org/officeDocument/2006/customXml" ds:itemID="{B945FD6A-04E9-4DD2-94EC-104268517FC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66DA436-CE30-453F-9CC1-28AD3B50F144}">
  <ds:schemaRefs>
    <ds:schemaRef ds:uri="http://schemas.microsoft.com/VisualStudio/2011/storyboarding/control/v1.0"/>
  </ds:schemaRefs>
</ds:datastoreItem>
</file>

<file path=customXml/itemProps40.xml><?xml version="1.0" encoding="utf-8"?>
<ds:datastoreItem xmlns:ds="http://schemas.openxmlformats.org/officeDocument/2006/customXml" ds:itemID="{DE7BE20B-BA3B-4BBB-A0E8-B6D05392D5B9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2BBB2FA-F8D8-485D-82A6-F1C443370B32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AB8AF5A6-FA45-4246-A67D-74215671FBEF}">
  <ds:schemaRefs>
    <ds:schemaRef ds:uri="http://schemas.microsoft.com/VisualStudio/2011/storyboarding/control/v1.0"/>
  </ds:schemaRefs>
</ds:datastoreItem>
</file>

<file path=customXml/itemProps43.xml><?xml version="1.0" encoding="utf-8"?>
<ds:datastoreItem xmlns:ds="http://schemas.openxmlformats.org/officeDocument/2006/customXml" ds:itemID="{5CE75D27-2CDF-4D23-A7BC-437D1A6CD6A1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0D3D13F4-9D41-4F5D-8B66-C035C4E500E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20CCF91-9787-422A-AEBB-C4729D818C00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F4D1A0ED-FA54-48CC-9B2D-45DA2F69F366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B86ED811-76FA-470E-BF65-7B08F4E478BD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08924E6F-AF6E-4FB5-B762-56A3B9F0C755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C7553EA-C8A0-4EBF-A29E-BA0DE6101FA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CE23676-7212-4FCA-ABFB-70FF7FF618C0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4475BC4D-1BB3-42EE-94C9-1B162D8BAFED}">
  <ds:schemaRefs>
    <ds:schemaRef ds:uri="http://schemas.microsoft.com/VisualStudio/2011/storyboarding/control/v1.0"/>
  </ds:schemaRefs>
</ds:datastoreItem>
</file>

<file path=customXml/itemProps51.xml><?xml version="1.0" encoding="utf-8"?>
<ds:datastoreItem xmlns:ds="http://schemas.openxmlformats.org/officeDocument/2006/customXml" ds:itemID="{C90A7E05-367A-409F-8575-5A648C1BFBD4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BCFDDF06-4D2E-4D6D-9A1B-C447B3F4EA67}">
  <ds:schemaRefs>
    <ds:schemaRef ds:uri="http://schemas.microsoft.com/VisualStudio/2011/storyboarding/control/v1.0"/>
  </ds:schemaRefs>
</ds:datastoreItem>
</file>

<file path=customXml/itemProps53.xml><?xml version="1.0" encoding="utf-8"?>
<ds:datastoreItem xmlns:ds="http://schemas.openxmlformats.org/officeDocument/2006/customXml" ds:itemID="{0A0B0AB4-528F-45D0-9477-351EBE4AC7B5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8288DEA-22B9-443B-ABE1-014EF687A73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045D4969-F9B9-45EE-9D79-D6EB05C462F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F8B743C-58C9-496B-861D-37CFDCB689D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B91D4BE-113B-45F6-9A79-957F3F780C8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4C904A3-A401-46B3-86AE-30E9F5482AD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D4DAEC8-7379-421E-B3E8-FF083F2516E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23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 Slab</vt:lpstr>
      <vt:lpstr>Tema do Office</vt:lpstr>
      <vt:lpstr>UI e BPMN </vt:lpstr>
      <vt:lpstr>Storyboard mineHash</vt:lpstr>
      <vt:lpstr>Apresentação do PowerPoint</vt:lpstr>
      <vt:lpstr>Apresentação do PowerPoint</vt:lpstr>
      <vt:lpstr>BPMN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HP x360</dc:creator>
  <cp:lastModifiedBy>Fabíola Canedo Yugar</cp:lastModifiedBy>
  <cp:revision>11</cp:revision>
  <dcterms:created xsi:type="dcterms:W3CDTF">2019-09-23T21:58:23Z</dcterms:created>
  <dcterms:modified xsi:type="dcterms:W3CDTF">2019-09-26T12:41:29Z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