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344" r:id="rId3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67" d="100"/>
          <a:sy n="67" d="100"/>
        </p:scale>
        <p:origin x="1786" y="67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653522" y="1627248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73140" y="1166514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Tarefa Identificada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18037" y="1044326"/>
            <a:ext cx="3198311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Ideias e Soluções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415145" y="104432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Negócio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539987" y="1848306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Dificuldades em formar Pools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62637" y="307203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Custos altos com mineração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184830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Monitoramento de mineração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307203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Incentivo ao investimento na criptomoeda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67906" y="4989505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Investidores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65103" y="4997214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Mineradores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045395" y="1950675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Manipulação de dados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184720" y="195067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Ampliar a comunidade mineradora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74675" y="4862642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Segurança ao minerador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44FDF8-805B-4552-B1AE-60198E08B07D}"/>
              </a:ext>
            </a:extLst>
          </p:cNvPr>
          <p:cNvSpPr txBox="1"/>
          <p:nvPr/>
        </p:nvSpPr>
        <p:spPr>
          <a:xfrm>
            <a:off x="9493310" y="431824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Cliente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Clientes e Usuários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3E3CDC-9522-48A9-96B8-8245E4E22DE0}"/>
              </a:ext>
            </a:extLst>
          </p:cNvPr>
          <p:cNvSpPr/>
          <p:nvPr/>
        </p:nvSpPr>
        <p:spPr>
          <a:xfrm>
            <a:off x="5686344" y="4263863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Aplicação de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analytics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CF1DAB-4058-4850-B504-211B79E24011}"/>
              </a:ext>
            </a:extLst>
          </p:cNvPr>
          <p:cNvSpPr/>
          <p:nvPr/>
        </p:nvSpPr>
        <p:spPr>
          <a:xfrm>
            <a:off x="5701185" y="553741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 ao usuário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68534B7-DB0B-4876-8027-4FDE1ED2C74E}"/>
              </a:ext>
            </a:extLst>
          </p:cNvPr>
          <p:cNvSpPr/>
          <p:nvPr/>
        </p:nvSpPr>
        <p:spPr>
          <a:xfrm>
            <a:off x="10106171" y="3117515"/>
            <a:ext cx="2241885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Melhoria na interação Investidor/Minerador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A4BE17C-C178-472A-9845-E41905B09AD4}"/>
              </a:ext>
            </a:extLst>
          </p:cNvPr>
          <p:cNvSpPr/>
          <p:nvPr/>
        </p:nvSpPr>
        <p:spPr>
          <a:xfrm>
            <a:off x="11184720" y="4880061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Preço justo e viável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1412E90-754B-4EB8-AA44-BD5386416208}"/>
              </a:ext>
            </a:extLst>
          </p:cNvPr>
          <p:cNvSpPr/>
          <p:nvPr/>
        </p:nvSpPr>
        <p:spPr>
          <a:xfrm>
            <a:off x="10224880" y="6029482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Recebimento de dados em tempo real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7EE90D9-C424-44EE-91CF-D4462547D358}"/>
              </a:ext>
            </a:extLst>
          </p:cNvPr>
          <p:cNvSpPr/>
          <p:nvPr/>
        </p:nvSpPr>
        <p:spPr>
          <a:xfrm>
            <a:off x="156217" y="1848306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Baixo incentivo a criptomoeda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73</Words>
  <Application>Microsoft Office PowerPoint</Application>
  <PresentationFormat>Personalizar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Exo 2</vt:lpstr>
      <vt:lpstr>MV Boli</vt:lpstr>
      <vt:lpstr>Simplon BP Medium</vt:lpstr>
      <vt:lpstr>Simplon BP Regular</vt:lpstr>
      <vt:lpstr>Conteúdo</vt:lpstr>
      <vt:lpstr>Encerramento / Agradecimento</vt:lpstr>
      <vt:lpstr>Slide do think-cell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 </cp:lastModifiedBy>
  <cp:revision>193</cp:revision>
  <dcterms:created xsi:type="dcterms:W3CDTF">2016-12-01T16:19:35Z</dcterms:created>
  <dcterms:modified xsi:type="dcterms:W3CDTF">2019-08-30T22:22:15Z</dcterms:modified>
</cp:coreProperties>
</file>