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8660C-6808-4BF6-9F49-027169B14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863309-3299-48FA-8963-E9DB7DD04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A5148F-5C50-4BDB-BDC0-B6B9EF82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B267BB-73D7-4193-8C56-E8387CF4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4E65FA-27E3-4220-B686-CB29F583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84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407A5-74ED-43D1-8A43-7525D1FF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62D3AB-2767-4B30-98E7-61F08AD28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AEE9-E7C3-41F6-98A6-646FBA24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61B998-FD4C-4B11-9C40-25FC83D8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D19D-6B18-43FE-977D-1753E611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66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C9B988-8B33-44A6-B027-AD57EA5CA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507AFB-E341-4507-B5AB-04C5E1A89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42E12E-ADE7-499F-ACB0-1CE4C7B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F3254-22BF-4671-95DE-0BF6E94F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8D0497-407D-4953-A393-B955388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33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322FC-A018-4639-9C55-59AF3BCD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93BAF-0997-4B63-A686-B0AE6A06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15D0D3-37DB-4359-8DB5-92DA4C43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D13CCC-C6CB-42C6-BB73-1A507ED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DEFDCB-0E71-4E80-B846-84A95D6B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40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E6C32-8EAF-490B-B223-D57937C0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E9E8BF-6513-40A9-9DF5-F68ECB712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2191EF-0706-4D7F-AE79-7E4B82E9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A8775F-8773-4F43-9514-EE9D1E88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2BFF8-9F75-40F2-85BD-BDD5EB57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67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A7189-2F9D-4483-82D2-C91CFFA3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DD0AB3-B0E1-4874-946D-7B732E30F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FD44CB-40CC-4BD6-948E-09C45E4B6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ABD3D-8AAD-42E1-9804-43DF1AD0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912585-AB62-4CC9-933C-A4F20572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1A48C0-C158-4901-B18C-EFEE24F3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5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1A539-B9C2-48A4-9C71-428C6E53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D47ECE-7907-4F97-960C-533E9CA1B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1882F4-CDB2-4A1D-9A8A-D751BFCCC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22BBD7-4938-47A4-8839-A2F48987E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055600-6015-4DF5-8440-31C2C25ED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BF211B-15AF-45AB-AAC2-C69B185A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A9B88C-FBBA-4F0B-B9C1-D6213A59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04CEE3-9366-454B-8252-DE4D721F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70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FFD51-C2C6-454A-A592-5443482B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326409-BCC8-4E1E-979F-EEA471F4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D5038A-7148-4438-9B29-D1DFDFC6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B8E231-CAF6-4C9C-B489-A6D25CBA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26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FFC283-A40A-4F59-9FD8-23610498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160C3A-8D6C-4DFC-8C23-D0FF1CBB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C899BD-3957-40C4-B492-778221F4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78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52FEA-D638-4739-BE1E-59F9C491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B9A546-B972-4B9E-B11D-DC41CE38C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F0ABF3-9E40-42D0-98E6-904E6698F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253BDD-1416-4353-8216-5AC829E3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40600C-1F20-42AE-965D-4E0E78A7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B3869B-6FD6-45D9-B980-87572ABD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37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8FBDA-1535-46CF-80CD-770D0BB9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47BEC6-1C95-485E-B339-2A5DFCE64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A028F6-4FC9-426B-A6CB-853721A1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01B647-7122-45E0-ACDD-A3DF28AC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4C7-A3D6-41D3-B21B-150D781F6B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0AA75-F827-428E-90AA-C878D338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014E74-0495-48AE-B1D1-4339972A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3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E9B269-308A-4646-AD49-0A088AD5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0F4F1B-840D-4A35-8E93-42283A112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32717D-6CDC-4470-A4CC-2982300DA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34C7-A3D6-41D3-B21B-150D781F6B48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00DF39-60A1-444B-BF21-A08B28531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A327D-D3F7-4015-A57F-3DC791EFF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1D91C-A02F-4079-BA9C-18AEBD56A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27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EEE8E1E-ACD6-4EA1-A469-921A2E376F52}"/>
              </a:ext>
            </a:extLst>
          </p:cNvPr>
          <p:cNvSpPr/>
          <p:nvPr/>
        </p:nvSpPr>
        <p:spPr>
          <a:xfrm>
            <a:off x="4017197" y="2967335"/>
            <a:ext cx="4157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Protopersona</a:t>
            </a:r>
            <a:endParaRPr lang="pt-B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547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5259FDC-3EF2-40E5-9D5E-CE58215B95B2}"/>
              </a:ext>
            </a:extLst>
          </p:cNvPr>
          <p:cNvSpPr txBox="1"/>
          <p:nvPr/>
        </p:nvSpPr>
        <p:spPr>
          <a:xfrm>
            <a:off x="424070" y="450574"/>
            <a:ext cx="251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Quem é?</a:t>
            </a:r>
          </a:p>
          <a:p>
            <a:endParaRPr lang="pt-BR" b="1" dirty="0"/>
          </a:p>
          <a:p>
            <a:r>
              <a:rPr lang="pt-BR" dirty="0"/>
              <a:t>Juliana Almeida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0FA557-EB4D-4303-BF3F-9C9E2C7B4C07}"/>
              </a:ext>
            </a:extLst>
          </p:cNvPr>
          <p:cNvSpPr txBox="1"/>
          <p:nvPr/>
        </p:nvSpPr>
        <p:spPr>
          <a:xfrm>
            <a:off x="5771321" y="450574"/>
            <a:ext cx="4976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Informações/Comportamento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Solteira</a:t>
            </a:r>
          </a:p>
          <a:p>
            <a:pPr marL="285750" indent="-285750">
              <a:buFontTx/>
              <a:buChar char="-"/>
            </a:pPr>
            <a:r>
              <a:rPr lang="pt-BR" dirty="0"/>
              <a:t>Conectada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Trabalha diretamente na Área de Tecnologia</a:t>
            </a:r>
          </a:p>
          <a:p>
            <a:pPr marL="285750" indent="-285750">
              <a:buFontTx/>
              <a:buChar char="-"/>
            </a:pPr>
            <a:r>
              <a:rPr lang="pt-BR" dirty="0"/>
              <a:t>Mineradora de bitcoins</a:t>
            </a:r>
          </a:p>
          <a:p>
            <a:pPr marL="285750" indent="-285750">
              <a:buFontTx/>
              <a:buChar char="-"/>
            </a:pPr>
            <a:r>
              <a:rPr lang="pt-BR" dirty="0"/>
              <a:t>Utiliza vários tipos de Site e Apps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E0E202-2D2A-4E3B-A08A-2641C49016D8}"/>
              </a:ext>
            </a:extLst>
          </p:cNvPr>
          <p:cNvSpPr txBox="1"/>
          <p:nvPr/>
        </p:nvSpPr>
        <p:spPr>
          <a:xfrm>
            <a:off x="795129" y="4072004"/>
            <a:ext cx="10721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Dores e Necessidades</a:t>
            </a:r>
          </a:p>
          <a:p>
            <a:r>
              <a:rPr lang="pt-BR" dirty="0"/>
              <a:t>-   O computador está esquentando muito</a:t>
            </a:r>
          </a:p>
          <a:p>
            <a:r>
              <a:rPr lang="pt-BR" dirty="0"/>
              <a:t>-   Não tem tempo para ficar monitorando o computador</a:t>
            </a:r>
          </a:p>
          <a:p>
            <a:r>
              <a:rPr lang="pt-BR" dirty="0"/>
              <a:t>-   Quer se sentir seguro quando faz a mineração</a:t>
            </a:r>
          </a:p>
          <a:p>
            <a:r>
              <a:rPr lang="pt-BR"/>
              <a:t>-   Tem </a:t>
            </a:r>
            <a:r>
              <a:rPr lang="pt-BR" dirty="0"/>
              <a:t>medo de sua maquina travar </a:t>
            </a:r>
            <a:r>
              <a:rPr lang="pt-BR"/>
              <a:t>e não </a:t>
            </a:r>
            <a:r>
              <a:rPr lang="pt-BR" dirty="0"/>
              <a:t>conseguir fazer nada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E07F40D-C33D-4114-9619-8A726BC33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22443" y="2884"/>
            <a:ext cx="1714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73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Medina de Oliveira Juliano</dc:creator>
  <cp:lastModifiedBy>Natalia Medina de Oliveira Juliano</cp:lastModifiedBy>
  <cp:revision>9</cp:revision>
  <dcterms:created xsi:type="dcterms:W3CDTF">2019-09-04T21:22:28Z</dcterms:created>
  <dcterms:modified xsi:type="dcterms:W3CDTF">2019-09-04T23:27:49Z</dcterms:modified>
</cp:coreProperties>
</file>