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9"/>
  </p:notesMasterIdLst>
  <p:handoutMasterIdLst>
    <p:handoutMasterId r:id="rId10"/>
  </p:handoutMasterIdLst>
  <p:sldIdLst>
    <p:sldId id="256" r:id="rId4"/>
    <p:sldId id="321" r:id="rId5"/>
    <p:sldId id="346" r:id="rId6"/>
    <p:sldId id="344" r:id="rId7"/>
    <p:sldId id="345" r:id="rId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2B9CD"/>
    <a:srgbClr val="E6005A"/>
    <a:srgbClr val="272A30"/>
    <a:srgbClr val="FF781D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4" autoAdjust="0"/>
  </p:normalViewPr>
  <p:slideViewPr>
    <p:cSldViewPr showGuides="1">
      <p:cViewPr varScale="1">
        <p:scale>
          <a:sx n="71" d="100"/>
          <a:sy n="71" d="100"/>
        </p:scale>
        <p:origin x="1574" y="43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12/09/2019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GRUPO .</a:t>
            </a:r>
            <a:r>
              <a:rPr lang="pt-BR" sz="2400" b="1" dirty="0" err="1">
                <a:solidFill>
                  <a:srgbClr val="253746"/>
                </a:solidFill>
                <a:latin typeface="Exo 2" panose="00000500000000000000" pitchFamily="50" charset="0"/>
              </a:rPr>
              <a:t>MineHash</a:t>
            </a:r>
            <a:endParaRPr lang="pt-BR" sz="24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endParaRPr lang="pt-BR" sz="24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01191127 / Gabriel Sutto Ramos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01191065 / Fabíola Canedo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Yugar</a:t>
            </a: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01191104 / Natalia Medina de Oliveira Juliano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01191086 / Leonardo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Italo</a:t>
            </a: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01191120 / Yuri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Uliam</a:t>
            </a: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Atividade 01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Reunião de Retrospectiva da Sprint Passada (Grupos Novos)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Montar um PPT com os seguintes slides. 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Foco: Planejamento/Gestão do Tempo, Execução, Metodologia de Trabalho, Riscos/Imprevistos. 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Os itens socioemocionais serão trabalhados pelo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Profª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Vera. 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não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Plano de Ação para este semestre.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.</a:t>
            </a:r>
            <a:r>
              <a:rPr lang="pt-BR" sz="308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MineHash</a:t>
            </a: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– REUNIÃO DE RETROSPECTIVA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59357" y="2412479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en-GB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emora para escolher um tema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307351" y="2412479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Curto prazo para os entregáveis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657371" y="2412479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um membro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91363" y="4396809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Ausência de membros nas reuniões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347357" y="4396809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en-GB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alta de participação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855154" y="2292250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escolher um tema interessante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891198" y="3468026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Dedicação dos membros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C8DBFA62-5D55-40FA-A022-4BD996F9AFC5}"/>
              </a:ext>
            </a:extLst>
          </p:cNvPr>
          <p:cNvSpPr/>
          <p:nvPr/>
        </p:nvSpPr>
        <p:spPr>
          <a:xfrm>
            <a:off x="6564880" y="2412478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resultado obtido não foi satisfatório </a:t>
            </a: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.</a:t>
            </a:r>
            <a:r>
              <a:rPr lang="pt-BR" sz="308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MineHash</a:t>
            </a: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 – PLANO DE 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201195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BCE49AE2-7152-4E69-A699-30A32FA765A6}"/>
              </a:ext>
            </a:extLst>
          </p:cNvPr>
          <p:cNvSpPr/>
          <p:nvPr/>
        </p:nvSpPr>
        <p:spPr>
          <a:xfrm>
            <a:off x="559357" y="2412479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en-GB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emora para escolher um tema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4036D28-A26A-4C94-AF2E-2AAE8EC24E1C}"/>
              </a:ext>
            </a:extLst>
          </p:cNvPr>
          <p:cNvSpPr/>
          <p:nvPr/>
        </p:nvSpPr>
        <p:spPr>
          <a:xfrm>
            <a:off x="638266" y="368316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Curto prazo para os entregáveis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DDC36E5-FBAE-498B-8CE6-226C482C8ACD}"/>
              </a:ext>
            </a:extLst>
          </p:cNvPr>
          <p:cNvSpPr/>
          <p:nvPr/>
        </p:nvSpPr>
        <p:spPr>
          <a:xfrm>
            <a:off x="4737035" y="3799583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um membro 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D93A14E-23CA-42BE-ABD1-4B33517A4BF9}"/>
              </a:ext>
            </a:extLst>
          </p:cNvPr>
          <p:cNvSpPr/>
          <p:nvPr/>
        </p:nvSpPr>
        <p:spPr>
          <a:xfrm>
            <a:off x="737155" y="6008318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Ausência de membros nas reuniões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59B9239-0DDE-4134-A02E-E174EB19F139}"/>
              </a:ext>
            </a:extLst>
          </p:cNvPr>
          <p:cNvSpPr/>
          <p:nvPr/>
        </p:nvSpPr>
        <p:spPr>
          <a:xfrm>
            <a:off x="695837" y="4830709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en-GB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alta de participação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88FA048-8D8A-44B5-BAEE-23BC3AF90534}"/>
              </a:ext>
            </a:extLst>
          </p:cNvPr>
          <p:cNvSpPr/>
          <p:nvPr/>
        </p:nvSpPr>
        <p:spPr>
          <a:xfrm>
            <a:off x="9855154" y="2292250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escolher um tema interessante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36DD72-60EE-4D49-82AE-DC4BBB9B73C7}"/>
              </a:ext>
            </a:extLst>
          </p:cNvPr>
          <p:cNvSpPr/>
          <p:nvPr/>
        </p:nvSpPr>
        <p:spPr>
          <a:xfrm>
            <a:off x="9172032" y="3634266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Dedicação dos membros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46EA1D9-F38E-461E-B7DC-8424DE7708AC}"/>
              </a:ext>
            </a:extLst>
          </p:cNvPr>
          <p:cNvSpPr/>
          <p:nvPr/>
        </p:nvSpPr>
        <p:spPr>
          <a:xfrm>
            <a:off x="4780535" y="2283701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resultado obtido não foi satisfatório 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BBB8929-EA67-43D2-B1A9-728AB2C93B79}"/>
              </a:ext>
            </a:extLst>
          </p:cNvPr>
          <p:cNvSpPr/>
          <p:nvPr/>
        </p:nvSpPr>
        <p:spPr>
          <a:xfrm>
            <a:off x="6113530" y="4236191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Adaptar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023442" y="2528902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en-GB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</a:t>
            </a:r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oco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4CB862B-D143-480C-BCAE-898A6EB739DF}"/>
              </a:ext>
            </a:extLst>
          </p:cNvPr>
          <p:cNvSpPr/>
          <p:nvPr/>
        </p:nvSpPr>
        <p:spPr>
          <a:xfrm>
            <a:off x="2116041" y="3536533"/>
            <a:ext cx="150580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en-GB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Planejamento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0D98B7F-EB9C-4881-879C-58302C14D368}"/>
              </a:ext>
            </a:extLst>
          </p:cNvPr>
          <p:cNvSpPr/>
          <p:nvPr/>
        </p:nvSpPr>
        <p:spPr>
          <a:xfrm>
            <a:off x="6324729" y="2357062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en-GB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</a:t>
            </a:r>
            <a:r>
              <a:rPr lang="pt-BR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aior</a:t>
            </a:r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empenho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F4A4159-BB93-475D-AA4D-1080A84AE612}"/>
              </a:ext>
            </a:extLst>
          </p:cNvPr>
          <p:cNvSpPr/>
          <p:nvPr/>
        </p:nvSpPr>
        <p:spPr>
          <a:xfrm>
            <a:off x="2170115" y="4960669"/>
            <a:ext cx="1229968" cy="6403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en-GB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interagir mais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BF071B9-022C-456B-A9C7-677A64FDD5BB}"/>
              </a:ext>
            </a:extLst>
          </p:cNvPr>
          <p:cNvSpPr/>
          <p:nvPr/>
        </p:nvSpPr>
        <p:spPr>
          <a:xfrm>
            <a:off x="2269405" y="6124741"/>
            <a:ext cx="1737325" cy="6403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en-GB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C83066B-997B-483E-9135-54353726157B}"/>
              </a:ext>
            </a:extLst>
          </p:cNvPr>
          <p:cNvSpPr/>
          <p:nvPr/>
        </p:nvSpPr>
        <p:spPr>
          <a:xfrm>
            <a:off x="11584704" y="2716070"/>
            <a:ext cx="1229968" cy="640369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en-GB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</a:t>
            </a:r>
            <a:r>
              <a:rPr lang="en-GB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 C</a:t>
            </a:r>
            <a:r>
              <a:rPr lang="pt-BR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riatividade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8BCBBDB-DB95-49F2-A291-5620F4F4DCF7}"/>
              </a:ext>
            </a:extLst>
          </p:cNvPr>
          <p:cNvSpPr/>
          <p:nvPr/>
        </p:nvSpPr>
        <p:spPr>
          <a:xfrm>
            <a:off x="10836567" y="4178614"/>
            <a:ext cx="1629543" cy="640369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en-GB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Responsabilidade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212</Words>
  <Application>Microsoft Office PowerPoint</Application>
  <PresentationFormat>Personalizar</PresentationFormat>
  <Paragraphs>56</Paragraphs>
  <Slides>5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Exo 2</vt:lpstr>
      <vt:lpstr>MV Boli</vt:lpstr>
      <vt:lpstr>Simplon BP Medium</vt:lpstr>
      <vt:lpstr>Simplon BP Regular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Gabriel Sutto Ramos</cp:lastModifiedBy>
  <cp:revision>188</cp:revision>
  <dcterms:created xsi:type="dcterms:W3CDTF">2016-12-01T16:19:35Z</dcterms:created>
  <dcterms:modified xsi:type="dcterms:W3CDTF">2019-09-12T23:23:24Z</dcterms:modified>
</cp:coreProperties>
</file>