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7D543-7359-492B-BD34-430F29F9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63E27-B8C7-439A-9318-4EC03CE0D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BFBF6-2A60-48CB-91FA-BAE19A4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0A169-B2AC-48F5-8661-8F552EC3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1117CB-1A28-435B-822D-E72116AB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E4FF-880D-4578-BBAA-6CB0BB6C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B75F8-F241-40E2-B60F-ABF1E1F93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AE-E3B5-4A3E-A410-2CCE07E5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31BDE-8D0F-42A8-813B-C8502A4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DD8FC-57F9-4318-BAAF-C11ECFF7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7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647C97-3036-4B99-921A-E45DE75D0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877CF4-3BAF-4A41-A2A0-3E567F3A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F7BC5-711A-48A2-ACE0-8F74E099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63A2C-7E47-4C5D-B354-650D2722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D830E-20FD-4A82-BD54-ECED05E1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9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8483E-FB40-48A1-B55B-B538F6D1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ADA26-CFEF-4890-903C-26AE2501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884F7-7883-4F31-AD5E-540738F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74ABB-4889-41B9-821F-3FBE2637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2090C-B155-4636-A2CE-0630ECC3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600A5-F4BE-4EAF-B68A-9481D4FB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84D85-B96F-49A9-A60A-54225AD5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6761D-2096-43B5-B798-EB1178B0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8B82F5-2A5A-49F4-BC66-876B7F17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0F1DA-61B0-4B9B-9EA7-CC85D40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07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04CD7-6924-47E1-BA99-55FD0096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3465D-A48E-4567-B5A8-BFE59D60B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787284-957C-4BCF-BAE5-7F42DDE4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DA468A-11C4-45F3-A94B-906C8AC1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48EDEF-9281-4763-BC7F-0277242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0DF85-5C55-439C-B8D2-3DA21394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4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F6013-195F-4284-9848-ABE1646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A850A-839A-49A3-AE29-B07EDC47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77770F-2485-4F73-963A-C2E3D82E9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46C18C-1508-41EA-A794-4955CC7B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E1468A-59B8-43BE-8A9C-2C5E5B52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A4688D-46D7-41EB-B25D-24A2668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38E04F-73B4-49EA-9909-9583639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EAECE1-D281-4FC8-B36F-E3263A39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8087-7F52-489B-B003-45CF0C76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3ED067-5504-4283-B4C7-E4D93D6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F6662B-392B-4C1F-B2F6-19B46D0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8A61EA-D65E-4780-BDF5-B79D7089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716631-6C48-4A91-89B3-5340F8D3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5C4C92-7F34-46B2-B51D-3D51212D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3FC5B8-9C3D-4958-8E39-49550D8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4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04A93-DE7B-456C-9205-FDDB28A2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6D4E9-1FC0-4E6D-8335-E53508D6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0FDD12-0A98-4162-94B5-E49C490E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EFD1F6-106A-44B8-BD54-FB332F2F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9509A8-DED8-4918-B827-18E3E2CF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122B5-AFD9-400E-8AE4-F5102F42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21AC-1E82-4C57-A581-83D75B62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90A8D8-A871-40E0-AF99-98A472721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86BAAE-BB5D-4C5B-9CF3-AD13F5C4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E5925-3F49-496E-88D3-7DAEB654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EFC03-01A2-4910-9A92-5CC5FE00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405152-919F-4398-A263-8392A887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1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BC51F8-5886-48D8-B02A-A71F2A48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F6B57-5818-4B58-9451-67A33D82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2A850-61E1-4601-899C-2F67F84E2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199D-10B3-4A10-A497-FC332B6FE00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4133F-E778-4981-95F7-49DFF05E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76676-1DAA-4DDF-8A79-B58A8E443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3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inehash.azurewebsite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ED0713-4EFB-47FB-8C78-733CE2AEB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Entregas da 2° Sprint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12-F134-4FC4-B750-81FB164AA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3442072" cy="7191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Fabíola Canedo  </a:t>
            </a:r>
            <a:r>
              <a:rPr lang="pt-BR" sz="1600" dirty="0">
                <a:solidFill>
                  <a:schemeClr val="bg1"/>
                </a:solidFill>
              </a:rPr>
              <a:t>RA 01191065</a:t>
            </a:r>
            <a:endParaRPr lang="en-GB" sz="16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Gabriel Sutto RA 01191127 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violão&#10;&#10;Descrição gerada automaticamente">
            <a:extLst>
              <a:ext uri="{FF2B5EF4-FFF2-40B4-BE49-F238E27FC236}">
                <a16:creationId xmlns:a16="http://schemas.microsoft.com/office/drawing/2014/main" id="{02973EEF-B170-481C-B3C5-1857928A6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4" y="643464"/>
            <a:ext cx="10829681" cy="32759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0BA6B3-9AE7-455E-BE18-C2B6E07DFBC4}"/>
              </a:ext>
            </a:extLst>
          </p:cNvPr>
          <p:cNvSpPr txBox="1"/>
          <p:nvPr/>
        </p:nvSpPr>
        <p:spPr>
          <a:xfrm>
            <a:off x="4906887" y="5709599"/>
            <a:ext cx="344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Leonardo Italo RA </a:t>
            </a:r>
            <a:r>
              <a:rPr lang="pt-BR" sz="1600" dirty="0">
                <a:solidFill>
                  <a:schemeClr val="bg1"/>
                </a:solidFill>
              </a:rPr>
              <a:t>01191086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Natalia Medina RA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01191104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05C969-8334-4385-902B-06821A819F5D}"/>
              </a:ext>
            </a:extLst>
          </p:cNvPr>
          <p:cNvSpPr txBox="1"/>
          <p:nvPr/>
        </p:nvSpPr>
        <p:spPr>
          <a:xfrm>
            <a:off x="7543555" y="5719734"/>
            <a:ext cx="448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1600" dirty="0">
                <a:solidFill>
                  <a:schemeClr val="bg1"/>
                </a:solidFill>
              </a:rPr>
              <a:t>Yuri Uliam RA </a:t>
            </a:r>
            <a:r>
              <a:rPr lang="pt-BR" sz="1600" dirty="0">
                <a:solidFill>
                  <a:schemeClr val="bg1"/>
                </a:solidFill>
              </a:rPr>
              <a:t>01191120</a:t>
            </a:r>
          </a:p>
        </p:txBody>
      </p:sp>
    </p:spTree>
    <p:extLst>
      <p:ext uri="{BB962C8B-B14F-4D97-AF65-F5344CB8AC3E}">
        <p14:creationId xmlns:p14="http://schemas.microsoft.com/office/powerpoint/2010/main" val="390653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5D708-6BA1-4ACF-9B53-CFE4A200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cadastro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DD014B1-A611-4D6B-B60A-36C163B7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70" y="492573"/>
            <a:ext cx="627284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2CB471-4E6A-4862-BD14-78D13A0F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Perfil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usuário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46F2186-8C2E-4F3C-A0D5-5B3E7B32F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54209"/>
            <a:ext cx="6553545" cy="53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B2BA90-3112-4EC8-9FA1-6D0F27EF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http://minehash.azurewebsites.net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F9D5F-189D-4415-8245-208197C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Monitoramento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 Incidentes - Chamados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022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C63B4-BAB1-44C9-A5AA-A860FF10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Zendesk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B3FF8DCD-10B1-4D3F-8967-95A1DFBD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424" y="73707"/>
            <a:ext cx="5253448" cy="2618472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E353A23-2EA4-458C-BDB6-9E329941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2759"/>
            <a:ext cx="6074096" cy="704874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1DC5929-744B-47BA-9C9E-F6A48284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24" y="3558213"/>
            <a:ext cx="4750561" cy="322608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48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F9D5F-189D-4415-8245-208197C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ão</a:t>
            </a: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202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8D051D8B-FE2E-416E-B399-CC56D546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 dirty="0"/>
              <a:t>HLD</a:t>
            </a:r>
            <a:endParaRPr lang="pt-BR" sz="2800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EC58885-A86F-4A6D-B1B3-30556F84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357187"/>
            <a:ext cx="73723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2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F9D5F-189D-4415-8245-208197C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45563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8D051D8B-FE2E-416E-B399-CC56D546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Dashboard</a:t>
            </a:r>
            <a:endParaRPr lang="pt-BR" sz="2800"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6D0F3EC-C565-43E6-A7E0-CA3B3C3B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Espaço Reservado para Conteúdo 4" descr="Uma imagem contendo medidor, estacionamento, duplo, relógio&#10;&#10;Descrição gerada automaticamente">
            <a:extLst>
              <a:ext uri="{FF2B5EF4-FFF2-40B4-BE49-F238E27FC236}">
                <a16:creationId xmlns:a16="http://schemas.microsoft.com/office/drawing/2014/main" id="{A7B00F3C-346A-499A-9152-1EE09B124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5" y="67325"/>
            <a:ext cx="6446560" cy="67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71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4CC49-F01B-4949-9792-9E588503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6B3D57A-C018-4D15-B2BC-04C331B62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65" y="2248710"/>
            <a:ext cx="7568399" cy="44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D0F18-BA04-43AA-BABE-996EB9B5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alerta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2D5FB2E-896B-4A0E-98AD-90998AD4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4" y="2509911"/>
            <a:ext cx="999409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F9D5F-189D-4415-8245-208197C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Casos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Uso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6465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C63B4-BAB1-44C9-A5AA-A860FF10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07C9F4FF-A9CC-4DC6-B633-D3855725F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83" y="492573"/>
            <a:ext cx="614182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20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Entregas da 2° Sprint</vt:lpstr>
      <vt:lpstr>Solução</vt:lpstr>
      <vt:lpstr>HLD</vt:lpstr>
      <vt:lpstr>Bpmn</vt:lpstr>
      <vt:lpstr>Dashboard</vt:lpstr>
      <vt:lpstr>Solução</vt:lpstr>
      <vt:lpstr>Envio de alerta vai SMS</vt:lpstr>
      <vt:lpstr>Casos  de  Uso </vt:lpstr>
      <vt:lpstr>Dashboard </vt:lpstr>
      <vt:lpstr>Tela de cadastro</vt:lpstr>
      <vt:lpstr>Perfil de usuário</vt:lpstr>
      <vt:lpstr>http://minehash.azurewebsites.net</vt:lpstr>
      <vt:lpstr>Monitoramento  de Incidentes - Chamados </vt:lpstr>
      <vt:lpstr>Zendesk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Entregas da 2° Sprint</dc:title>
  <dc:creator>Gabriel Sutto Ramos</dc:creator>
  <cp:lastModifiedBy>Fabíola Canedo Yugar</cp:lastModifiedBy>
  <cp:revision>10</cp:revision>
  <dcterms:created xsi:type="dcterms:W3CDTF">2019-10-22T13:31:32Z</dcterms:created>
  <dcterms:modified xsi:type="dcterms:W3CDTF">2019-10-23T15:54:07Z</dcterms:modified>
</cp:coreProperties>
</file>