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0B66-51D4-483A-86B5-13C5A2B7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D76111-8CE3-4F9B-906E-F9929BA5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0F225-5899-4EDE-812B-601F21C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09676-2837-480B-B4A7-371B892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8BDEE-45E4-471C-8A47-8F012784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609F-0E26-41EB-A464-09179DAD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E430A-11BC-4DDF-BFFF-89729D2B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3B5F2-AF63-40DF-9C23-CE8A882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53738-D260-40A1-A498-9DF9330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0B1E0-3409-4205-B92A-8382733B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817AC1-EBE9-4B30-B8DF-FC548FE4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75C746-D94A-4EA7-90B8-01CA1ACF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0ACC2-E4ED-46DD-8550-2F5389AA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8CCEB-A36C-4A0F-9CFD-5F7D8DB4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C4704-CE78-4C0A-92BA-042E51F2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67EF-3D25-4BEC-BAA1-A7F9BB1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4638D-8495-436C-8682-765378C6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5B60C-121D-405C-8FFB-2CB3B9A5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86B79-B880-4A3B-BE47-76B13F2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C92BC-AC5B-4CCE-9989-60C73F6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6EC5A-65D8-4AE1-A89E-44C7FDA4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6A6703-D852-4D43-8697-7B92457B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626C7-288E-420B-9F31-858A6E87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8FCCC-873A-485E-830F-F5F399AB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BA1A-5F43-4A38-9FD7-D3D85BB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BCC4B-9DC0-4982-A627-8D08B333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7C39B-939E-4C33-9D2C-007AB924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915E1-3B81-4AFD-A5BE-594436A3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525A8-076E-4311-A222-1F97B92A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6C1EA-0048-4388-9341-682A2AF9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A1C48-B3B2-4D67-837A-65F4599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3F04-EAFA-45FB-8E1B-3B8040F7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D3D33-9443-422B-866C-1F2593A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05EC63-E63C-4BA4-B013-1C33E898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586E57-C6CC-4CD7-8FCF-2B47827D7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6F4740-B9A6-4BAF-B9AF-FA670F4A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2AF799-B8F1-4FDB-BC83-3A392DB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C5066-A7B0-45D9-9B31-0122504E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503E75-78AD-46C1-B22E-450719A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E2AF-3C00-44B6-A3F9-64201297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84DAE5-3094-4EAF-8192-422E7E03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94B027-ACA2-40C8-A89D-46994B38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6B106C-16AF-4B3C-82A5-DF60D53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389EB1-728F-4EC2-9A9E-27CE945E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80FC67-09C0-4F60-A10E-3D10875C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6654A-B569-494D-B222-3FEB637F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5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EB63-F167-473A-9555-0CC7904C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C48A-6176-467B-97C8-E145C3F8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20F0A4-BD96-4A71-9E5C-940DF223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854F8-665E-4A88-888F-8B8705A5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0C0A5-C2EA-4A0F-A1FF-770D3827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13BDC-CEF2-4CD4-BDAE-D015A161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2FBE-2787-47EB-B731-D29EC61B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1E1661-4D47-4A2F-921C-FCF67DB9D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53F6C5-393D-4DAC-B250-8517497E2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413FA-E196-4305-B520-5ECB100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FBD6B-06BC-40A8-B12B-EC2E836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626F2-09FA-4C44-875B-B756020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6D14C4-8AEE-4CF6-AE49-76F96409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D768BA-0E38-431F-BA05-90B15ACD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D3D36-2B6F-4257-A891-710BD458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E64A-4DE3-449D-A73A-72FFADB2FEA4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A0999-9B7F-4FC9-9430-D6BB45172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3009D-353E-4E4F-9FA3-E478D18E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DDC6-6C0C-4D41-A2F1-87C97B27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F138-F65E-4467-87DE-4A0E0C7C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B6B6B-D985-465D-B80C-7E854928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0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94E58-7E0A-447E-A0EB-EA446D08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8DF72-BA65-4325-BC87-AF500C8C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B2839-41F4-4EDC-9641-1453B766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8" y="365125"/>
            <a:ext cx="4941889" cy="31909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200732-6872-4CBE-94A1-270A86C4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78" y="3191195"/>
            <a:ext cx="5019220" cy="33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8CB6-2CB1-4553-9121-1AD2BD1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D25BA-2EFD-4D7D-BE5B-717E5F29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6D1047-471E-44D2-A076-549A4C7D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8" y="199658"/>
            <a:ext cx="5821038" cy="36198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5E384A-9D19-4356-89C6-535468AE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6" y="3084282"/>
            <a:ext cx="5317855" cy="35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EC2A-430C-4E5A-B0C0-AE7333D8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25E81-9857-43C2-8F9D-08A93A20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Como um cliente de corretoras de criptomoedas, eu quero ver notícias sobre as moedas disponíveis para mineração, para que eu possa investir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Vai ter sessão noticias no site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1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0D1B0-9FFE-4E29-A5DA-EF940C24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9C460-80BF-4620-B9DE-2AD2F027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enquanto minerador, gostaria de uma solução que monitorasse minha máquina para avaliar o desempenho da minha GPU ao longo da mineração </a:t>
            </a:r>
          </a:p>
        </p:txBody>
      </p:sp>
    </p:spTree>
    <p:extLst>
      <p:ext uri="{BB962C8B-B14F-4D97-AF65-F5344CB8AC3E}">
        <p14:creationId xmlns:p14="http://schemas.microsoft.com/office/powerpoint/2010/main" val="34936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0D1B0-9FFE-4E29-A5DA-EF940C24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9C460-80BF-4620-B9DE-2AD2F027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enquanto minerador, gostaria de ser alertado se ocorresse algo fora do padrão com o desempenho da minha máquina para evitar gastos </a:t>
            </a:r>
          </a:p>
        </p:txBody>
      </p:sp>
    </p:spTree>
    <p:extLst>
      <p:ext uri="{BB962C8B-B14F-4D97-AF65-F5344CB8AC3E}">
        <p14:creationId xmlns:p14="http://schemas.microsoft.com/office/powerpoint/2010/main" val="21124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2FD4-838F-422C-AA0D-0C8C9FE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9B95F-FD3B-4C23-8BE2-31A41C90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enquanto minerador iniciante, gostaria de ter acesso a um teste prévio de uma ferramenta de monitoramento para ter maior confiança para </a:t>
            </a:r>
            <a:r>
              <a:rPr lang="pt-BR" dirty="0" err="1"/>
              <a:t>compra-lá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78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User Stories</vt:lpstr>
      <vt:lpstr>Apresentação do PowerPoint</vt:lpstr>
      <vt:lpstr>Apresentação do PowerPoint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Fabíola Canedo Yugar</dc:creator>
  <cp:lastModifiedBy>HP x360</cp:lastModifiedBy>
  <cp:revision>11</cp:revision>
  <dcterms:created xsi:type="dcterms:W3CDTF">2019-09-16T17:35:24Z</dcterms:created>
  <dcterms:modified xsi:type="dcterms:W3CDTF">2019-09-19T00:15:39Z</dcterms:modified>
</cp:coreProperties>
</file>