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411" r:id="rId6"/>
    <p:sldId id="271" r:id="rId7"/>
    <p:sldId id="272" r:id="rId8"/>
    <p:sldId id="379" r:id="rId9"/>
    <p:sldId id="391" r:id="rId10"/>
    <p:sldId id="412" r:id="rId11"/>
    <p:sldId id="388" r:id="rId12"/>
    <p:sldId id="413" r:id="rId13"/>
    <p:sldId id="425" r:id="rId14"/>
    <p:sldId id="424" r:id="rId15"/>
    <p:sldId id="423" r:id="rId16"/>
    <p:sldId id="422" r:id="rId17"/>
    <p:sldId id="421" r:id="rId18"/>
    <p:sldId id="314" r:id="rId19"/>
    <p:sldId id="418" r:id="rId20"/>
    <p:sldId id="414" r:id="rId21"/>
    <p:sldId id="332" r:id="rId22"/>
    <p:sldId id="416" r:id="rId23"/>
    <p:sldId id="270" r:id="rId24"/>
    <p:sldId id="387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8" autoAdjust="0"/>
    <p:restoredTop sz="94660"/>
  </p:normalViewPr>
  <p:slideViewPr>
    <p:cSldViewPr snapToGrid="0">
      <p:cViewPr>
        <p:scale>
          <a:sx n="62" d="100"/>
          <a:sy n="62" d="100"/>
        </p:scale>
        <p:origin x="10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49292F13-4790-4406-8FB4-81F6A3D56029}"/>
              </a:ext>
            </a:extLst>
          </p:cNvPr>
          <p:cNvSpPr/>
          <p:nvPr userDrawn="1"/>
        </p:nvSpPr>
        <p:spPr>
          <a:xfrm rot="20410465">
            <a:off x="-630112" y="3432226"/>
            <a:ext cx="9348432" cy="4987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838950" y="2267845"/>
            <a:ext cx="5358055" cy="4723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-1238250" y="0"/>
            <a:ext cx="13435255" cy="3962400"/>
          </a:xfrm>
          <a:custGeom>
            <a:avLst/>
            <a:gdLst>
              <a:gd name="connsiteX0" fmla="*/ 0 w 12235105"/>
              <a:gd name="connsiteY0" fmla="*/ 0 h 4351918"/>
              <a:gd name="connsiteX1" fmla="*/ 12235105 w 12235105"/>
              <a:gd name="connsiteY1" fmla="*/ 0 h 4351918"/>
              <a:gd name="connsiteX2" fmla="*/ 12235105 w 12235105"/>
              <a:gd name="connsiteY2" fmla="*/ 4351918 h 4351918"/>
              <a:gd name="connsiteX0" fmla="*/ 0 w 12197005"/>
              <a:gd name="connsiteY0" fmla="*/ 0 h 4351918"/>
              <a:gd name="connsiteX1" fmla="*/ 12197005 w 12197005"/>
              <a:gd name="connsiteY1" fmla="*/ 0 h 4351918"/>
              <a:gd name="connsiteX2" fmla="*/ 12197005 w 12197005"/>
              <a:gd name="connsiteY2" fmla="*/ 4351918 h 4351918"/>
              <a:gd name="connsiteX3" fmla="*/ 0 w 12197005"/>
              <a:gd name="connsiteY3" fmla="*/ 0 h 435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7005" h="4351918">
                <a:moveTo>
                  <a:pt x="0" y="0"/>
                </a:moveTo>
                <a:lnTo>
                  <a:pt x="12197005" y="0"/>
                </a:lnTo>
                <a:lnTo>
                  <a:pt x="12197005" y="4351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6725" y="4124325"/>
            <a:ext cx="8610600" cy="16097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5400" b="0" baseline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6577" y="5723746"/>
            <a:ext cx="861060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1" y="367739"/>
            <a:ext cx="5824583" cy="45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5B408DE-B54F-4F56-8B91-E6D59747F5B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CDC87CA-0DCD-4252-AEBF-03005EF2074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7FCD16-7BE5-4A68-80AD-068560786FB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960000" y="1801398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C4A8D3-15CA-46A5-86AE-06071AD427C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50180AC-F101-4B88-8C37-C189241CEB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6498E0E-BCBF-4BAE-BEFC-EEDFFD2214C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960000" y="4003565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F09CDB5-4DD8-40B4-B40E-ADBEA58E8E38}"/>
              </a:ext>
            </a:extLst>
          </p:cNvPr>
          <p:cNvSpPr/>
          <p:nvPr userDrawn="1"/>
        </p:nvSpPr>
        <p:spPr>
          <a:xfrm>
            <a:off x="7489505" y="4003565"/>
            <a:ext cx="2232000" cy="20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436220-F3F4-4B4A-BA42-BACB1F53356B}"/>
              </a:ext>
            </a:extLst>
          </p:cNvPr>
          <p:cNvSpPr/>
          <p:nvPr userDrawn="1"/>
        </p:nvSpPr>
        <p:spPr>
          <a:xfrm>
            <a:off x="1" y="1801398"/>
            <a:ext cx="4780516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209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48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F990676-21EA-4B0E-9EC4-FC73AEFC7DD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529660" y="130766"/>
            <a:ext cx="8564608" cy="6596467"/>
          </a:xfrm>
          <a:custGeom>
            <a:avLst/>
            <a:gdLst>
              <a:gd name="connsiteX0" fmla="*/ 4271471 w 8564608"/>
              <a:gd name="connsiteY0" fmla="*/ 0 h 6596467"/>
              <a:gd name="connsiteX1" fmla="*/ 4351667 w 8564608"/>
              <a:gd name="connsiteY1" fmla="*/ 113994 h 6596467"/>
              <a:gd name="connsiteX2" fmla="*/ 4275691 w 8564608"/>
              <a:gd name="connsiteY2" fmla="*/ 417977 h 6596467"/>
              <a:gd name="connsiteX3" fmla="*/ 4225042 w 8564608"/>
              <a:gd name="connsiteY3" fmla="*/ 451753 h 6596467"/>
              <a:gd name="connsiteX4" fmla="*/ 4212379 w 8564608"/>
              <a:gd name="connsiteY4" fmla="*/ 396867 h 6596467"/>
              <a:gd name="connsiteX5" fmla="*/ 4220821 w 8564608"/>
              <a:gd name="connsiteY5" fmla="*/ 337759 h 6596467"/>
              <a:gd name="connsiteX6" fmla="*/ 4106859 w 8564608"/>
              <a:gd name="connsiteY6" fmla="*/ 557302 h 6596467"/>
              <a:gd name="connsiteX7" fmla="*/ 4165949 w 8564608"/>
              <a:gd name="connsiteY7" fmla="*/ 481307 h 6596467"/>
              <a:gd name="connsiteX8" fmla="*/ 4195495 w 8564608"/>
              <a:gd name="connsiteY8" fmla="*/ 464419 h 6596467"/>
              <a:gd name="connsiteX9" fmla="*/ 4229262 w 8564608"/>
              <a:gd name="connsiteY9" fmla="*/ 493972 h 6596467"/>
              <a:gd name="connsiteX10" fmla="*/ 4208158 w 8564608"/>
              <a:gd name="connsiteY10" fmla="*/ 515083 h 6596467"/>
              <a:gd name="connsiteX11" fmla="*/ 4191275 w 8564608"/>
              <a:gd name="connsiteY11" fmla="*/ 553079 h 6596467"/>
              <a:gd name="connsiteX12" fmla="*/ 4195495 w 8564608"/>
              <a:gd name="connsiteY12" fmla="*/ 650185 h 6596467"/>
              <a:gd name="connsiteX13" fmla="*/ 4161729 w 8564608"/>
              <a:gd name="connsiteY13" fmla="*/ 667074 h 6596467"/>
              <a:gd name="connsiteX14" fmla="*/ 4140625 w 8564608"/>
              <a:gd name="connsiteY14" fmla="*/ 688184 h 6596467"/>
              <a:gd name="connsiteX15" fmla="*/ 4187055 w 8564608"/>
              <a:gd name="connsiteY15" fmla="*/ 789510 h 6596467"/>
              <a:gd name="connsiteX16" fmla="*/ 4195495 w 8564608"/>
              <a:gd name="connsiteY16" fmla="*/ 793733 h 6596467"/>
              <a:gd name="connsiteX17" fmla="*/ 4199718 w 8564608"/>
              <a:gd name="connsiteY17" fmla="*/ 747291 h 6596467"/>
              <a:gd name="connsiteX18" fmla="*/ 4220821 w 8564608"/>
              <a:gd name="connsiteY18" fmla="*/ 721960 h 6596467"/>
              <a:gd name="connsiteX19" fmla="*/ 4237705 w 8564608"/>
              <a:gd name="connsiteY19" fmla="*/ 743069 h 6596467"/>
              <a:gd name="connsiteX20" fmla="*/ 4220821 w 8564608"/>
              <a:gd name="connsiteY20" fmla="*/ 903504 h 6596467"/>
              <a:gd name="connsiteX21" fmla="*/ 4330561 w 8564608"/>
              <a:gd name="connsiteY21" fmla="*/ 810621 h 6596467"/>
              <a:gd name="connsiteX22" fmla="*/ 4339004 w 8564608"/>
              <a:gd name="connsiteY22" fmla="*/ 785290 h 6596467"/>
              <a:gd name="connsiteX23" fmla="*/ 4385434 w 8564608"/>
              <a:gd name="connsiteY23" fmla="*/ 675519 h 6596467"/>
              <a:gd name="connsiteX24" fmla="*/ 4562707 w 8564608"/>
              <a:gd name="connsiteY24" fmla="*/ 531971 h 6596467"/>
              <a:gd name="connsiteX25" fmla="*/ 4626019 w 8564608"/>
              <a:gd name="connsiteY25" fmla="*/ 548859 h 6596467"/>
              <a:gd name="connsiteX26" fmla="*/ 4659569 w 8564608"/>
              <a:gd name="connsiteY26" fmla="*/ 609874 h 6596467"/>
              <a:gd name="connsiteX27" fmla="*/ 4693144 w 8564608"/>
              <a:gd name="connsiteY27" fmla="*/ 574190 h 6596467"/>
              <a:gd name="connsiteX28" fmla="*/ 4866197 w 8564608"/>
              <a:gd name="connsiteY28" fmla="*/ 527749 h 6596467"/>
              <a:gd name="connsiteX29" fmla="*/ 4916847 w 8564608"/>
              <a:gd name="connsiteY29" fmla="*/ 599521 h 6596467"/>
              <a:gd name="connsiteX30" fmla="*/ 4870417 w 8564608"/>
              <a:gd name="connsiteY30" fmla="*/ 835952 h 6596467"/>
              <a:gd name="connsiteX31" fmla="*/ 4866197 w 8564608"/>
              <a:gd name="connsiteY31" fmla="*/ 873951 h 6596467"/>
              <a:gd name="connsiteX32" fmla="*/ 4875051 w 8564608"/>
              <a:gd name="connsiteY32" fmla="*/ 878031 h 6596467"/>
              <a:gd name="connsiteX33" fmla="*/ 4895097 w 8564608"/>
              <a:gd name="connsiteY33" fmla="*/ 861285 h 6596467"/>
              <a:gd name="connsiteX34" fmla="*/ 4942935 w 8564608"/>
              <a:gd name="connsiteY34" fmla="*/ 829713 h 6596467"/>
              <a:gd name="connsiteX35" fmla="*/ 4956418 w 8564608"/>
              <a:gd name="connsiteY35" fmla="*/ 813789 h 6596467"/>
              <a:gd name="connsiteX36" fmla="*/ 4997043 w 8564608"/>
              <a:gd name="connsiteY36" fmla="*/ 755737 h 6596467"/>
              <a:gd name="connsiteX37" fmla="*/ 5322045 w 8564608"/>
              <a:gd name="connsiteY37" fmla="*/ 350425 h 6596467"/>
              <a:gd name="connsiteX38" fmla="*/ 5389578 w 8564608"/>
              <a:gd name="connsiteY38" fmla="*/ 295538 h 6596467"/>
              <a:gd name="connsiteX39" fmla="*/ 5436007 w 8564608"/>
              <a:gd name="connsiteY39" fmla="*/ 295538 h 6596467"/>
              <a:gd name="connsiteX40" fmla="*/ 5465554 w 8564608"/>
              <a:gd name="connsiteY40" fmla="*/ 295538 h 6596467"/>
              <a:gd name="connsiteX41" fmla="*/ 5554190 w 8564608"/>
              <a:gd name="connsiteY41" fmla="*/ 333537 h 6596467"/>
              <a:gd name="connsiteX42" fmla="*/ 5562633 w 8564608"/>
              <a:gd name="connsiteY42" fmla="*/ 346202 h 6596467"/>
              <a:gd name="connsiteX43" fmla="*/ 5587956 w 8564608"/>
              <a:gd name="connsiteY43" fmla="*/ 485530 h 6596467"/>
              <a:gd name="connsiteX44" fmla="*/ 5575296 w 8564608"/>
              <a:gd name="connsiteY44" fmla="*/ 510861 h 6596467"/>
              <a:gd name="connsiteX45" fmla="*/ 5634386 w 8564608"/>
              <a:gd name="connsiteY45" fmla="*/ 603744 h 6596467"/>
              <a:gd name="connsiteX46" fmla="*/ 5642829 w 8564608"/>
              <a:gd name="connsiteY46" fmla="*/ 599521 h 6596467"/>
              <a:gd name="connsiteX47" fmla="*/ 5752569 w 8564608"/>
              <a:gd name="connsiteY47" fmla="*/ 489750 h 6596467"/>
              <a:gd name="connsiteX48" fmla="*/ 5832765 w 8564608"/>
              <a:gd name="connsiteY48" fmla="*/ 413755 h 6596467"/>
              <a:gd name="connsiteX49" fmla="*/ 5794778 w 8564608"/>
              <a:gd name="connsiteY49" fmla="*/ 291318 h 6596467"/>
              <a:gd name="connsiteX50" fmla="*/ 5815881 w 8564608"/>
              <a:gd name="connsiteY50" fmla="*/ 274430 h 6596467"/>
              <a:gd name="connsiteX51" fmla="*/ 5820102 w 8564608"/>
              <a:gd name="connsiteY51" fmla="*/ 299761 h 6596467"/>
              <a:gd name="connsiteX52" fmla="*/ 5820102 w 8564608"/>
              <a:gd name="connsiteY52" fmla="*/ 341982 h 6596467"/>
              <a:gd name="connsiteX53" fmla="*/ 5845428 w 8564608"/>
              <a:gd name="connsiteY53" fmla="*/ 312429 h 6596467"/>
              <a:gd name="connsiteX54" fmla="*/ 5870751 w 8564608"/>
              <a:gd name="connsiteY54" fmla="*/ 173101 h 6596467"/>
              <a:gd name="connsiteX55" fmla="*/ 5967831 w 8564608"/>
              <a:gd name="connsiteY55" fmla="*/ 71775 h 6596467"/>
              <a:gd name="connsiteX56" fmla="*/ 5997377 w 8564608"/>
              <a:gd name="connsiteY56" fmla="*/ 50664 h 6596467"/>
              <a:gd name="connsiteX57" fmla="*/ 6077573 w 8564608"/>
              <a:gd name="connsiteY57" fmla="*/ 0 h 6596467"/>
              <a:gd name="connsiteX58" fmla="*/ 6157769 w 8564608"/>
              <a:gd name="connsiteY58" fmla="*/ 113994 h 6596467"/>
              <a:gd name="connsiteX59" fmla="*/ 6081793 w 8564608"/>
              <a:gd name="connsiteY59" fmla="*/ 417977 h 6596467"/>
              <a:gd name="connsiteX60" fmla="*/ 6031144 w 8564608"/>
              <a:gd name="connsiteY60" fmla="*/ 451753 h 6596467"/>
              <a:gd name="connsiteX61" fmla="*/ 6018481 w 8564608"/>
              <a:gd name="connsiteY61" fmla="*/ 396867 h 6596467"/>
              <a:gd name="connsiteX62" fmla="*/ 6026923 w 8564608"/>
              <a:gd name="connsiteY62" fmla="*/ 337759 h 6596467"/>
              <a:gd name="connsiteX63" fmla="*/ 5912961 w 8564608"/>
              <a:gd name="connsiteY63" fmla="*/ 557302 h 6596467"/>
              <a:gd name="connsiteX64" fmla="*/ 5972051 w 8564608"/>
              <a:gd name="connsiteY64" fmla="*/ 481307 h 6596467"/>
              <a:gd name="connsiteX65" fmla="*/ 6001597 w 8564608"/>
              <a:gd name="connsiteY65" fmla="*/ 464419 h 6596467"/>
              <a:gd name="connsiteX66" fmla="*/ 6035364 w 8564608"/>
              <a:gd name="connsiteY66" fmla="*/ 493972 h 6596467"/>
              <a:gd name="connsiteX67" fmla="*/ 6014260 w 8564608"/>
              <a:gd name="connsiteY67" fmla="*/ 515083 h 6596467"/>
              <a:gd name="connsiteX68" fmla="*/ 5997377 w 8564608"/>
              <a:gd name="connsiteY68" fmla="*/ 553079 h 6596467"/>
              <a:gd name="connsiteX69" fmla="*/ 6001597 w 8564608"/>
              <a:gd name="connsiteY69" fmla="*/ 650185 h 6596467"/>
              <a:gd name="connsiteX70" fmla="*/ 5967831 w 8564608"/>
              <a:gd name="connsiteY70" fmla="*/ 667074 h 6596467"/>
              <a:gd name="connsiteX71" fmla="*/ 5946727 w 8564608"/>
              <a:gd name="connsiteY71" fmla="*/ 688184 h 6596467"/>
              <a:gd name="connsiteX72" fmla="*/ 5993157 w 8564608"/>
              <a:gd name="connsiteY72" fmla="*/ 789510 h 6596467"/>
              <a:gd name="connsiteX73" fmla="*/ 6001597 w 8564608"/>
              <a:gd name="connsiteY73" fmla="*/ 793733 h 6596467"/>
              <a:gd name="connsiteX74" fmla="*/ 6005820 w 8564608"/>
              <a:gd name="connsiteY74" fmla="*/ 747291 h 6596467"/>
              <a:gd name="connsiteX75" fmla="*/ 6026923 w 8564608"/>
              <a:gd name="connsiteY75" fmla="*/ 721960 h 6596467"/>
              <a:gd name="connsiteX76" fmla="*/ 6043807 w 8564608"/>
              <a:gd name="connsiteY76" fmla="*/ 743069 h 6596467"/>
              <a:gd name="connsiteX77" fmla="*/ 6026923 w 8564608"/>
              <a:gd name="connsiteY77" fmla="*/ 903504 h 6596467"/>
              <a:gd name="connsiteX78" fmla="*/ 6136663 w 8564608"/>
              <a:gd name="connsiteY78" fmla="*/ 810621 h 6596467"/>
              <a:gd name="connsiteX79" fmla="*/ 6145106 w 8564608"/>
              <a:gd name="connsiteY79" fmla="*/ 785290 h 6596467"/>
              <a:gd name="connsiteX80" fmla="*/ 6191536 w 8564608"/>
              <a:gd name="connsiteY80" fmla="*/ 675519 h 6596467"/>
              <a:gd name="connsiteX81" fmla="*/ 6368809 w 8564608"/>
              <a:gd name="connsiteY81" fmla="*/ 531971 h 6596467"/>
              <a:gd name="connsiteX82" fmla="*/ 6417480 w 8564608"/>
              <a:gd name="connsiteY82" fmla="*/ 528409 h 6596467"/>
              <a:gd name="connsiteX83" fmla="*/ 6430413 w 8564608"/>
              <a:gd name="connsiteY83" fmla="*/ 546473 h 6596467"/>
              <a:gd name="connsiteX84" fmla="*/ 6438335 w 8564608"/>
              <a:gd name="connsiteY84" fmla="*/ 526693 h 6596467"/>
              <a:gd name="connsiteX85" fmla="*/ 6487401 w 8564608"/>
              <a:gd name="connsiteY85" fmla="*/ 527749 h 6596467"/>
              <a:gd name="connsiteX86" fmla="*/ 6512725 w 8564608"/>
              <a:gd name="connsiteY86" fmla="*/ 510861 h 6596467"/>
              <a:gd name="connsiteX87" fmla="*/ 6567597 w 8564608"/>
              <a:gd name="connsiteY87" fmla="*/ 409532 h 6596467"/>
              <a:gd name="connsiteX88" fmla="*/ 6630910 w 8564608"/>
              <a:gd name="connsiteY88" fmla="*/ 354648 h 6596467"/>
              <a:gd name="connsiteX89" fmla="*/ 6694221 w 8564608"/>
              <a:gd name="connsiteY89" fmla="*/ 384201 h 6596467"/>
              <a:gd name="connsiteX90" fmla="*/ 6706883 w 8564608"/>
              <a:gd name="connsiteY90" fmla="*/ 413755 h 6596467"/>
              <a:gd name="connsiteX91" fmla="*/ 6744870 w 8564608"/>
              <a:gd name="connsiteY91" fmla="*/ 519303 h 6596467"/>
              <a:gd name="connsiteX92" fmla="*/ 6576037 w 8564608"/>
              <a:gd name="connsiteY92" fmla="*/ 721960 h 6596467"/>
              <a:gd name="connsiteX93" fmla="*/ 6525388 w 8564608"/>
              <a:gd name="connsiteY93" fmla="*/ 768402 h 6596467"/>
              <a:gd name="connsiteX94" fmla="*/ 6517797 w 8564608"/>
              <a:gd name="connsiteY94" fmla="*/ 782865 h 6596467"/>
              <a:gd name="connsiteX95" fmla="*/ 6533882 w 8564608"/>
              <a:gd name="connsiteY95" fmla="*/ 805806 h 6596467"/>
              <a:gd name="connsiteX96" fmla="*/ 6524980 w 8564608"/>
              <a:gd name="connsiteY96" fmla="*/ 882396 h 6596467"/>
              <a:gd name="connsiteX97" fmla="*/ 6516537 w 8564608"/>
              <a:gd name="connsiteY97" fmla="*/ 962611 h 6596467"/>
              <a:gd name="connsiteX98" fmla="*/ 6532191 w 8564608"/>
              <a:gd name="connsiteY98" fmla="*/ 969599 h 6596467"/>
              <a:gd name="connsiteX99" fmla="*/ 6572081 w 8564608"/>
              <a:gd name="connsiteY99" fmla="*/ 929892 h 6596467"/>
              <a:gd name="connsiteX100" fmla="*/ 6618247 w 8564608"/>
              <a:gd name="connsiteY100" fmla="*/ 869728 h 6596467"/>
              <a:gd name="connsiteX101" fmla="*/ 6626687 w 8564608"/>
              <a:gd name="connsiteY101" fmla="*/ 857063 h 6596467"/>
              <a:gd name="connsiteX102" fmla="*/ 6694221 w 8564608"/>
              <a:gd name="connsiteY102" fmla="*/ 827509 h 6596467"/>
              <a:gd name="connsiteX103" fmla="*/ 6710313 w 8564608"/>
              <a:gd name="connsiteY103" fmla="*/ 844727 h 6596467"/>
              <a:gd name="connsiteX104" fmla="*/ 6711266 w 8564608"/>
              <a:gd name="connsiteY104" fmla="*/ 854641 h 6596467"/>
              <a:gd name="connsiteX105" fmla="*/ 6803553 w 8564608"/>
              <a:gd name="connsiteY105" fmla="*/ 793733 h 6596467"/>
              <a:gd name="connsiteX106" fmla="*/ 6854202 w 8564608"/>
              <a:gd name="connsiteY106" fmla="*/ 810621 h 6596467"/>
              <a:gd name="connsiteX107" fmla="*/ 6871085 w 8564608"/>
              <a:gd name="connsiteY107" fmla="*/ 835952 h 6596467"/>
              <a:gd name="connsiteX108" fmla="*/ 6879529 w 8564608"/>
              <a:gd name="connsiteY108" fmla="*/ 954169 h 6596467"/>
              <a:gd name="connsiteX109" fmla="*/ 6693813 w 8564608"/>
              <a:gd name="connsiteY109" fmla="*/ 1063940 h 6596467"/>
              <a:gd name="connsiteX110" fmla="*/ 6668487 w 8564608"/>
              <a:gd name="connsiteY110" fmla="*/ 1101939 h 6596467"/>
              <a:gd name="connsiteX111" fmla="*/ 6596733 w 8564608"/>
              <a:gd name="connsiteY111" fmla="*/ 1131492 h 6596467"/>
              <a:gd name="connsiteX112" fmla="*/ 6562967 w 8564608"/>
              <a:gd name="connsiteY112" fmla="*/ 1131492 h 6596467"/>
              <a:gd name="connsiteX113" fmla="*/ 6567187 w 8564608"/>
              <a:gd name="connsiteY113" fmla="*/ 1161046 h 6596467"/>
              <a:gd name="connsiteX114" fmla="*/ 6562967 w 8564608"/>
              <a:gd name="connsiteY114" fmla="*/ 1199045 h 6596467"/>
              <a:gd name="connsiteX115" fmla="*/ 6571407 w 8564608"/>
              <a:gd name="connsiteY115" fmla="*/ 1237041 h 6596467"/>
              <a:gd name="connsiteX116" fmla="*/ 6503874 w 8564608"/>
              <a:gd name="connsiteY116" fmla="*/ 1304593 h 6596467"/>
              <a:gd name="connsiteX117" fmla="*/ 6490685 w 8564608"/>
              <a:gd name="connsiteY117" fmla="*/ 1332037 h 6596467"/>
              <a:gd name="connsiteX118" fmla="*/ 6489048 w 8564608"/>
              <a:gd name="connsiteY118" fmla="*/ 1346057 h 6596467"/>
              <a:gd name="connsiteX119" fmla="*/ 6498678 w 8564608"/>
              <a:gd name="connsiteY119" fmla="*/ 1357962 h 6596467"/>
              <a:gd name="connsiteX120" fmla="*/ 6525388 w 8564608"/>
              <a:gd name="connsiteY120" fmla="*/ 1367923 h 6596467"/>
              <a:gd name="connsiteX121" fmla="*/ 6538578 w 8564608"/>
              <a:gd name="connsiteY121" fmla="*/ 1375312 h 6596467"/>
              <a:gd name="connsiteX122" fmla="*/ 6539887 w 8564608"/>
              <a:gd name="connsiteY122" fmla="*/ 1380172 h 6596467"/>
              <a:gd name="connsiteX123" fmla="*/ 6559603 w 8564608"/>
              <a:gd name="connsiteY123" fmla="*/ 1381447 h 6596467"/>
              <a:gd name="connsiteX124" fmla="*/ 6579850 w 8564608"/>
              <a:gd name="connsiteY124" fmla="*/ 1372146 h 6596467"/>
              <a:gd name="connsiteX125" fmla="*/ 6672709 w 8564608"/>
              <a:gd name="connsiteY125" fmla="*/ 1308816 h 6596467"/>
              <a:gd name="connsiteX126" fmla="*/ 6803553 w 8564608"/>
              <a:gd name="connsiteY126" fmla="*/ 1177934 h 6596467"/>
              <a:gd name="connsiteX127" fmla="*/ 6976607 w 8564608"/>
              <a:gd name="connsiteY127" fmla="*/ 1025944 h 6596467"/>
              <a:gd name="connsiteX128" fmla="*/ 7014595 w 8564608"/>
              <a:gd name="connsiteY128" fmla="*/ 1017498 h 6596467"/>
              <a:gd name="connsiteX129" fmla="*/ 7048361 w 8564608"/>
              <a:gd name="connsiteY129" fmla="*/ 979500 h 6596467"/>
              <a:gd name="connsiteX130" fmla="*/ 7065244 w 8564608"/>
              <a:gd name="connsiteY130" fmla="*/ 954169 h 6596467"/>
              <a:gd name="connsiteX131" fmla="*/ 7246739 w 8564608"/>
              <a:gd name="connsiteY131" fmla="*/ 810621 h 6596467"/>
              <a:gd name="connsiteX132" fmla="*/ 7499988 w 8564608"/>
              <a:gd name="connsiteY132" fmla="*/ 595301 h 6596467"/>
              <a:gd name="connsiteX133" fmla="*/ 7546417 w 8564608"/>
              <a:gd name="connsiteY133" fmla="*/ 565745 h 6596467"/>
              <a:gd name="connsiteX134" fmla="*/ 7584405 w 8564608"/>
              <a:gd name="connsiteY134" fmla="*/ 620632 h 6596467"/>
              <a:gd name="connsiteX135" fmla="*/ 7601287 w 8564608"/>
              <a:gd name="connsiteY135" fmla="*/ 751514 h 6596467"/>
              <a:gd name="connsiteX136" fmla="*/ 7537975 w 8564608"/>
              <a:gd name="connsiteY136" fmla="*/ 848620 h 6596467"/>
              <a:gd name="connsiteX137" fmla="*/ 7504209 w 8564608"/>
              <a:gd name="connsiteY137" fmla="*/ 869728 h 6596467"/>
              <a:gd name="connsiteX138" fmla="*/ 7415572 w 8564608"/>
              <a:gd name="connsiteY138" fmla="*/ 924615 h 6596467"/>
              <a:gd name="connsiteX139" fmla="*/ 7411351 w 8564608"/>
              <a:gd name="connsiteY139" fmla="*/ 979500 h 6596467"/>
              <a:gd name="connsiteX140" fmla="*/ 7415572 w 8564608"/>
              <a:gd name="connsiteY140" fmla="*/ 1009055 h 6596467"/>
              <a:gd name="connsiteX141" fmla="*/ 7381805 w 8564608"/>
              <a:gd name="connsiteY141" fmla="*/ 1004833 h 6596467"/>
              <a:gd name="connsiteX142" fmla="*/ 7318493 w 8564608"/>
              <a:gd name="connsiteY142" fmla="*/ 1025944 h 6596467"/>
              <a:gd name="connsiteX143" fmla="*/ 7179207 w 8564608"/>
              <a:gd name="connsiteY143" fmla="*/ 1232818 h 6596467"/>
              <a:gd name="connsiteX144" fmla="*/ 7128557 w 8564608"/>
              <a:gd name="connsiteY144" fmla="*/ 1329924 h 6596467"/>
              <a:gd name="connsiteX145" fmla="*/ 7136997 w 8564608"/>
              <a:gd name="connsiteY145" fmla="*/ 1351035 h 6596467"/>
              <a:gd name="connsiteX146" fmla="*/ 7187647 w 8564608"/>
              <a:gd name="connsiteY146" fmla="*/ 1359480 h 6596467"/>
              <a:gd name="connsiteX147" fmla="*/ 7208753 w 8564608"/>
              <a:gd name="connsiteY147" fmla="*/ 1329924 h 6596467"/>
              <a:gd name="connsiteX148" fmla="*/ 7234077 w 8564608"/>
              <a:gd name="connsiteY148" fmla="*/ 1275040 h 6596467"/>
              <a:gd name="connsiteX149" fmla="*/ 7407131 w 8564608"/>
              <a:gd name="connsiteY149" fmla="*/ 1131492 h 6596467"/>
              <a:gd name="connsiteX150" fmla="*/ 7453559 w 8564608"/>
              <a:gd name="connsiteY150" fmla="*/ 1123047 h 6596467"/>
              <a:gd name="connsiteX151" fmla="*/ 7529535 w 8564608"/>
              <a:gd name="connsiteY151" fmla="*/ 1097716 h 6596467"/>
              <a:gd name="connsiteX152" fmla="*/ 7626613 w 8564608"/>
              <a:gd name="connsiteY152" fmla="*/ 1101939 h 6596467"/>
              <a:gd name="connsiteX153" fmla="*/ 7656160 w 8564608"/>
              <a:gd name="connsiteY153" fmla="*/ 1101939 h 6596467"/>
              <a:gd name="connsiteX154" fmla="*/ 7778563 w 8564608"/>
              <a:gd name="connsiteY154" fmla="*/ 996388 h 6596467"/>
              <a:gd name="connsiteX155" fmla="*/ 8019149 w 8564608"/>
              <a:gd name="connsiteY155" fmla="*/ 768402 h 6596467"/>
              <a:gd name="connsiteX156" fmla="*/ 8196424 w 8564608"/>
              <a:gd name="connsiteY156" fmla="*/ 620632 h 6596467"/>
              <a:gd name="connsiteX157" fmla="*/ 8230191 w 8564608"/>
              <a:gd name="connsiteY157" fmla="*/ 569968 h 6596467"/>
              <a:gd name="connsiteX158" fmla="*/ 8293503 w 8564608"/>
              <a:gd name="connsiteY158" fmla="*/ 527749 h 6596467"/>
              <a:gd name="connsiteX159" fmla="*/ 8318827 w 8564608"/>
              <a:gd name="connsiteY159" fmla="*/ 510861 h 6596467"/>
              <a:gd name="connsiteX160" fmla="*/ 8373699 w 8564608"/>
              <a:gd name="connsiteY160" fmla="*/ 409532 h 6596467"/>
              <a:gd name="connsiteX161" fmla="*/ 8437012 w 8564608"/>
              <a:gd name="connsiteY161" fmla="*/ 354648 h 6596467"/>
              <a:gd name="connsiteX162" fmla="*/ 8500323 w 8564608"/>
              <a:gd name="connsiteY162" fmla="*/ 384201 h 6596467"/>
              <a:gd name="connsiteX163" fmla="*/ 8512985 w 8564608"/>
              <a:gd name="connsiteY163" fmla="*/ 413755 h 6596467"/>
              <a:gd name="connsiteX164" fmla="*/ 8550972 w 8564608"/>
              <a:gd name="connsiteY164" fmla="*/ 519303 h 6596467"/>
              <a:gd name="connsiteX165" fmla="*/ 8382139 w 8564608"/>
              <a:gd name="connsiteY165" fmla="*/ 721960 h 6596467"/>
              <a:gd name="connsiteX166" fmla="*/ 8331490 w 8564608"/>
              <a:gd name="connsiteY166" fmla="*/ 768402 h 6596467"/>
              <a:gd name="connsiteX167" fmla="*/ 8149995 w 8564608"/>
              <a:gd name="connsiteY167" fmla="*/ 1021721 h 6596467"/>
              <a:gd name="connsiteX168" fmla="*/ 8099345 w 8564608"/>
              <a:gd name="connsiteY168" fmla="*/ 1165269 h 6596467"/>
              <a:gd name="connsiteX169" fmla="*/ 8074021 w 8564608"/>
              <a:gd name="connsiteY169" fmla="*/ 1224376 h 6596467"/>
              <a:gd name="connsiteX170" fmla="*/ 8069799 w 8564608"/>
              <a:gd name="connsiteY170" fmla="*/ 1245486 h 6596467"/>
              <a:gd name="connsiteX171" fmla="*/ 8090904 w 8564608"/>
              <a:gd name="connsiteY171" fmla="*/ 1245486 h 6596467"/>
              <a:gd name="connsiteX172" fmla="*/ 8242853 w 8564608"/>
              <a:gd name="connsiteY172" fmla="*/ 1110382 h 6596467"/>
              <a:gd name="connsiteX173" fmla="*/ 8424349 w 8564608"/>
              <a:gd name="connsiteY173" fmla="*/ 869728 h 6596467"/>
              <a:gd name="connsiteX174" fmla="*/ 8432789 w 8564608"/>
              <a:gd name="connsiteY174" fmla="*/ 857063 h 6596467"/>
              <a:gd name="connsiteX175" fmla="*/ 8500323 w 8564608"/>
              <a:gd name="connsiteY175" fmla="*/ 827509 h 6596467"/>
              <a:gd name="connsiteX176" fmla="*/ 8504545 w 8564608"/>
              <a:gd name="connsiteY176" fmla="*/ 903504 h 6596467"/>
              <a:gd name="connsiteX177" fmla="*/ 8445453 w 8564608"/>
              <a:gd name="connsiteY177" fmla="*/ 1000610 h 6596467"/>
              <a:gd name="connsiteX178" fmla="*/ 8297723 w 8564608"/>
              <a:gd name="connsiteY178" fmla="*/ 1220153 h 6596467"/>
              <a:gd name="connsiteX179" fmla="*/ 8293503 w 8564608"/>
              <a:gd name="connsiteY179" fmla="*/ 1300371 h 6596467"/>
              <a:gd name="connsiteX180" fmla="*/ 8331490 w 8564608"/>
              <a:gd name="connsiteY180" fmla="*/ 1367923 h 6596467"/>
              <a:gd name="connsiteX181" fmla="*/ 8339933 w 8564608"/>
              <a:gd name="connsiteY181" fmla="*/ 1422810 h 6596467"/>
              <a:gd name="connsiteX182" fmla="*/ 8301943 w 8564608"/>
              <a:gd name="connsiteY182" fmla="*/ 1435475 h 6596467"/>
              <a:gd name="connsiteX183" fmla="*/ 8263957 w 8564608"/>
              <a:gd name="connsiteY183" fmla="*/ 1431253 h 6596467"/>
              <a:gd name="connsiteX184" fmla="*/ 8272399 w 8564608"/>
              <a:gd name="connsiteY184" fmla="*/ 1439696 h 6596467"/>
              <a:gd name="connsiteX185" fmla="*/ 8263957 w 8564608"/>
              <a:gd name="connsiteY185" fmla="*/ 1557912 h 6596467"/>
              <a:gd name="connsiteX186" fmla="*/ 8200644 w 8564608"/>
              <a:gd name="connsiteY186" fmla="*/ 1587466 h 6596467"/>
              <a:gd name="connsiteX187" fmla="*/ 8175321 w 8564608"/>
              <a:gd name="connsiteY187" fmla="*/ 1739458 h 6596467"/>
              <a:gd name="connsiteX188" fmla="*/ 8171100 w 8564608"/>
              <a:gd name="connsiteY188" fmla="*/ 1794343 h 6596467"/>
              <a:gd name="connsiteX189" fmla="*/ 8192203 w 8564608"/>
              <a:gd name="connsiteY189" fmla="*/ 1836562 h 6596467"/>
              <a:gd name="connsiteX190" fmla="*/ 8255517 w 8564608"/>
              <a:gd name="connsiteY190" fmla="*/ 1760567 h 6596467"/>
              <a:gd name="connsiteX191" fmla="*/ 8263957 w 8564608"/>
              <a:gd name="connsiteY191" fmla="*/ 1709903 h 6596467"/>
              <a:gd name="connsiteX192" fmla="*/ 8268177 w 8564608"/>
              <a:gd name="connsiteY192" fmla="*/ 1650796 h 6596467"/>
              <a:gd name="connsiteX193" fmla="*/ 8268177 w 8564608"/>
              <a:gd name="connsiteY193" fmla="*/ 1629685 h 6596467"/>
              <a:gd name="connsiteX194" fmla="*/ 8356816 w 8564608"/>
              <a:gd name="connsiteY194" fmla="*/ 1646573 h 6596467"/>
              <a:gd name="connsiteX195" fmla="*/ 8356816 w 8564608"/>
              <a:gd name="connsiteY195" fmla="*/ 1684572 h 6596467"/>
              <a:gd name="connsiteX196" fmla="*/ 8335710 w 8564608"/>
              <a:gd name="connsiteY196" fmla="*/ 1785900 h 6596467"/>
              <a:gd name="connsiteX197" fmla="*/ 8331490 w 8564608"/>
              <a:gd name="connsiteY197" fmla="*/ 1802788 h 6596467"/>
              <a:gd name="connsiteX198" fmla="*/ 8234411 w 8564608"/>
              <a:gd name="connsiteY198" fmla="*/ 2001220 h 6596467"/>
              <a:gd name="connsiteX199" fmla="*/ 8204867 w 8564608"/>
              <a:gd name="connsiteY199" fmla="*/ 2043439 h 6596467"/>
              <a:gd name="connsiteX200" fmla="*/ 8120448 w 8564608"/>
              <a:gd name="connsiteY200" fmla="*/ 2165879 h 6596467"/>
              <a:gd name="connsiteX201" fmla="*/ 8103565 w 8564608"/>
              <a:gd name="connsiteY201" fmla="*/ 2199655 h 6596467"/>
              <a:gd name="connsiteX202" fmla="*/ 8069799 w 8564608"/>
              <a:gd name="connsiteY202" fmla="*/ 2275650 h 6596467"/>
              <a:gd name="connsiteX203" fmla="*/ 8120448 w 8564608"/>
              <a:gd name="connsiteY203" fmla="*/ 2368533 h 6596467"/>
              <a:gd name="connsiteX204" fmla="*/ 8137331 w 8564608"/>
              <a:gd name="connsiteY204" fmla="*/ 2499415 h 6596467"/>
              <a:gd name="connsiteX205" fmla="*/ 7879863 w 8564608"/>
              <a:gd name="connsiteY205" fmla="*/ 2870948 h 6596467"/>
              <a:gd name="connsiteX206" fmla="*/ 7778563 w 8564608"/>
              <a:gd name="connsiteY206" fmla="*/ 2989165 h 6596467"/>
              <a:gd name="connsiteX207" fmla="*/ 7677263 w 8564608"/>
              <a:gd name="connsiteY207" fmla="*/ 3060938 h 6596467"/>
              <a:gd name="connsiteX208" fmla="*/ 7643497 w 8564608"/>
              <a:gd name="connsiteY208" fmla="*/ 3103159 h 6596467"/>
              <a:gd name="connsiteX209" fmla="*/ 7525315 w 8564608"/>
              <a:gd name="connsiteY209" fmla="*/ 3322702 h 6596467"/>
              <a:gd name="connsiteX210" fmla="*/ 7618171 w 8564608"/>
              <a:gd name="connsiteY210" fmla="*/ 3339590 h 6596467"/>
              <a:gd name="connsiteX211" fmla="*/ 7656160 w 8564608"/>
              <a:gd name="connsiteY211" fmla="*/ 3326924 h 6596467"/>
              <a:gd name="connsiteX212" fmla="*/ 7753237 w 8564608"/>
              <a:gd name="connsiteY212" fmla="*/ 3145378 h 6596467"/>
              <a:gd name="connsiteX213" fmla="*/ 7858759 w 8564608"/>
              <a:gd name="connsiteY213" fmla="*/ 3044049 h 6596467"/>
              <a:gd name="connsiteX214" fmla="*/ 7909409 w 8564608"/>
              <a:gd name="connsiteY214" fmla="*/ 2989165 h 6596467"/>
              <a:gd name="connsiteX215" fmla="*/ 8052915 w 8564608"/>
              <a:gd name="connsiteY215" fmla="*/ 2723181 h 6596467"/>
              <a:gd name="connsiteX216" fmla="*/ 8112007 w 8564608"/>
              <a:gd name="connsiteY216" fmla="*/ 2672516 h 6596467"/>
              <a:gd name="connsiteX217" fmla="*/ 8095125 w 8564608"/>
              <a:gd name="connsiteY217" fmla="*/ 2820287 h 6596467"/>
              <a:gd name="connsiteX218" fmla="*/ 8027591 w 8564608"/>
              <a:gd name="connsiteY218" fmla="*/ 3022941 h 6596467"/>
              <a:gd name="connsiteX219" fmla="*/ 7947395 w 8564608"/>
              <a:gd name="connsiteY219" fmla="*/ 3141155 h 6596467"/>
              <a:gd name="connsiteX220" fmla="*/ 7812329 w 8564608"/>
              <a:gd name="connsiteY220" fmla="*/ 3301591 h 6596467"/>
              <a:gd name="connsiteX221" fmla="*/ 7795446 w 8564608"/>
              <a:gd name="connsiteY221" fmla="*/ 3322702 h 6596467"/>
              <a:gd name="connsiteX222" fmla="*/ 7711030 w 8564608"/>
              <a:gd name="connsiteY222" fmla="*/ 3424028 h 6596467"/>
              <a:gd name="connsiteX223" fmla="*/ 7609731 w 8564608"/>
              <a:gd name="connsiteY223" fmla="*/ 3525356 h 6596467"/>
              <a:gd name="connsiteX224" fmla="*/ 7605511 w 8564608"/>
              <a:gd name="connsiteY224" fmla="*/ 3546467 h 6596467"/>
              <a:gd name="connsiteX225" fmla="*/ 7571744 w 8564608"/>
              <a:gd name="connsiteY225" fmla="*/ 3567575 h 6596467"/>
              <a:gd name="connsiteX226" fmla="*/ 7516871 w 8564608"/>
              <a:gd name="connsiteY226" fmla="*/ 3567575 h 6596467"/>
              <a:gd name="connsiteX227" fmla="*/ 7428235 w 8564608"/>
              <a:gd name="connsiteY227" fmla="*/ 3647793 h 6596467"/>
              <a:gd name="connsiteX228" fmla="*/ 7415572 w 8564608"/>
              <a:gd name="connsiteY228" fmla="*/ 3681569 h 6596467"/>
              <a:gd name="connsiteX229" fmla="*/ 7377585 w 8564608"/>
              <a:gd name="connsiteY229" fmla="*/ 3740679 h 6596467"/>
              <a:gd name="connsiteX230" fmla="*/ 7322715 w 8564608"/>
              <a:gd name="connsiteY230" fmla="*/ 3787120 h 6596467"/>
              <a:gd name="connsiteX231" fmla="*/ 7322715 w 8564608"/>
              <a:gd name="connsiteY231" fmla="*/ 3863116 h 6596467"/>
              <a:gd name="connsiteX232" fmla="*/ 7310053 w 8564608"/>
              <a:gd name="connsiteY232" fmla="*/ 3896892 h 6596467"/>
              <a:gd name="connsiteX233" fmla="*/ 7242519 w 8564608"/>
              <a:gd name="connsiteY233" fmla="*/ 3968664 h 6596467"/>
              <a:gd name="connsiteX234" fmla="*/ 7208753 w 8564608"/>
              <a:gd name="connsiteY234" fmla="*/ 3968664 h 6596467"/>
              <a:gd name="connsiteX235" fmla="*/ 7115893 w 8564608"/>
              <a:gd name="connsiteY235" fmla="*/ 3905335 h 6596467"/>
              <a:gd name="connsiteX236" fmla="*/ 7065244 w 8564608"/>
              <a:gd name="connsiteY236" fmla="*/ 3888446 h 6596467"/>
              <a:gd name="connsiteX237" fmla="*/ 7048361 w 8564608"/>
              <a:gd name="connsiteY237" fmla="*/ 3930668 h 6596467"/>
              <a:gd name="connsiteX238" fmla="*/ 7014595 w 8564608"/>
              <a:gd name="connsiteY238" fmla="*/ 3981330 h 6596467"/>
              <a:gd name="connsiteX239" fmla="*/ 6833099 w 8564608"/>
              <a:gd name="connsiteY239" fmla="*/ 4162876 h 6596467"/>
              <a:gd name="connsiteX240" fmla="*/ 6761345 w 8564608"/>
              <a:gd name="connsiteY240" fmla="*/ 4243094 h 6596467"/>
              <a:gd name="connsiteX241" fmla="*/ 6651603 w 8564608"/>
              <a:gd name="connsiteY241" fmla="*/ 4331755 h 6596467"/>
              <a:gd name="connsiteX242" fmla="*/ 6508097 w 8564608"/>
              <a:gd name="connsiteY242" fmla="*/ 4449971 h 6596467"/>
              <a:gd name="connsiteX243" fmla="*/ 6449005 w 8564608"/>
              <a:gd name="connsiteY243" fmla="*/ 4513301 h 6596467"/>
              <a:gd name="connsiteX244" fmla="*/ 6204196 w 8564608"/>
              <a:gd name="connsiteY244" fmla="*/ 4737066 h 6596467"/>
              <a:gd name="connsiteX245" fmla="*/ 6191536 w 8564608"/>
              <a:gd name="connsiteY245" fmla="*/ 4758175 h 6596467"/>
              <a:gd name="connsiteX246" fmla="*/ 6166210 w 8564608"/>
              <a:gd name="connsiteY246" fmla="*/ 4838392 h 6596467"/>
              <a:gd name="connsiteX247" fmla="*/ 6052247 w 8564608"/>
              <a:gd name="connsiteY247" fmla="*/ 5007273 h 6596467"/>
              <a:gd name="connsiteX248" fmla="*/ 5980494 w 8564608"/>
              <a:gd name="connsiteY248" fmla="*/ 5074823 h 6596467"/>
              <a:gd name="connsiteX249" fmla="*/ 5955168 w 8564608"/>
              <a:gd name="connsiteY249" fmla="*/ 5104379 h 6596467"/>
              <a:gd name="connsiteX250" fmla="*/ 5858091 w 8564608"/>
              <a:gd name="connsiteY250" fmla="*/ 5188817 h 6596467"/>
              <a:gd name="connsiteX251" fmla="*/ 5832765 w 8564608"/>
              <a:gd name="connsiteY251" fmla="*/ 5197262 h 6596467"/>
              <a:gd name="connsiteX252" fmla="*/ 5832765 w 8564608"/>
              <a:gd name="connsiteY252" fmla="*/ 5218371 h 6596467"/>
              <a:gd name="connsiteX253" fmla="*/ 5845428 w 8564608"/>
              <a:gd name="connsiteY253" fmla="*/ 5290146 h 6596467"/>
              <a:gd name="connsiteX254" fmla="*/ 5807441 w 8564608"/>
              <a:gd name="connsiteY254" fmla="*/ 5437916 h 6596467"/>
              <a:gd name="connsiteX255" fmla="*/ 5752569 w 8564608"/>
              <a:gd name="connsiteY255" fmla="*/ 5497023 h 6596467"/>
              <a:gd name="connsiteX256" fmla="*/ 5672373 w 8564608"/>
              <a:gd name="connsiteY256" fmla="*/ 5573018 h 6596467"/>
              <a:gd name="connsiteX257" fmla="*/ 5621723 w 8564608"/>
              <a:gd name="connsiteY257" fmla="*/ 5602572 h 6596467"/>
              <a:gd name="connsiteX258" fmla="*/ 5592179 w 8564608"/>
              <a:gd name="connsiteY258" fmla="*/ 5653236 h 6596467"/>
              <a:gd name="connsiteX259" fmla="*/ 5541529 w 8564608"/>
              <a:gd name="connsiteY259" fmla="*/ 5699678 h 6596467"/>
              <a:gd name="connsiteX260" fmla="*/ 5537307 w 8564608"/>
              <a:gd name="connsiteY260" fmla="*/ 5703900 h 6596467"/>
              <a:gd name="connsiteX261" fmla="*/ 5360034 w 8564608"/>
              <a:gd name="connsiteY261" fmla="*/ 5830560 h 6596467"/>
              <a:gd name="connsiteX262" fmla="*/ 5334708 w 8564608"/>
              <a:gd name="connsiteY262" fmla="*/ 5931886 h 6596467"/>
              <a:gd name="connsiteX263" fmla="*/ 5313604 w 8564608"/>
              <a:gd name="connsiteY263" fmla="*/ 5990995 h 6596467"/>
              <a:gd name="connsiteX264" fmla="*/ 5170096 w 8564608"/>
              <a:gd name="connsiteY264" fmla="*/ 6138763 h 6596467"/>
              <a:gd name="connsiteX265" fmla="*/ 5106783 w 8564608"/>
              <a:gd name="connsiteY265" fmla="*/ 6223203 h 6596467"/>
              <a:gd name="connsiteX266" fmla="*/ 5018146 w 8564608"/>
              <a:gd name="connsiteY266" fmla="*/ 6290756 h 6596467"/>
              <a:gd name="connsiteX267" fmla="*/ 4832431 w 8564608"/>
              <a:gd name="connsiteY267" fmla="*/ 6417415 h 6596467"/>
              <a:gd name="connsiteX268" fmla="*/ 4684702 w 8564608"/>
              <a:gd name="connsiteY268" fmla="*/ 6489188 h 6596467"/>
              <a:gd name="connsiteX269" fmla="*/ 4608728 w 8564608"/>
              <a:gd name="connsiteY269" fmla="*/ 6408970 h 6596467"/>
              <a:gd name="connsiteX270" fmla="*/ 4562299 w 8564608"/>
              <a:gd name="connsiteY270" fmla="*/ 6362528 h 6596467"/>
              <a:gd name="connsiteX271" fmla="*/ 4587622 w 8564608"/>
              <a:gd name="connsiteY271" fmla="*/ 6328752 h 6596467"/>
              <a:gd name="connsiteX272" fmla="*/ 4600285 w 8564608"/>
              <a:gd name="connsiteY272" fmla="*/ 6307644 h 6596467"/>
              <a:gd name="connsiteX273" fmla="*/ 4596065 w 8564608"/>
              <a:gd name="connsiteY273" fmla="*/ 6168319 h 6596467"/>
              <a:gd name="connsiteX274" fmla="*/ 4591845 w 8564608"/>
              <a:gd name="connsiteY274" fmla="*/ 6138763 h 6596467"/>
              <a:gd name="connsiteX275" fmla="*/ 4532752 w 8564608"/>
              <a:gd name="connsiteY275" fmla="*/ 6142986 h 6596467"/>
              <a:gd name="connsiteX276" fmla="*/ 4515869 w 8564608"/>
              <a:gd name="connsiteY276" fmla="*/ 6003661 h 6596467"/>
              <a:gd name="connsiteX277" fmla="*/ 4617169 w 8564608"/>
              <a:gd name="connsiteY277" fmla="*/ 5822114 h 6596467"/>
              <a:gd name="connsiteX278" fmla="*/ 4621389 w 8564608"/>
              <a:gd name="connsiteY278" fmla="*/ 5775673 h 6596467"/>
              <a:gd name="connsiteX279" fmla="*/ 4558078 w 8564608"/>
              <a:gd name="connsiteY279" fmla="*/ 5775673 h 6596467"/>
              <a:gd name="connsiteX280" fmla="*/ 4494766 w 8564608"/>
              <a:gd name="connsiteY280" fmla="*/ 5847448 h 6596467"/>
              <a:gd name="connsiteX281" fmla="*/ 4368140 w 8564608"/>
              <a:gd name="connsiteY281" fmla="*/ 5999438 h 6596467"/>
              <a:gd name="connsiteX282" fmla="*/ 4355477 w 8564608"/>
              <a:gd name="connsiteY282" fmla="*/ 6012104 h 6596467"/>
              <a:gd name="connsiteX283" fmla="*/ 4254178 w 8564608"/>
              <a:gd name="connsiteY283" fmla="*/ 6096544 h 6596467"/>
              <a:gd name="connsiteX284" fmla="*/ 3882746 w 8564608"/>
              <a:gd name="connsiteY284" fmla="*/ 6573628 h 6596467"/>
              <a:gd name="connsiteX285" fmla="*/ 3836317 w 8564608"/>
              <a:gd name="connsiteY285" fmla="*/ 6590516 h 6596467"/>
              <a:gd name="connsiteX286" fmla="*/ 3823654 w 8564608"/>
              <a:gd name="connsiteY286" fmla="*/ 6548297 h 6596467"/>
              <a:gd name="connsiteX287" fmla="*/ 3844760 w 8564608"/>
              <a:gd name="connsiteY287" fmla="*/ 6430081 h 6596467"/>
              <a:gd name="connsiteX288" fmla="*/ 3891187 w 8564608"/>
              <a:gd name="connsiteY288" fmla="*/ 6307644 h 6596467"/>
              <a:gd name="connsiteX289" fmla="*/ 3950279 w 8564608"/>
              <a:gd name="connsiteY289" fmla="*/ 6193650 h 6596467"/>
              <a:gd name="connsiteX290" fmla="*/ 3899630 w 8564608"/>
              <a:gd name="connsiteY290" fmla="*/ 6113432 h 6596467"/>
              <a:gd name="connsiteX291" fmla="*/ 3870083 w 8564608"/>
              <a:gd name="connsiteY291" fmla="*/ 6096544 h 6596467"/>
              <a:gd name="connsiteX292" fmla="*/ 3895409 w 8564608"/>
              <a:gd name="connsiteY292" fmla="*/ 6079656 h 6596467"/>
              <a:gd name="connsiteX293" fmla="*/ 3937616 w 8564608"/>
              <a:gd name="connsiteY293" fmla="*/ 6003661 h 6596467"/>
              <a:gd name="connsiteX294" fmla="*/ 3874303 w 8564608"/>
              <a:gd name="connsiteY294" fmla="*/ 5982550 h 6596467"/>
              <a:gd name="connsiteX295" fmla="*/ 3781447 w 8564608"/>
              <a:gd name="connsiteY295" fmla="*/ 6050102 h 6596467"/>
              <a:gd name="connsiteX296" fmla="*/ 3756121 w 8564608"/>
              <a:gd name="connsiteY296" fmla="*/ 6075433 h 6596467"/>
              <a:gd name="connsiteX297" fmla="*/ 3743460 w 8564608"/>
              <a:gd name="connsiteY297" fmla="*/ 6050102 h 6596467"/>
              <a:gd name="connsiteX298" fmla="*/ 3709694 w 8564608"/>
              <a:gd name="connsiteY298" fmla="*/ 6033214 h 6596467"/>
              <a:gd name="connsiteX299" fmla="*/ 3536639 w 8564608"/>
              <a:gd name="connsiteY299" fmla="*/ 6151431 h 6596467"/>
              <a:gd name="connsiteX300" fmla="*/ 3397352 w 8564608"/>
              <a:gd name="connsiteY300" fmla="*/ 6278090 h 6596467"/>
              <a:gd name="connsiteX301" fmla="*/ 3372026 w 8564608"/>
              <a:gd name="connsiteY301" fmla="*/ 6282311 h 6596467"/>
              <a:gd name="connsiteX302" fmla="*/ 3367806 w 8564608"/>
              <a:gd name="connsiteY302" fmla="*/ 6261202 h 6596467"/>
              <a:gd name="connsiteX303" fmla="*/ 3385746 w 8564608"/>
              <a:gd name="connsiteY303" fmla="*/ 6149319 h 6596467"/>
              <a:gd name="connsiteX304" fmla="*/ 3387550 w 8564608"/>
              <a:gd name="connsiteY304" fmla="*/ 6119461 h 6596467"/>
              <a:gd name="connsiteX305" fmla="*/ 3363994 w 8564608"/>
              <a:gd name="connsiteY305" fmla="*/ 6138763 h 6596467"/>
              <a:gd name="connsiteX306" fmla="*/ 3300681 w 8564608"/>
              <a:gd name="connsiteY306" fmla="*/ 6223203 h 6596467"/>
              <a:gd name="connsiteX307" fmla="*/ 3212044 w 8564608"/>
              <a:gd name="connsiteY307" fmla="*/ 6290756 h 6596467"/>
              <a:gd name="connsiteX308" fmla="*/ 3026329 w 8564608"/>
              <a:gd name="connsiteY308" fmla="*/ 6417415 h 6596467"/>
              <a:gd name="connsiteX309" fmla="*/ 2878600 w 8564608"/>
              <a:gd name="connsiteY309" fmla="*/ 6489188 h 6596467"/>
              <a:gd name="connsiteX310" fmla="*/ 2802626 w 8564608"/>
              <a:gd name="connsiteY310" fmla="*/ 6408970 h 6596467"/>
              <a:gd name="connsiteX311" fmla="*/ 2756197 w 8564608"/>
              <a:gd name="connsiteY311" fmla="*/ 6362528 h 6596467"/>
              <a:gd name="connsiteX312" fmla="*/ 2781520 w 8564608"/>
              <a:gd name="connsiteY312" fmla="*/ 6328752 h 6596467"/>
              <a:gd name="connsiteX313" fmla="*/ 2794183 w 8564608"/>
              <a:gd name="connsiteY313" fmla="*/ 6307644 h 6596467"/>
              <a:gd name="connsiteX314" fmla="*/ 2789963 w 8564608"/>
              <a:gd name="connsiteY314" fmla="*/ 6168319 h 6596467"/>
              <a:gd name="connsiteX315" fmla="*/ 2785743 w 8564608"/>
              <a:gd name="connsiteY315" fmla="*/ 6138763 h 6596467"/>
              <a:gd name="connsiteX316" fmla="*/ 2726650 w 8564608"/>
              <a:gd name="connsiteY316" fmla="*/ 6142986 h 6596467"/>
              <a:gd name="connsiteX317" fmla="*/ 2709767 w 8564608"/>
              <a:gd name="connsiteY317" fmla="*/ 6003661 h 6596467"/>
              <a:gd name="connsiteX318" fmla="*/ 2811067 w 8564608"/>
              <a:gd name="connsiteY318" fmla="*/ 5822114 h 6596467"/>
              <a:gd name="connsiteX319" fmla="*/ 2815287 w 8564608"/>
              <a:gd name="connsiteY319" fmla="*/ 5775673 h 6596467"/>
              <a:gd name="connsiteX320" fmla="*/ 2751976 w 8564608"/>
              <a:gd name="connsiteY320" fmla="*/ 5775673 h 6596467"/>
              <a:gd name="connsiteX321" fmla="*/ 2688665 w 8564608"/>
              <a:gd name="connsiteY321" fmla="*/ 5847448 h 6596467"/>
              <a:gd name="connsiteX322" fmla="*/ 2562038 w 8564608"/>
              <a:gd name="connsiteY322" fmla="*/ 5999438 h 6596467"/>
              <a:gd name="connsiteX323" fmla="*/ 2549375 w 8564608"/>
              <a:gd name="connsiteY323" fmla="*/ 6012104 h 6596467"/>
              <a:gd name="connsiteX324" fmla="*/ 2448076 w 8564608"/>
              <a:gd name="connsiteY324" fmla="*/ 6096544 h 6596467"/>
              <a:gd name="connsiteX325" fmla="*/ 2076644 w 8564608"/>
              <a:gd name="connsiteY325" fmla="*/ 6573628 h 6596467"/>
              <a:gd name="connsiteX326" fmla="*/ 2030215 w 8564608"/>
              <a:gd name="connsiteY326" fmla="*/ 6590516 h 6596467"/>
              <a:gd name="connsiteX327" fmla="*/ 2017552 w 8564608"/>
              <a:gd name="connsiteY327" fmla="*/ 6548297 h 6596467"/>
              <a:gd name="connsiteX328" fmla="*/ 2038658 w 8564608"/>
              <a:gd name="connsiteY328" fmla="*/ 6430081 h 6596467"/>
              <a:gd name="connsiteX329" fmla="*/ 2085085 w 8564608"/>
              <a:gd name="connsiteY329" fmla="*/ 6307644 h 6596467"/>
              <a:gd name="connsiteX330" fmla="*/ 2144177 w 8564608"/>
              <a:gd name="connsiteY330" fmla="*/ 6193650 h 6596467"/>
              <a:gd name="connsiteX331" fmla="*/ 2093528 w 8564608"/>
              <a:gd name="connsiteY331" fmla="*/ 6113432 h 6596467"/>
              <a:gd name="connsiteX332" fmla="*/ 2063981 w 8564608"/>
              <a:gd name="connsiteY332" fmla="*/ 6096544 h 6596467"/>
              <a:gd name="connsiteX333" fmla="*/ 2089307 w 8564608"/>
              <a:gd name="connsiteY333" fmla="*/ 6079656 h 6596467"/>
              <a:gd name="connsiteX334" fmla="*/ 2131514 w 8564608"/>
              <a:gd name="connsiteY334" fmla="*/ 6003661 h 6596467"/>
              <a:gd name="connsiteX335" fmla="*/ 2068201 w 8564608"/>
              <a:gd name="connsiteY335" fmla="*/ 5982550 h 6596467"/>
              <a:gd name="connsiteX336" fmla="*/ 1975345 w 8564608"/>
              <a:gd name="connsiteY336" fmla="*/ 6050102 h 6596467"/>
              <a:gd name="connsiteX337" fmla="*/ 1950019 w 8564608"/>
              <a:gd name="connsiteY337" fmla="*/ 6075433 h 6596467"/>
              <a:gd name="connsiteX338" fmla="*/ 1937358 w 8564608"/>
              <a:gd name="connsiteY338" fmla="*/ 6050102 h 6596467"/>
              <a:gd name="connsiteX339" fmla="*/ 1903592 w 8564608"/>
              <a:gd name="connsiteY339" fmla="*/ 6033214 h 6596467"/>
              <a:gd name="connsiteX340" fmla="*/ 1730537 w 8564608"/>
              <a:gd name="connsiteY340" fmla="*/ 6151431 h 6596467"/>
              <a:gd name="connsiteX341" fmla="*/ 1591250 w 8564608"/>
              <a:gd name="connsiteY341" fmla="*/ 6278090 h 6596467"/>
              <a:gd name="connsiteX342" fmla="*/ 1565924 w 8564608"/>
              <a:gd name="connsiteY342" fmla="*/ 6282311 h 6596467"/>
              <a:gd name="connsiteX343" fmla="*/ 1561704 w 8564608"/>
              <a:gd name="connsiteY343" fmla="*/ 6261202 h 6596467"/>
              <a:gd name="connsiteX344" fmla="*/ 1591250 w 8564608"/>
              <a:gd name="connsiteY344" fmla="*/ 6037437 h 6596467"/>
              <a:gd name="connsiteX345" fmla="*/ 1633457 w 8564608"/>
              <a:gd name="connsiteY345" fmla="*/ 5885444 h 6596467"/>
              <a:gd name="connsiteX346" fmla="*/ 1519497 w 8564608"/>
              <a:gd name="connsiteY346" fmla="*/ 5927666 h 6596467"/>
              <a:gd name="connsiteX347" fmla="*/ 1473068 w 8564608"/>
              <a:gd name="connsiteY347" fmla="*/ 5919220 h 6596467"/>
              <a:gd name="connsiteX348" fmla="*/ 1473068 w 8564608"/>
              <a:gd name="connsiteY348" fmla="*/ 5830560 h 6596467"/>
              <a:gd name="connsiteX349" fmla="*/ 1489951 w 8564608"/>
              <a:gd name="connsiteY349" fmla="*/ 5716566 h 6596467"/>
              <a:gd name="connsiteX350" fmla="*/ 1485728 w 8564608"/>
              <a:gd name="connsiteY350" fmla="*/ 5682789 h 6596467"/>
              <a:gd name="connsiteX351" fmla="*/ 1447742 w 8564608"/>
              <a:gd name="connsiteY351" fmla="*/ 5695455 h 6596467"/>
              <a:gd name="connsiteX352" fmla="*/ 1422418 w 8564608"/>
              <a:gd name="connsiteY352" fmla="*/ 5725008 h 6596467"/>
              <a:gd name="connsiteX353" fmla="*/ 1236702 w 8564608"/>
              <a:gd name="connsiteY353" fmla="*/ 5952996 h 6596467"/>
              <a:gd name="connsiteX354" fmla="*/ 1122740 w 8564608"/>
              <a:gd name="connsiteY354" fmla="*/ 5974107 h 6596467"/>
              <a:gd name="connsiteX355" fmla="*/ 1067867 w 8564608"/>
              <a:gd name="connsiteY355" fmla="*/ 5974107 h 6596467"/>
              <a:gd name="connsiteX356" fmla="*/ 1050984 w 8564608"/>
              <a:gd name="connsiteY356" fmla="*/ 5986773 h 6596467"/>
              <a:gd name="connsiteX357" fmla="*/ 966568 w 8564608"/>
              <a:gd name="connsiteY357" fmla="*/ 5965662 h 6596467"/>
              <a:gd name="connsiteX358" fmla="*/ 991894 w 8564608"/>
              <a:gd name="connsiteY358" fmla="*/ 5898112 h 6596467"/>
              <a:gd name="connsiteX359" fmla="*/ 1152284 w 8564608"/>
              <a:gd name="connsiteY359" fmla="*/ 5661679 h 6596467"/>
              <a:gd name="connsiteX360" fmla="*/ 1139623 w 8564608"/>
              <a:gd name="connsiteY360" fmla="*/ 5606794 h 6596467"/>
              <a:gd name="connsiteX361" fmla="*/ 1093193 w 8564608"/>
              <a:gd name="connsiteY361" fmla="*/ 5619460 h 6596467"/>
              <a:gd name="connsiteX362" fmla="*/ 1004557 w 8564608"/>
              <a:gd name="connsiteY362" fmla="*/ 5703900 h 6596467"/>
              <a:gd name="connsiteX363" fmla="*/ 953907 w 8564608"/>
              <a:gd name="connsiteY363" fmla="*/ 5703900 h 6596467"/>
              <a:gd name="connsiteX364" fmla="*/ 983451 w 8564608"/>
              <a:gd name="connsiteY364" fmla="*/ 5670124 h 6596467"/>
              <a:gd name="connsiteX365" fmla="*/ 1008777 w 8564608"/>
              <a:gd name="connsiteY365" fmla="*/ 5653236 h 6596467"/>
              <a:gd name="connsiteX366" fmla="*/ 987674 w 8564608"/>
              <a:gd name="connsiteY366" fmla="*/ 5568795 h 6596467"/>
              <a:gd name="connsiteX367" fmla="*/ 970790 w 8564608"/>
              <a:gd name="connsiteY367" fmla="*/ 5535019 h 6596467"/>
              <a:gd name="connsiteX368" fmla="*/ 1080530 w 8564608"/>
              <a:gd name="connsiteY368" fmla="*/ 5332365 h 6596467"/>
              <a:gd name="connsiteX369" fmla="*/ 1240922 w 8564608"/>
              <a:gd name="connsiteY369" fmla="*/ 5146598 h 6596467"/>
              <a:gd name="connsiteX370" fmla="*/ 1397092 w 8564608"/>
              <a:gd name="connsiteY370" fmla="*/ 4927055 h 6596467"/>
              <a:gd name="connsiteX371" fmla="*/ 1422418 w 8564608"/>
              <a:gd name="connsiteY371" fmla="*/ 4901722 h 6596467"/>
              <a:gd name="connsiteX372" fmla="*/ 1700990 w 8564608"/>
              <a:gd name="connsiteY372" fmla="*/ 4606184 h 6596467"/>
              <a:gd name="connsiteX373" fmla="*/ 1713654 w 8564608"/>
              <a:gd name="connsiteY373" fmla="*/ 4534412 h 6596467"/>
              <a:gd name="connsiteX374" fmla="*/ 1637680 w 8564608"/>
              <a:gd name="connsiteY374" fmla="*/ 4547077 h 6596467"/>
              <a:gd name="connsiteX375" fmla="*/ 1477288 w 8564608"/>
              <a:gd name="connsiteY375" fmla="*/ 4724401 h 6596467"/>
              <a:gd name="connsiteX376" fmla="*/ 1397092 w 8564608"/>
              <a:gd name="connsiteY376" fmla="*/ 4728621 h 6596467"/>
              <a:gd name="connsiteX377" fmla="*/ 1342222 w 8564608"/>
              <a:gd name="connsiteY377" fmla="*/ 4724401 h 6596467"/>
              <a:gd name="connsiteX378" fmla="*/ 962348 w 8564608"/>
              <a:gd name="connsiteY378" fmla="*/ 5053715 h 6596467"/>
              <a:gd name="connsiteX379" fmla="*/ 763969 w 8564608"/>
              <a:gd name="connsiteY379" fmla="*/ 5159264 h 6596467"/>
              <a:gd name="connsiteX380" fmla="*/ 717539 w 8564608"/>
              <a:gd name="connsiteY380" fmla="*/ 5184595 h 6596467"/>
              <a:gd name="connsiteX381" fmla="*/ 531824 w 8564608"/>
              <a:gd name="connsiteY381" fmla="*/ 5328142 h 6596467"/>
              <a:gd name="connsiteX382" fmla="*/ 400978 w 8564608"/>
              <a:gd name="connsiteY382" fmla="*/ 5416805 h 6596467"/>
              <a:gd name="connsiteX383" fmla="*/ 329225 w 8564608"/>
              <a:gd name="connsiteY383" fmla="*/ 5433693 h 6596467"/>
              <a:gd name="connsiteX384" fmla="*/ 308121 w 8564608"/>
              <a:gd name="connsiteY384" fmla="*/ 5370363 h 6596467"/>
              <a:gd name="connsiteX385" fmla="*/ 417861 w 8564608"/>
              <a:gd name="connsiteY385" fmla="*/ 5167709 h 6596467"/>
              <a:gd name="connsiteX386" fmla="*/ 219483 w 8564608"/>
              <a:gd name="connsiteY386" fmla="*/ 5273258 h 6596467"/>
              <a:gd name="connsiteX387" fmla="*/ 181496 w 8564608"/>
              <a:gd name="connsiteY387" fmla="*/ 5290146 h 6596467"/>
              <a:gd name="connsiteX388" fmla="*/ 177275 w 8564608"/>
              <a:gd name="connsiteY388" fmla="*/ 5256370 h 6596467"/>
              <a:gd name="connsiteX389" fmla="*/ 151949 w 8564608"/>
              <a:gd name="connsiteY389" fmla="*/ 5218371 h 6596467"/>
              <a:gd name="connsiteX390" fmla="*/ 118183 w 8564608"/>
              <a:gd name="connsiteY390" fmla="*/ 5247927 h 6596467"/>
              <a:gd name="connsiteX391" fmla="*/ 71756 w 8564608"/>
              <a:gd name="connsiteY391" fmla="*/ 5290146 h 6596467"/>
              <a:gd name="connsiteX392" fmla="*/ 0 w 8564608"/>
              <a:gd name="connsiteY392" fmla="*/ 5252147 h 6596467"/>
              <a:gd name="connsiteX393" fmla="*/ 59093 w 8564608"/>
              <a:gd name="connsiteY393" fmla="*/ 5222593 h 6596467"/>
              <a:gd name="connsiteX394" fmla="*/ 84416 w 8564608"/>
              <a:gd name="connsiteY394" fmla="*/ 5218371 h 6596467"/>
              <a:gd name="connsiteX395" fmla="*/ 42210 w 8564608"/>
              <a:gd name="connsiteY395" fmla="*/ 5197262 h 6596467"/>
              <a:gd name="connsiteX396" fmla="*/ 33767 w 8564608"/>
              <a:gd name="connsiteY396" fmla="*/ 5150821 h 6596467"/>
              <a:gd name="connsiteX397" fmla="*/ 46430 w 8564608"/>
              <a:gd name="connsiteY397" fmla="*/ 5125487 h 6596467"/>
              <a:gd name="connsiteX398" fmla="*/ 67533 w 8564608"/>
              <a:gd name="connsiteY398" fmla="*/ 4948164 h 6596467"/>
              <a:gd name="connsiteX399" fmla="*/ 109743 w 8564608"/>
              <a:gd name="connsiteY399" fmla="*/ 4766620 h 6596467"/>
              <a:gd name="connsiteX400" fmla="*/ 122406 w 8564608"/>
              <a:gd name="connsiteY400" fmla="*/ 4724401 h 6596467"/>
              <a:gd name="connsiteX401" fmla="*/ 151949 w 8564608"/>
              <a:gd name="connsiteY401" fmla="*/ 4601962 h 6596467"/>
              <a:gd name="connsiteX402" fmla="*/ 130846 w 8564608"/>
              <a:gd name="connsiteY402" fmla="*/ 4521744 h 6596467"/>
              <a:gd name="connsiteX403" fmla="*/ 135066 w 8564608"/>
              <a:gd name="connsiteY403" fmla="*/ 4458414 h 6596467"/>
              <a:gd name="connsiteX404" fmla="*/ 139289 w 8564608"/>
              <a:gd name="connsiteY404" fmla="*/ 4420418 h 6596467"/>
              <a:gd name="connsiteX405" fmla="*/ 130846 w 8564608"/>
              <a:gd name="connsiteY405" fmla="*/ 4407750 h 6596467"/>
              <a:gd name="connsiteX406" fmla="*/ 160392 w 8564608"/>
              <a:gd name="connsiteY406" fmla="*/ 4302201 h 6596467"/>
              <a:gd name="connsiteX407" fmla="*/ 156172 w 8564608"/>
              <a:gd name="connsiteY407" fmla="*/ 4251537 h 6596467"/>
              <a:gd name="connsiteX408" fmla="*/ 206822 w 8564608"/>
              <a:gd name="connsiteY408" fmla="*/ 4141765 h 6596467"/>
              <a:gd name="connsiteX409" fmla="*/ 337668 w 8564608"/>
              <a:gd name="connsiteY409" fmla="*/ 4031994 h 6596467"/>
              <a:gd name="connsiteX410" fmla="*/ 350328 w 8564608"/>
              <a:gd name="connsiteY410" fmla="*/ 4015106 h 6596467"/>
              <a:gd name="connsiteX411" fmla="*/ 493837 w 8564608"/>
              <a:gd name="connsiteY411" fmla="*/ 3778675 h 6596467"/>
              <a:gd name="connsiteX412" fmla="*/ 650006 w 8564608"/>
              <a:gd name="connsiteY412" fmla="*/ 3529579 h 6596467"/>
              <a:gd name="connsiteX413" fmla="*/ 873711 w 8564608"/>
              <a:gd name="connsiteY413" fmla="*/ 3238261 h 6596467"/>
              <a:gd name="connsiteX414" fmla="*/ 1063647 w 8564608"/>
              <a:gd name="connsiteY414" fmla="*/ 2896282 h 6596467"/>
              <a:gd name="connsiteX415" fmla="*/ 1059427 w 8564608"/>
              <a:gd name="connsiteY415" fmla="*/ 2803398 h 6596467"/>
              <a:gd name="connsiteX416" fmla="*/ 1059427 w 8564608"/>
              <a:gd name="connsiteY416" fmla="*/ 2765400 h 6596467"/>
              <a:gd name="connsiteX417" fmla="*/ 1287352 w 8564608"/>
              <a:gd name="connsiteY417" fmla="*/ 2402310 h 6596467"/>
              <a:gd name="connsiteX418" fmla="*/ 1422418 w 8564608"/>
              <a:gd name="connsiteY418" fmla="*/ 2110992 h 6596467"/>
              <a:gd name="connsiteX419" fmla="*/ 1439301 w 8564608"/>
              <a:gd name="connsiteY419" fmla="*/ 2068773 h 6596467"/>
              <a:gd name="connsiteX420" fmla="*/ 1321118 w 8564608"/>
              <a:gd name="connsiteY420" fmla="*/ 2110992 h 6596467"/>
              <a:gd name="connsiteX421" fmla="*/ 1278910 w 8564608"/>
              <a:gd name="connsiteY421" fmla="*/ 2136325 h 6596467"/>
              <a:gd name="connsiteX422" fmla="*/ 1126960 w 8564608"/>
              <a:gd name="connsiteY422" fmla="*/ 2153213 h 6596467"/>
              <a:gd name="connsiteX423" fmla="*/ 1114297 w 8564608"/>
              <a:gd name="connsiteY423" fmla="*/ 2157433 h 6596467"/>
              <a:gd name="connsiteX424" fmla="*/ 975011 w 8564608"/>
              <a:gd name="connsiteY424" fmla="*/ 2203875 h 6596467"/>
              <a:gd name="connsiteX425" fmla="*/ 493837 w 8564608"/>
              <a:gd name="connsiteY425" fmla="*/ 2334757 h 6596467"/>
              <a:gd name="connsiteX426" fmla="*/ 422084 w 8564608"/>
              <a:gd name="connsiteY426" fmla="*/ 2351645 h 6596467"/>
              <a:gd name="connsiteX427" fmla="*/ 371434 w 8564608"/>
              <a:gd name="connsiteY427" fmla="*/ 2334757 h 6596467"/>
              <a:gd name="connsiteX428" fmla="*/ 405201 w 8564608"/>
              <a:gd name="connsiteY428" fmla="*/ 2300981 h 6596467"/>
              <a:gd name="connsiteX429" fmla="*/ 721762 w 8564608"/>
              <a:gd name="connsiteY429" fmla="*/ 2174321 h 6596467"/>
              <a:gd name="connsiteX430" fmla="*/ 1181830 w 8564608"/>
              <a:gd name="connsiteY430" fmla="*/ 2030774 h 6596467"/>
              <a:gd name="connsiteX431" fmla="*/ 1219819 w 8564608"/>
              <a:gd name="connsiteY431" fmla="*/ 2022331 h 6596467"/>
              <a:gd name="connsiteX432" fmla="*/ 1232481 w 8564608"/>
              <a:gd name="connsiteY432" fmla="*/ 2001220 h 6596467"/>
              <a:gd name="connsiteX433" fmla="*/ 1211376 w 8564608"/>
              <a:gd name="connsiteY433" fmla="*/ 1988555 h 6596467"/>
              <a:gd name="connsiteX434" fmla="*/ 903258 w 8564608"/>
              <a:gd name="connsiteY434" fmla="*/ 2034997 h 6596467"/>
              <a:gd name="connsiteX435" fmla="*/ 877931 w 8564608"/>
              <a:gd name="connsiteY435" fmla="*/ 2030774 h 6596467"/>
              <a:gd name="connsiteX436" fmla="*/ 877931 w 8564608"/>
              <a:gd name="connsiteY436" fmla="*/ 2001220 h 6596467"/>
              <a:gd name="connsiteX437" fmla="*/ 970790 w 8564608"/>
              <a:gd name="connsiteY437" fmla="*/ 1937891 h 6596467"/>
              <a:gd name="connsiteX438" fmla="*/ 1034101 w 8564608"/>
              <a:gd name="connsiteY438" fmla="*/ 1878784 h 6596467"/>
              <a:gd name="connsiteX439" fmla="*/ 1097414 w 8564608"/>
              <a:gd name="connsiteY439" fmla="*/ 1832342 h 6596467"/>
              <a:gd name="connsiteX440" fmla="*/ 1283129 w 8564608"/>
              <a:gd name="connsiteY440" fmla="*/ 1790120 h 6596467"/>
              <a:gd name="connsiteX441" fmla="*/ 1608134 w 8564608"/>
              <a:gd name="connsiteY441" fmla="*/ 1714125 h 6596467"/>
              <a:gd name="connsiteX442" fmla="*/ 1409755 w 8564608"/>
              <a:gd name="connsiteY442" fmla="*/ 1684572 h 6596467"/>
              <a:gd name="connsiteX443" fmla="*/ 1228259 w 8564608"/>
              <a:gd name="connsiteY443" fmla="*/ 1735236 h 6596467"/>
              <a:gd name="connsiteX444" fmla="*/ 1181830 w 8564608"/>
              <a:gd name="connsiteY444" fmla="*/ 1726791 h 6596467"/>
              <a:gd name="connsiteX445" fmla="*/ 1359105 w 8564608"/>
              <a:gd name="connsiteY445" fmla="*/ 1659241 h 6596467"/>
              <a:gd name="connsiteX446" fmla="*/ 1283129 w 8564608"/>
              <a:gd name="connsiteY446" fmla="*/ 1646573 h 6596467"/>
              <a:gd name="connsiteX447" fmla="*/ 1232481 w 8564608"/>
              <a:gd name="connsiteY447" fmla="*/ 1667684 h 6596467"/>
              <a:gd name="connsiteX448" fmla="*/ 1194493 w 8564608"/>
              <a:gd name="connsiteY448" fmla="*/ 1663461 h 6596467"/>
              <a:gd name="connsiteX449" fmla="*/ 1207156 w 8564608"/>
              <a:gd name="connsiteY449" fmla="*/ 1629685 h 6596467"/>
              <a:gd name="connsiteX450" fmla="*/ 1240922 w 8564608"/>
              <a:gd name="connsiteY450" fmla="*/ 1591688 h 6596467"/>
              <a:gd name="connsiteX451" fmla="*/ 983451 w 8564608"/>
              <a:gd name="connsiteY451" fmla="*/ 1633907 h 6596467"/>
              <a:gd name="connsiteX452" fmla="*/ 738645 w 8564608"/>
              <a:gd name="connsiteY452" fmla="*/ 1633907 h 6596467"/>
              <a:gd name="connsiteX453" fmla="*/ 1316896 w 8564608"/>
              <a:gd name="connsiteY453" fmla="*/ 1494583 h 6596467"/>
              <a:gd name="connsiteX454" fmla="*/ 1274689 w 8564608"/>
              <a:gd name="connsiteY454" fmla="*/ 1473472 h 6596467"/>
              <a:gd name="connsiteX455" fmla="*/ 1321118 w 8564608"/>
              <a:gd name="connsiteY455" fmla="*/ 1448141 h 6596467"/>
              <a:gd name="connsiteX456" fmla="*/ 1574367 w 8564608"/>
              <a:gd name="connsiteY456" fmla="*/ 1376366 h 6596467"/>
              <a:gd name="connsiteX457" fmla="*/ 1785406 w 8564608"/>
              <a:gd name="connsiteY457" fmla="*/ 1367923 h 6596467"/>
              <a:gd name="connsiteX458" fmla="*/ 1924695 w 8564608"/>
              <a:gd name="connsiteY458" fmla="*/ 1342592 h 6596467"/>
              <a:gd name="connsiteX459" fmla="*/ 2055541 w 8564608"/>
              <a:gd name="connsiteY459" fmla="*/ 1300371 h 6596467"/>
              <a:gd name="connsiteX460" fmla="*/ 2089307 w 8564608"/>
              <a:gd name="connsiteY460" fmla="*/ 1266595 h 6596467"/>
              <a:gd name="connsiteX461" fmla="*/ 2030215 w 8564608"/>
              <a:gd name="connsiteY461" fmla="*/ 1199045 h 6596467"/>
              <a:gd name="connsiteX462" fmla="*/ 1975345 w 8564608"/>
              <a:gd name="connsiteY462" fmla="*/ 1203265 h 6596467"/>
              <a:gd name="connsiteX463" fmla="*/ 1840279 w 8564608"/>
              <a:gd name="connsiteY463" fmla="*/ 1156823 h 6596467"/>
              <a:gd name="connsiteX464" fmla="*/ 1709433 w 8564608"/>
              <a:gd name="connsiteY464" fmla="*/ 1173711 h 6596467"/>
              <a:gd name="connsiteX465" fmla="*/ 1726316 w 8564608"/>
              <a:gd name="connsiteY465" fmla="*/ 1148380 h 6596467"/>
              <a:gd name="connsiteX466" fmla="*/ 1966902 w 8564608"/>
              <a:gd name="connsiteY466" fmla="*/ 1068163 h 6596467"/>
              <a:gd name="connsiteX467" fmla="*/ 2034435 w 8564608"/>
              <a:gd name="connsiteY467" fmla="*/ 1097716 h 6596467"/>
              <a:gd name="connsiteX468" fmla="*/ 2106190 w 8564608"/>
              <a:gd name="connsiteY468" fmla="*/ 1135715 h 6596467"/>
              <a:gd name="connsiteX469" fmla="*/ 2148397 w 8564608"/>
              <a:gd name="connsiteY469" fmla="*/ 1127270 h 6596467"/>
              <a:gd name="connsiteX470" fmla="*/ 2194827 w 8564608"/>
              <a:gd name="connsiteY470" fmla="*/ 1148380 h 6596467"/>
              <a:gd name="connsiteX471" fmla="*/ 2177945 w 8564608"/>
              <a:gd name="connsiteY471" fmla="*/ 1190599 h 6596467"/>
              <a:gd name="connsiteX472" fmla="*/ 2156840 w 8564608"/>
              <a:gd name="connsiteY472" fmla="*/ 1220153 h 6596467"/>
              <a:gd name="connsiteX473" fmla="*/ 2177945 w 8564608"/>
              <a:gd name="connsiteY473" fmla="*/ 1237041 h 6596467"/>
              <a:gd name="connsiteX474" fmla="*/ 2199047 w 8564608"/>
              <a:gd name="connsiteY474" fmla="*/ 1211710 h 6596467"/>
              <a:gd name="connsiteX475" fmla="*/ 2224374 w 8564608"/>
              <a:gd name="connsiteY475" fmla="*/ 1177934 h 6596467"/>
              <a:gd name="connsiteX476" fmla="*/ 2308789 w 8564608"/>
              <a:gd name="connsiteY476" fmla="*/ 1169489 h 6596467"/>
              <a:gd name="connsiteX477" fmla="*/ 2397426 w 8564608"/>
              <a:gd name="connsiteY477" fmla="*/ 1156823 h 6596467"/>
              <a:gd name="connsiteX478" fmla="*/ 2397426 w 8564608"/>
              <a:gd name="connsiteY478" fmla="*/ 1152603 h 6596467"/>
              <a:gd name="connsiteX479" fmla="*/ 2646454 w 8564608"/>
              <a:gd name="connsiteY479" fmla="*/ 852840 h 6596467"/>
              <a:gd name="connsiteX480" fmla="*/ 2768860 w 8564608"/>
              <a:gd name="connsiteY480" fmla="*/ 755737 h 6596467"/>
              <a:gd name="connsiteX481" fmla="*/ 2794183 w 8564608"/>
              <a:gd name="connsiteY481" fmla="*/ 721960 h 6596467"/>
              <a:gd name="connsiteX482" fmla="*/ 2887042 w 8564608"/>
              <a:gd name="connsiteY482" fmla="*/ 574190 h 6596467"/>
              <a:gd name="connsiteX483" fmla="*/ 3060095 w 8564608"/>
              <a:gd name="connsiteY483" fmla="*/ 527749 h 6596467"/>
              <a:gd name="connsiteX484" fmla="*/ 3110745 w 8564608"/>
              <a:gd name="connsiteY484" fmla="*/ 599521 h 6596467"/>
              <a:gd name="connsiteX485" fmla="*/ 3064315 w 8564608"/>
              <a:gd name="connsiteY485" fmla="*/ 835952 h 6596467"/>
              <a:gd name="connsiteX486" fmla="*/ 3060095 w 8564608"/>
              <a:gd name="connsiteY486" fmla="*/ 873951 h 6596467"/>
              <a:gd name="connsiteX487" fmla="*/ 3106525 w 8564608"/>
              <a:gd name="connsiteY487" fmla="*/ 865508 h 6596467"/>
              <a:gd name="connsiteX488" fmla="*/ 3190941 w 8564608"/>
              <a:gd name="connsiteY488" fmla="*/ 755737 h 6596467"/>
              <a:gd name="connsiteX489" fmla="*/ 3515943 w 8564608"/>
              <a:gd name="connsiteY489" fmla="*/ 350425 h 6596467"/>
              <a:gd name="connsiteX490" fmla="*/ 3583476 w 8564608"/>
              <a:gd name="connsiteY490" fmla="*/ 295538 h 6596467"/>
              <a:gd name="connsiteX491" fmla="*/ 3629905 w 8564608"/>
              <a:gd name="connsiteY491" fmla="*/ 295538 h 6596467"/>
              <a:gd name="connsiteX492" fmla="*/ 3659452 w 8564608"/>
              <a:gd name="connsiteY492" fmla="*/ 295538 h 6596467"/>
              <a:gd name="connsiteX493" fmla="*/ 3748088 w 8564608"/>
              <a:gd name="connsiteY493" fmla="*/ 333537 h 6596467"/>
              <a:gd name="connsiteX494" fmla="*/ 3756531 w 8564608"/>
              <a:gd name="connsiteY494" fmla="*/ 346202 h 6596467"/>
              <a:gd name="connsiteX495" fmla="*/ 3781854 w 8564608"/>
              <a:gd name="connsiteY495" fmla="*/ 485530 h 6596467"/>
              <a:gd name="connsiteX496" fmla="*/ 3769194 w 8564608"/>
              <a:gd name="connsiteY496" fmla="*/ 510861 h 6596467"/>
              <a:gd name="connsiteX497" fmla="*/ 3828284 w 8564608"/>
              <a:gd name="connsiteY497" fmla="*/ 603744 h 6596467"/>
              <a:gd name="connsiteX498" fmla="*/ 3836727 w 8564608"/>
              <a:gd name="connsiteY498" fmla="*/ 599521 h 6596467"/>
              <a:gd name="connsiteX499" fmla="*/ 3946467 w 8564608"/>
              <a:gd name="connsiteY499" fmla="*/ 489750 h 6596467"/>
              <a:gd name="connsiteX500" fmla="*/ 4026663 w 8564608"/>
              <a:gd name="connsiteY500" fmla="*/ 413755 h 6596467"/>
              <a:gd name="connsiteX501" fmla="*/ 3988676 w 8564608"/>
              <a:gd name="connsiteY501" fmla="*/ 291318 h 6596467"/>
              <a:gd name="connsiteX502" fmla="*/ 4009779 w 8564608"/>
              <a:gd name="connsiteY502" fmla="*/ 274430 h 6596467"/>
              <a:gd name="connsiteX503" fmla="*/ 4014000 w 8564608"/>
              <a:gd name="connsiteY503" fmla="*/ 299761 h 6596467"/>
              <a:gd name="connsiteX504" fmla="*/ 4014000 w 8564608"/>
              <a:gd name="connsiteY504" fmla="*/ 341982 h 6596467"/>
              <a:gd name="connsiteX505" fmla="*/ 4039326 w 8564608"/>
              <a:gd name="connsiteY505" fmla="*/ 312429 h 6596467"/>
              <a:gd name="connsiteX506" fmla="*/ 4064649 w 8564608"/>
              <a:gd name="connsiteY506" fmla="*/ 173101 h 6596467"/>
              <a:gd name="connsiteX507" fmla="*/ 4161729 w 8564608"/>
              <a:gd name="connsiteY507" fmla="*/ 71775 h 6596467"/>
              <a:gd name="connsiteX508" fmla="*/ 4191275 w 8564608"/>
              <a:gd name="connsiteY508" fmla="*/ 50664 h 6596467"/>
              <a:gd name="connsiteX509" fmla="*/ 4271471 w 8564608"/>
              <a:gd name="connsiteY509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8564608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lnTo>
                  <a:pt x="4659569" y="609874"/>
                </a:lnTo>
                <a:lnTo>
                  <a:pt x="4693144" y="574190"/>
                </a:lnTo>
                <a:cubicBezTo>
                  <a:pt x="4743794" y="540414"/>
                  <a:pt x="4790221" y="477084"/>
                  <a:pt x="4866197" y="527749"/>
                </a:cubicBezTo>
                <a:cubicBezTo>
                  <a:pt x="4895743" y="548859"/>
                  <a:pt x="4916847" y="561525"/>
                  <a:pt x="4916847" y="599521"/>
                </a:cubicBezTo>
                <a:cubicBezTo>
                  <a:pt x="4916847" y="679739"/>
                  <a:pt x="4895743" y="759957"/>
                  <a:pt x="4870417" y="835952"/>
                </a:cubicBezTo>
                <a:cubicBezTo>
                  <a:pt x="4866197" y="848620"/>
                  <a:pt x="4849314" y="861285"/>
                  <a:pt x="4866197" y="873951"/>
                </a:cubicBezTo>
                <a:lnTo>
                  <a:pt x="4875051" y="878031"/>
                </a:lnTo>
                <a:lnTo>
                  <a:pt x="4895097" y="861285"/>
                </a:lnTo>
                <a:lnTo>
                  <a:pt x="4942935" y="829713"/>
                </a:lnTo>
                <a:lnTo>
                  <a:pt x="4956418" y="813789"/>
                </a:lnTo>
                <a:cubicBezTo>
                  <a:pt x="4970663" y="795845"/>
                  <a:pt x="4984380" y="776847"/>
                  <a:pt x="4997043" y="755737"/>
                </a:cubicBezTo>
                <a:cubicBezTo>
                  <a:pt x="5081459" y="603744"/>
                  <a:pt x="5216525" y="485530"/>
                  <a:pt x="5322045" y="350425"/>
                </a:cubicBezTo>
                <a:cubicBezTo>
                  <a:pt x="5338928" y="329314"/>
                  <a:pt x="5368474" y="312429"/>
                  <a:pt x="5389578" y="295538"/>
                </a:cubicBezTo>
                <a:cubicBezTo>
                  <a:pt x="5406461" y="282873"/>
                  <a:pt x="5423347" y="270207"/>
                  <a:pt x="5436007" y="295538"/>
                </a:cubicBezTo>
                <a:cubicBezTo>
                  <a:pt x="5444450" y="308206"/>
                  <a:pt x="5457113" y="299761"/>
                  <a:pt x="5465554" y="295538"/>
                </a:cubicBezTo>
                <a:cubicBezTo>
                  <a:pt x="5516203" y="265984"/>
                  <a:pt x="5541529" y="278652"/>
                  <a:pt x="5554190" y="333537"/>
                </a:cubicBezTo>
                <a:cubicBezTo>
                  <a:pt x="5554190" y="337759"/>
                  <a:pt x="5558413" y="346202"/>
                  <a:pt x="5562633" y="346202"/>
                </a:cubicBezTo>
                <a:cubicBezTo>
                  <a:pt x="5638606" y="379978"/>
                  <a:pt x="5596399" y="434865"/>
                  <a:pt x="5587956" y="485530"/>
                </a:cubicBezTo>
                <a:cubicBezTo>
                  <a:pt x="5583736" y="493972"/>
                  <a:pt x="5579516" y="502415"/>
                  <a:pt x="5575296" y="510861"/>
                </a:cubicBezTo>
                <a:cubicBezTo>
                  <a:pt x="5549970" y="578413"/>
                  <a:pt x="5566853" y="603744"/>
                  <a:pt x="5634386" y="603744"/>
                </a:cubicBezTo>
                <a:cubicBezTo>
                  <a:pt x="5638606" y="603744"/>
                  <a:pt x="5642829" y="603744"/>
                  <a:pt x="5642829" y="599521"/>
                </a:cubicBezTo>
                <a:cubicBezTo>
                  <a:pt x="5659712" y="544637"/>
                  <a:pt x="5739908" y="553079"/>
                  <a:pt x="5752569" y="489750"/>
                </a:cubicBezTo>
                <a:cubicBezTo>
                  <a:pt x="5761012" y="447531"/>
                  <a:pt x="5786335" y="422200"/>
                  <a:pt x="5832765" y="413755"/>
                </a:cubicBezTo>
                <a:cubicBezTo>
                  <a:pt x="5782115" y="384201"/>
                  <a:pt x="5773675" y="350425"/>
                  <a:pt x="5794778" y="291318"/>
                </a:cubicBezTo>
                <a:cubicBezTo>
                  <a:pt x="5798998" y="282873"/>
                  <a:pt x="5803218" y="270207"/>
                  <a:pt x="5815881" y="274430"/>
                </a:cubicBezTo>
                <a:cubicBezTo>
                  <a:pt x="5828545" y="278652"/>
                  <a:pt x="5824324" y="291318"/>
                  <a:pt x="5820102" y="299761"/>
                </a:cubicBezTo>
                <a:cubicBezTo>
                  <a:pt x="5815881" y="312429"/>
                  <a:pt x="5811661" y="325094"/>
                  <a:pt x="5820102" y="341982"/>
                </a:cubicBezTo>
                <a:cubicBezTo>
                  <a:pt x="5841208" y="341982"/>
                  <a:pt x="5845428" y="325094"/>
                  <a:pt x="5845428" y="312429"/>
                </a:cubicBezTo>
                <a:cubicBezTo>
                  <a:pt x="5845428" y="265984"/>
                  <a:pt x="5862311" y="219543"/>
                  <a:pt x="5870751" y="173101"/>
                </a:cubicBezTo>
                <a:cubicBezTo>
                  <a:pt x="5883414" y="118217"/>
                  <a:pt x="5908741" y="80218"/>
                  <a:pt x="5967831" y="71775"/>
                </a:cubicBezTo>
                <a:cubicBezTo>
                  <a:pt x="5980494" y="67552"/>
                  <a:pt x="5993157" y="67552"/>
                  <a:pt x="5997377" y="50664"/>
                </a:cubicBezTo>
                <a:cubicBezTo>
                  <a:pt x="6010040" y="12666"/>
                  <a:pt x="6043807" y="4223"/>
                  <a:pt x="6077573" y="0"/>
                </a:cubicBezTo>
                <a:cubicBezTo>
                  <a:pt x="6098677" y="0"/>
                  <a:pt x="6161989" y="88663"/>
                  <a:pt x="6157769" y="113994"/>
                </a:cubicBezTo>
                <a:cubicBezTo>
                  <a:pt x="6132443" y="215323"/>
                  <a:pt x="6107119" y="316649"/>
                  <a:pt x="6081793" y="417977"/>
                </a:cubicBezTo>
                <a:cubicBezTo>
                  <a:pt x="6073353" y="443308"/>
                  <a:pt x="6056470" y="460196"/>
                  <a:pt x="6031144" y="451753"/>
                </a:cubicBezTo>
                <a:cubicBezTo>
                  <a:pt x="6001597" y="443308"/>
                  <a:pt x="6014260" y="417977"/>
                  <a:pt x="6018481" y="396867"/>
                </a:cubicBezTo>
                <a:cubicBezTo>
                  <a:pt x="6018481" y="379978"/>
                  <a:pt x="6031144" y="363090"/>
                  <a:pt x="6026923" y="337759"/>
                </a:cubicBezTo>
                <a:cubicBezTo>
                  <a:pt x="5959390" y="401089"/>
                  <a:pt x="5934064" y="472862"/>
                  <a:pt x="5912961" y="557302"/>
                </a:cubicBezTo>
                <a:cubicBezTo>
                  <a:pt x="5955168" y="540414"/>
                  <a:pt x="5959390" y="510861"/>
                  <a:pt x="5972051" y="481307"/>
                </a:cubicBezTo>
                <a:cubicBezTo>
                  <a:pt x="5976274" y="468641"/>
                  <a:pt x="5984714" y="460196"/>
                  <a:pt x="6001597" y="464419"/>
                </a:cubicBezTo>
                <a:cubicBezTo>
                  <a:pt x="6018481" y="468641"/>
                  <a:pt x="6031144" y="477084"/>
                  <a:pt x="6035364" y="493972"/>
                </a:cubicBezTo>
                <a:cubicBezTo>
                  <a:pt x="6039586" y="515083"/>
                  <a:pt x="6026923" y="515083"/>
                  <a:pt x="6014260" y="515083"/>
                </a:cubicBezTo>
                <a:cubicBezTo>
                  <a:pt x="5988934" y="523526"/>
                  <a:pt x="5988934" y="536191"/>
                  <a:pt x="5997377" y="553079"/>
                </a:cubicBezTo>
                <a:cubicBezTo>
                  <a:pt x="6022703" y="586856"/>
                  <a:pt x="6010040" y="616409"/>
                  <a:pt x="6001597" y="650185"/>
                </a:cubicBezTo>
                <a:cubicBezTo>
                  <a:pt x="5997377" y="671296"/>
                  <a:pt x="5988934" y="675519"/>
                  <a:pt x="5967831" y="667074"/>
                </a:cubicBezTo>
                <a:cubicBezTo>
                  <a:pt x="5946727" y="658631"/>
                  <a:pt x="5946727" y="688184"/>
                  <a:pt x="5946727" y="688184"/>
                </a:cubicBezTo>
                <a:cubicBezTo>
                  <a:pt x="5997377" y="709292"/>
                  <a:pt x="5976274" y="759957"/>
                  <a:pt x="5993157" y="789510"/>
                </a:cubicBezTo>
                <a:cubicBezTo>
                  <a:pt x="5997377" y="793733"/>
                  <a:pt x="5997377" y="793733"/>
                  <a:pt x="6001597" y="793733"/>
                </a:cubicBezTo>
                <a:cubicBezTo>
                  <a:pt x="6026923" y="781068"/>
                  <a:pt x="6001597" y="764179"/>
                  <a:pt x="6005820" y="747291"/>
                </a:cubicBezTo>
                <a:cubicBezTo>
                  <a:pt x="6005820" y="730403"/>
                  <a:pt x="6014260" y="721960"/>
                  <a:pt x="6026923" y="721960"/>
                </a:cubicBezTo>
                <a:cubicBezTo>
                  <a:pt x="6039586" y="721960"/>
                  <a:pt x="6043807" y="730403"/>
                  <a:pt x="6043807" y="743069"/>
                </a:cubicBezTo>
                <a:cubicBezTo>
                  <a:pt x="6052247" y="793733"/>
                  <a:pt x="6031144" y="840175"/>
                  <a:pt x="6026923" y="903504"/>
                </a:cubicBezTo>
                <a:cubicBezTo>
                  <a:pt x="6064910" y="857063"/>
                  <a:pt x="6094456" y="823286"/>
                  <a:pt x="6136663" y="810621"/>
                </a:cubicBezTo>
                <a:cubicBezTo>
                  <a:pt x="6145106" y="806398"/>
                  <a:pt x="6149326" y="793733"/>
                  <a:pt x="6145106" y="785290"/>
                </a:cubicBezTo>
                <a:cubicBezTo>
                  <a:pt x="6132443" y="734626"/>
                  <a:pt x="6170430" y="709292"/>
                  <a:pt x="6191536" y="675519"/>
                </a:cubicBezTo>
                <a:cubicBezTo>
                  <a:pt x="6229522" y="599521"/>
                  <a:pt x="6318159" y="595301"/>
                  <a:pt x="6368809" y="531971"/>
                </a:cubicBezTo>
                <a:cubicBezTo>
                  <a:pt x="6381470" y="512971"/>
                  <a:pt x="6401256" y="512972"/>
                  <a:pt x="6417480" y="528409"/>
                </a:cubicBezTo>
                <a:lnTo>
                  <a:pt x="6430413" y="546473"/>
                </a:lnTo>
                <a:lnTo>
                  <a:pt x="6438335" y="526693"/>
                </a:lnTo>
                <a:cubicBezTo>
                  <a:pt x="6446248" y="515083"/>
                  <a:pt x="6459966" y="510861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lnTo>
                  <a:pt x="6517797" y="782865"/>
                </a:lnTo>
                <a:lnTo>
                  <a:pt x="6533882" y="805806"/>
                </a:lnTo>
                <a:cubicBezTo>
                  <a:pt x="6546347" y="830149"/>
                  <a:pt x="6543973" y="853897"/>
                  <a:pt x="6524980" y="882396"/>
                </a:cubicBezTo>
                <a:cubicBezTo>
                  <a:pt x="6512317" y="907727"/>
                  <a:pt x="6491213" y="941503"/>
                  <a:pt x="6516537" y="962611"/>
                </a:cubicBezTo>
                <a:lnTo>
                  <a:pt x="6532191" y="969599"/>
                </a:lnTo>
                <a:lnTo>
                  <a:pt x="6572081" y="929892"/>
                </a:lnTo>
                <a:cubicBezTo>
                  <a:pt x="6589492" y="911421"/>
                  <a:pt x="6605585" y="891894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02663" y="832787"/>
                  <a:pt x="6707675" y="838592"/>
                  <a:pt x="6710313" y="844727"/>
                </a:cubicBezTo>
                <a:lnTo>
                  <a:pt x="6711266" y="854641"/>
                </a:lnTo>
                <a:lnTo>
                  <a:pt x="6803553" y="793733"/>
                </a:lnTo>
                <a:cubicBezTo>
                  <a:pt x="6828879" y="781068"/>
                  <a:pt x="6845762" y="781068"/>
                  <a:pt x="6854202" y="810621"/>
                </a:cubicBezTo>
                <a:cubicBezTo>
                  <a:pt x="6854202" y="823286"/>
                  <a:pt x="6858425" y="831732"/>
                  <a:pt x="6871085" y="835952"/>
                </a:cubicBezTo>
                <a:cubicBezTo>
                  <a:pt x="6930178" y="861285"/>
                  <a:pt x="6934398" y="924615"/>
                  <a:pt x="6879529" y="954169"/>
                </a:cubicBezTo>
                <a:cubicBezTo>
                  <a:pt x="6816215" y="987945"/>
                  <a:pt x="6765566" y="1042829"/>
                  <a:pt x="6693813" y="1063940"/>
                </a:cubicBezTo>
                <a:cubicBezTo>
                  <a:pt x="6676929" y="1068163"/>
                  <a:pt x="6668487" y="1080828"/>
                  <a:pt x="6668487" y="1101939"/>
                </a:cubicBezTo>
                <a:cubicBezTo>
                  <a:pt x="6664267" y="1139935"/>
                  <a:pt x="6630500" y="1152603"/>
                  <a:pt x="6596733" y="1131492"/>
                </a:cubicBezTo>
                <a:cubicBezTo>
                  <a:pt x="6584071" y="1127270"/>
                  <a:pt x="6571407" y="1118827"/>
                  <a:pt x="6562967" y="1131492"/>
                </a:cubicBezTo>
                <a:cubicBezTo>
                  <a:pt x="6550304" y="1144158"/>
                  <a:pt x="6558747" y="1152603"/>
                  <a:pt x="6567187" y="1161046"/>
                </a:cubicBezTo>
                <a:cubicBezTo>
                  <a:pt x="6588291" y="1177934"/>
                  <a:pt x="6584071" y="1190599"/>
                  <a:pt x="6562967" y="1199045"/>
                </a:cubicBezTo>
                <a:cubicBezTo>
                  <a:pt x="6516537" y="1224376"/>
                  <a:pt x="6562967" y="1224376"/>
                  <a:pt x="6571407" y="1237041"/>
                </a:cubicBezTo>
                <a:cubicBezTo>
                  <a:pt x="6546083" y="1258152"/>
                  <a:pt x="6516537" y="1270817"/>
                  <a:pt x="6503874" y="1304593"/>
                </a:cubicBezTo>
                <a:cubicBezTo>
                  <a:pt x="6501764" y="1313037"/>
                  <a:pt x="6494378" y="1322537"/>
                  <a:pt x="6490685" y="1332037"/>
                </a:cubicBezTo>
                <a:lnTo>
                  <a:pt x="6489048" y="1346057"/>
                </a:lnTo>
                <a:lnTo>
                  <a:pt x="6498678" y="1357962"/>
                </a:lnTo>
                <a:cubicBezTo>
                  <a:pt x="6505075" y="1362382"/>
                  <a:pt x="6513781" y="1365812"/>
                  <a:pt x="6525388" y="1367923"/>
                </a:cubicBezTo>
                <a:cubicBezTo>
                  <a:pt x="6531720" y="1368979"/>
                  <a:pt x="6535940" y="1371618"/>
                  <a:pt x="6538578" y="1375312"/>
                </a:cubicBezTo>
                <a:lnTo>
                  <a:pt x="6539887" y="1380172"/>
                </a:lnTo>
                <a:lnTo>
                  <a:pt x="6559603" y="1381447"/>
                </a:lnTo>
                <a:cubicBezTo>
                  <a:pt x="6566659" y="1380325"/>
                  <a:pt x="6573519" y="1377423"/>
                  <a:pt x="6579850" y="1372146"/>
                </a:cubicBezTo>
                <a:cubicBezTo>
                  <a:pt x="6609397" y="1342592"/>
                  <a:pt x="6660046" y="1329924"/>
                  <a:pt x="6672709" y="1308816"/>
                </a:cubicBezTo>
                <a:cubicBezTo>
                  <a:pt x="6702253" y="1245486"/>
                  <a:pt x="6765566" y="1228598"/>
                  <a:pt x="6803553" y="1177934"/>
                </a:cubicBezTo>
                <a:cubicBezTo>
                  <a:pt x="6849982" y="1114604"/>
                  <a:pt x="6930178" y="1089273"/>
                  <a:pt x="6976607" y="1025944"/>
                </a:cubicBezTo>
                <a:cubicBezTo>
                  <a:pt x="6985048" y="1017498"/>
                  <a:pt x="7001931" y="1017498"/>
                  <a:pt x="7014595" y="1017498"/>
                </a:cubicBezTo>
                <a:cubicBezTo>
                  <a:pt x="7035697" y="1013276"/>
                  <a:pt x="7065244" y="1017498"/>
                  <a:pt x="7048361" y="979500"/>
                </a:cubicBezTo>
                <a:cubicBezTo>
                  <a:pt x="7044141" y="966834"/>
                  <a:pt x="7056803" y="958391"/>
                  <a:pt x="7065244" y="954169"/>
                </a:cubicBezTo>
                <a:cubicBezTo>
                  <a:pt x="7149660" y="933058"/>
                  <a:pt x="7183427" y="852840"/>
                  <a:pt x="7246739" y="810621"/>
                </a:cubicBezTo>
                <a:cubicBezTo>
                  <a:pt x="7335376" y="747291"/>
                  <a:pt x="7390249" y="637520"/>
                  <a:pt x="7499988" y="595301"/>
                </a:cubicBezTo>
                <a:cubicBezTo>
                  <a:pt x="7516871" y="591078"/>
                  <a:pt x="7529535" y="578413"/>
                  <a:pt x="7546417" y="565745"/>
                </a:cubicBezTo>
                <a:cubicBezTo>
                  <a:pt x="7563301" y="582633"/>
                  <a:pt x="7563301" y="603744"/>
                  <a:pt x="7584405" y="620632"/>
                </a:cubicBezTo>
                <a:cubicBezTo>
                  <a:pt x="7622393" y="645963"/>
                  <a:pt x="7630834" y="709292"/>
                  <a:pt x="7601287" y="751514"/>
                </a:cubicBezTo>
                <a:cubicBezTo>
                  <a:pt x="7575964" y="781068"/>
                  <a:pt x="7537975" y="802178"/>
                  <a:pt x="7537975" y="848620"/>
                </a:cubicBezTo>
                <a:cubicBezTo>
                  <a:pt x="7537975" y="865508"/>
                  <a:pt x="7516871" y="865508"/>
                  <a:pt x="7504209" y="869728"/>
                </a:cubicBezTo>
                <a:cubicBezTo>
                  <a:pt x="7466221" y="873951"/>
                  <a:pt x="7440898" y="899282"/>
                  <a:pt x="7415572" y="924615"/>
                </a:cubicBezTo>
                <a:cubicBezTo>
                  <a:pt x="7394469" y="945726"/>
                  <a:pt x="7386025" y="958391"/>
                  <a:pt x="7411351" y="979500"/>
                </a:cubicBezTo>
                <a:cubicBezTo>
                  <a:pt x="7419792" y="987945"/>
                  <a:pt x="7424015" y="1000610"/>
                  <a:pt x="7415572" y="1009055"/>
                </a:cubicBezTo>
                <a:cubicBezTo>
                  <a:pt x="7402909" y="1025944"/>
                  <a:pt x="7390249" y="1013276"/>
                  <a:pt x="7381805" y="1004833"/>
                </a:cubicBezTo>
                <a:cubicBezTo>
                  <a:pt x="7348039" y="979500"/>
                  <a:pt x="7331155" y="996388"/>
                  <a:pt x="7318493" y="1025944"/>
                </a:cubicBezTo>
                <a:cubicBezTo>
                  <a:pt x="7280506" y="1101939"/>
                  <a:pt x="7238297" y="1173711"/>
                  <a:pt x="7179207" y="1232818"/>
                </a:cubicBezTo>
                <a:cubicBezTo>
                  <a:pt x="7153881" y="1262374"/>
                  <a:pt x="7179207" y="1313036"/>
                  <a:pt x="7128557" y="1329924"/>
                </a:cubicBezTo>
                <a:cubicBezTo>
                  <a:pt x="7124337" y="1329924"/>
                  <a:pt x="7132777" y="1346812"/>
                  <a:pt x="7136997" y="1351035"/>
                </a:cubicBezTo>
                <a:cubicBezTo>
                  <a:pt x="7153881" y="1367923"/>
                  <a:pt x="7170763" y="1367923"/>
                  <a:pt x="7187647" y="1359480"/>
                </a:cubicBezTo>
                <a:cubicBezTo>
                  <a:pt x="7200310" y="1355258"/>
                  <a:pt x="7221413" y="1346812"/>
                  <a:pt x="7208753" y="1329924"/>
                </a:cubicBezTo>
                <a:cubicBezTo>
                  <a:pt x="7196089" y="1300371"/>
                  <a:pt x="7217193" y="1291928"/>
                  <a:pt x="7234077" y="1275040"/>
                </a:cubicBezTo>
                <a:cubicBezTo>
                  <a:pt x="7293169" y="1228598"/>
                  <a:pt x="7364922" y="1199045"/>
                  <a:pt x="7407131" y="1131492"/>
                </a:cubicBezTo>
                <a:cubicBezTo>
                  <a:pt x="7419792" y="1110382"/>
                  <a:pt x="7436675" y="1118827"/>
                  <a:pt x="7453559" y="1123047"/>
                </a:cubicBezTo>
                <a:cubicBezTo>
                  <a:pt x="7487325" y="1139935"/>
                  <a:pt x="7508431" y="1127270"/>
                  <a:pt x="7529535" y="1097716"/>
                </a:cubicBezTo>
                <a:cubicBezTo>
                  <a:pt x="7563301" y="1051275"/>
                  <a:pt x="7592847" y="1051275"/>
                  <a:pt x="7626613" y="1101939"/>
                </a:cubicBezTo>
                <a:cubicBezTo>
                  <a:pt x="7643497" y="1123047"/>
                  <a:pt x="7647717" y="1106159"/>
                  <a:pt x="7656160" y="1101939"/>
                </a:cubicBezTo>
                <a:cubicBezTo>
                  <a:pt x="7698367" y="1068163"/>
                  <a:pt x="7740576" y="1034386"/>
                  <a:pt x="7778563" y="996388"/>
                </a:cubicBezTo>
                <a:cubicBezTo>
                  <a:pt x="7858759" y="920392"/>
                  <a:pt x="7951615" y="857063"/>
                  <a:pt x="8019149" y="768402"/>
                </a:cubicBezTo>
                <a:cubicBezTo>
                  <a:pt x="8061358" y="705072"/>
                  <a:pt x="8133111" y="667074"/>
                  <a:pt x="8196424" y="620632"/>
                </a:cubicBezTo>
                <a:cubicBezTo>
                  <a:pt x="8217527" y="603744"/>
                  <a:pt x="8225970" y="595301"/>
                  <a:pt x="8230191" y="569968"/>
                </a:cubicBezTo>
                <a:cubicBezTo>
                  <a:pt x="8238633" y="544637"/>
                  <a:pt x="8238633" y="493972"/>
                  <a:pt x="8293503" y="527749"/>
                </a:cubicBezTo>
                <a:cubicBezTo>
                  <a:pt x="8306166" y="536191"/>
                  <a:pt x="8323049" y="523526"/>
                  <a:pt x="8318827" y="510861"/>
                </a:cubicBezTo>
                <a:cubicBezTo>
                  <a:pt x="8297723" y="451753"/>
                  <a:pt x="8348373" y="439086"/>
                  <a:pt x="8373699" y="409532"/>
                </a:cubicBezTo>
                <a:cubicBezTo>
                  <a:pt x="8394803" y="388424"/>
                  <a:pt x="8415906" y="371536"/>
                  <a:pt x="8437012" y="354648"/>
                </a:cubicBezTo>
                <a:cubicBezTo>
                  <a:pt x="8479219" y="329314"/>
                  <a:pt x="8496102" y="337759"/>
                  <a:pt x="8500323" y="384201"/>
                </a:cubicBezTo>
                <a:cubicBezTo>
                  <a:pt x="8504545" y="396867"/>
                  <a:pt x="8500323" y="405312"/>
                  <a:pt x="8512985" y="413755"/>
                </a:cubicBezTo>
                <a:cubicBezTo>
                  <a:pt x="8559415" y="434865"/>
                  <a:pt x="8580519" y="477084"/>
                  <a:pt x="8550972" y="519303"/>
                </a:cubicBezTo>
                <a:cubicBezTo>
                  <a:pt x="8504545" y="595301"/>
                  <a:pt x="8458115" y="671296"/>
                  <a:pt x="8382139" y="721960"/>
                </a:cubicBezTo>
                <a:cubicBezTo>
                  <a:pt x="8361036" y="734626"/>
                  <a:pt x="8339933" y="747291"/>
                  <a:pt x="8331490" y="768402"/>
                </a:cubicBezTo>
                <a:cubicBezTo>
                  <a:pt x="8289283" y="865508"/>
                  <a:pt x="8217527" y="945726"/>
                  <a:pt x="8149995" y="1021721"/>
                </a:cubicBezTo>
                <a:cubicBezTo>
                  <a:pt x="8112007" y="1059717"/>
                  <a:pt x="8078241" y="1101939"/>
                  <a:pt x="8099345" y="1165269"/>
                </a:cubicBezTo>
                <a:cubicBezTo>
                  <a:pt x="8103565" y="1186377"/>
                  <a:pt x="8090904" y="1207488"/>
                  <a:pt x="8074021" y="1224376"/>
                </a:cubicBezTo>
                <a:cubicBezTo>
                  <a:pt x="8065578" y="1228598"/>
                  <a:pt x="8061358" y="1237041"/>
                  <a:pt x="8069799" y="1245486"/>
                </a:cubicBezTo>
                <a:cubicBezTo>
                  <a:pt x="8078241" y="1249707"/>
                  <a:pt x="8086681" y="1249707"/>
                  <a:pt x="8090904" y="1245486"/>
                </a:cubicBezTo>
                <a:cubicBezTo>
                  <a:pt x="8137331" y="1194822"/>
                  <a:pt x="8179541" y="1144158"/>
                  <a:pt x="8242853" y="1110382"/>
                </a:cubicBezTo>
                <a:cubicBezTo>
                  <a:pt x="8268177" y="1004833"/>
                  <a:pt x="8373699" y="958391"/>
                  <a:pt x="8424349" y="869728"/>
                </a:cubicBezTo>
                <a:cubicBezTo>
                  <a:pt x="8428569" y="865508"/>
                  <a:pt x="8428569" y="861285"/>
                  <a:pt x="8432789" y="857063"/>
                </a:cubicBezTo>
                <a:cubicBezTo>
                  <a:pt x="8453895" y="844397"/>
                  <a:pt x="8466556" y="806398"/>
                  <a:pt x="8500323" y="827509"/>
                </a:cubicBezTo>
                <a:cubicBezTo>
                  <a:pt x="8534089" y="848620"/>
                  <a:pt x="8512985" y="878173"/>
                  <a:pt x="8504545" y="903504"/>
                </a:cubicBezTo>
                <a:cubicBezTo>
                  <a:pt x="8496102" y="941503"/>
                  <a:pt x="8474999" y="975279"/>
                  <a:pt x="8445453" y="1000610"/>
                </a:cubicBezTo>
                <a:cubicBezTo>
                  <a:pt x="8386360" y="1068163"/>
                  <a:pt x="8352593" y="1152603"/>
                  <a:pt x="8297723" y="1220153"/>
                </a:cubicBezTo>
                <a:cubicBezTo>
                  <a:pt x="8280840" y="1241264"/>
                  <a:pt x="8306166" y="1270817"/>
                  <a:pt x="8293503" y="1300371"/>
                </a:cubicBezTo>
                <a:cubicBezTo>
                  <a:pt x="8285061" y="1329924"/>
                  <a:pt x="8285061" y="1359480"/>
                  <a:pt x="8331490" y="1367923"/>
                </a:cubicBezTo>
                <a:cubicBezTo>
                  <a:pt x="8356816" y="1372146"/>
                  <a:pt x="8348373" y="1401699"/>
                  <a:pt x="8339933" y="1422810"/>
                </a:cubicBezTo>
                <a:cubicBezTo>
                  <a:pt x="8331490" y="1439696"/>
                  <a:pt x="8318827" y="1448141"/>
                  <a:pt x="8301943" y="1435475"/>
                </a:cubicBezTo>
                <a:cubicBezTo>
                  <a:pt x="8293503" y="1427030"/>
                  <a:pt x="8280840" y="1414365"/>
                  <a:pt x="8263957" y="1431253"/>
                </a:cubicBezTo>
                <a:cubicBezTo>
                  <a:pt x="8268177" y="1431253"/>
                  <a:pt x="8272399" y="1439696"/>
                  <a:pt x="8272399" y="1439696"/>
                </a:cubicBezTo>
                <a:cubicBezTo>
                  <a:pt x="8335710" y="1490360"/>
                  <a:pt x="8331490" y="1524136"/>
                  <a:pt x="8263957" y="1557912"/>
                </a:cubicBezTo>
                <a:cubicBezTo>
                  <a:pt x="8242853" y="1570578"/>
                  <a:pt x="8204867" y="1562135"/>
                  <a:pt x="8200644" y="1587466"/>
                </a:cubicBezTo>
                <a:cubicBezTo>
                  <a:pt x="8192203" y="1638130"/>
                  <a:pt x="8166877" y="1688794"/>
                  <a:pt x="8175321" y="1739458"/>
                </a:cubicBezTo>
                <a:cubicBezTo>
                  <a:pt x="8179541" y="1760567"/>
                  <a:pt x="8187983" y="1777455"/>
                  <a:pt x="8171100" y="1794343"/>
                </a:cubicBezTo>
                <a:cubicBezTo>
                  <a:pt x="8145774" y="1823897"/>
                  <a:pt x="8175321" y="1832342"/>
                  <a:pt x="8192203" y="1836562"/>
                </a:cubicBezTo>
                <a:cubicBezTo>
                  <a:pt x="8221750" y="1845007"/>
                  <a:pt x="8263957" y="1790120"/>
                  <a:pt x="8255517" y="1760567"/>
                </a:cubicBezTo>
                <a:cubicBezTo>
                  <a:pt x="8247073" y="1739458"/>
                  <a:pt x="8247073" y="1726791"/>
                  <a:pt x="8263957" y="1709903"/>
                </a:cubicBezTo>
                <a:cubicBezTo>
                  <a:pt x="8280840" y="1693015"/>
                  <a:pt x="8318827" y="1671906"/>
                  <a:pt x="8268177" y="1650796"/>
                </a:cubicBezTo>
                <a:cubicBezTo>
                  <a:pt x="8259737" y="1646573"/>
                  <a:pt x="8263957" y="1638130"/>
                  <a:pt x="8268177" y="1629685"/>
                </a:cubicBezTo>
                <a:cubicBezTo>
                  <a:pt x="8301943" y="1608577"/>
                  <a:pt x="8323049" y="1650796"/>
                  <a:pt x="8356816" y="1646573"/>
                </a:cubicBezTo>
                <a:cubicBezTo>
                  <a:pt x="8373699" y="1646573"/>
                  <a:pt x="8361036" y="1667684"/>
                  <a:pt x="8356816" y="1684572"/>
                </a:cubicBezTo>
                <a:cubicBezTo>
                  <a:pt x="8348373" y="1718348"/>
                  <a:pt x="8314607" y="1747901"/>
                  <a:pt x="8335710" y="1785900"/>
                </a:cubicBezTo>
                <a:cubicBezTo>
                  <a:pt x="8339933" y="1790120"/>
                  <a:pt x="8335710" y="1798566"/>
                  <a:pt x="8331490" y="1802788"/>
                </a:cubicBezTo>
                <a:cubicBezTo>
                  <a:pt x="8259737" y="1849230"/>
                  <a:pt x="8285061" y="1946336"/>
                  <a:pt x="8234411" y="2001220"/>
                </a:cubicBezTo>
                <a:cubicBezTo>
                  <a:pt x="8221750" y="2013886"/>
                  <a:pt x="8217527" y="2030774"/>
                  <a:pt x="8204867" y="2043439"/>
                </a:cubicBezTo>
                <a:cubicBezTo>
                  <a:pt x="8162657" y="2077216"/>
                  <a:pt x="8141554" y="2119437"/>
                  <a:pt x="8120448" y="2165879"/>
                </a:cubicBezTo>
                <a:cubicBezTo>
                  <a:pt x="8116228" y="2178544"/>
                  <a:pt x="8107787" y="2186987"/>
                  <a:pt x="8103565" y="2199655"/>
                </a:cubicBezTo>
                <a:cubicBezTo>
                  <a:pt x="8103565" y="2229208"/>
                  <a:pt x="8014929" y="2216543"/>
                  <a:pt x="8069799" y="2275650"/>
                </a:cubicBezTo>
                <a:cubicBezTo>
                  <a:pt x="8090904" y="2300981"/>
                  <a:pt x="8086681" y="2338980"/>
                  <a:pt x="8120448" y="2368533"/>
                </a:cubicBezTo>
                <a:cubicBezTo>
                  <a:pt x="8158437" y="2402310"/>
                  <a:pt x="8166877" y="2452974"/>
                  <a:pt x="8137331" y="2499415"/>
                </a:cubicBezTo>
                <a:cubicBezTo>
                  <a:pt x="8057137" y="2626075"/>
                  <a:pt x="7981162" y="2756954"/>
                  <a:pt x="7879863" y="2870948"/>
                </a:cubicBezTo>
                <a:cubicBezTo>
                  <a:pt x="7846096" y="2908947"/>
                  <a:pt x="7808109" y="2946946"/>
                  <a:pt x="7778563" y="2989165"/>
                </a:cubicBezTo>
                <a:cubicBezTo>
                  <a:pt x="7757459" y="3022941"/>
                  <a:pt x="7711030" y="3039829"/>
                  <a:pt x="7677263" y="3060938"/>
                </a:cubicBezTo>
                <a:cubicBezTo>
                  <a:pt x="7660380" y="3069383"/>
                  <a:pt x="7647717" y="3082048"/>
                  <a:pt x="7643497" y="3103159"/>
                </a:cubicBezTo>
                <a:cubicBezTo>
                  <a:pt x="7613951" y="3179154"/>
                  <a:pt x="7575964" y="3246707"/>
                  <a:pt x="7525315" y="3322702"/>
                </a:cubicBezTo>
                <a:cubicBezTo>
                  <a:pt x="7559081" y="3326924"/>
                  <a:pt x="7588627" y="3335367"/>
                  <a:pt x="7618171" y="3339590"/>
                </a:cubicBezTo>
                <a:cubicBezTo>
                  <a:pt x="7635054" y="3343812"/>
                  <a:pt x="7651937" y="3339590"/>
                  <a:pt x="7656160" y="3326924"/>
                </a:cubicBezTo>
                <a:cubicBezTo>
                  <a:pt x="7673043" y="3259372"/>
                  <a:pt x="7765900" y="3229818"/>
                  <a:pt x="7753237" y="3145378"/>
                </a:cubicBezTo>
                <a:cubicBezTo>
                  <a:pt x="7795446" y="3124267"/>
                  <a:pt x="7770120" y="3031384"/>
                  <a:pt x="7858759" y="3044049"/>
                </a:cubicBezTo>
                <a:cubicBezTo>
                  <a:pt x="7884083" y="3048272"/>
                  <a:pt x="7888305" y="3006053"/>
                  <a:pt x="7909409" y="2989165"/>
                </a:cubicBezTo>
                <a:cubicBezTo>
                  <a:pt x="7993825" y="2921613"/>
                  <a:pt x="8036032" y="2828730"/>
                  <a:pt x="8052915" y="2723181"/>
                </a:cubicBezTo>
                <a:cubicBezTo>
                  <a:pt x="8061358" y="2689405"/>
                  <a:pt x="8078241" y="2672516"/>
                  <a:pt x="8112007" y="2672516"/>
                </a:cubicBezTo>
                <a:cubicBezTo>
                  <a:pt x="8137331" y="2723181"/>
                  <a:pt x="8124671" y="2769622"/>
                  <a:pt x="8095125" y="2820287"/>
                </a:cubicBezTo>
                <a:cubicBezTo>
                  <a:pt x="8057137" y="2879394"/>
                  <a:pt x="8048695" y="2955389"/>
                  <a:pt x="8027591" y="3022941"/>
                </a:cubicBezTo>
                <a:cubicBezTo>
                  <a:pt x="8014929" y="3073605"/>
                  <a:pt x="7993825" y="3111602"/>
                  <a:pt x="7947395" y="3141155"/>
                </a:cubicBezTo>
                <a:cubicBezTo>
                  <a:pt x="7888305" y="3179154"/>
                  <a:pt x="7867199" y="3255149"/>
                  <a:pt x="7812329" y="3301591"/>
                </a:cubicBezTo>
                <a:cubicBezTo>
                  <a:pt x="7808109" y="3310036"/>
                  <a:pt x="7803887" y="3322702"/>
                  <a:pt x="7795446" y="3322702"/>
                </a:cubicBezTo>
                <a:cubicBezTo>
                  <a:pt x="7732133" y="3326924"/>
                  <a:pt x="7732133" y="3386031"/>
                  <a:pt x="7711030" y="3424028"/>
                </a:cubicBezTo>
                <a:cubicBezTo>
                  <a:pt x="7685704" y="3466249"/>
                  <a:pt x="7647717" y="3495803"/>
                  <a:pt x="7609731" y="3525356"/>
                </a:cubicBezTo>
                <a:cubicBezTo>
                  <a:pt x="7601287" y="3529579"/>
                  <a:pt x="7601287" y="3538022"/>
                  <a:pt x="7605511" y="3546467"/>
                </a:cubicBezTo>
                <a:cubicBezTo>
                  <a:pt x="7605511" y="3576020"/>
                  <a:pt x="7575964" y="3580243"/>
                  <a:pt x="7571744" y="3567575"/>
                </a:cubicBezTo>
                <a:cubicBezTo>
                  <a:pt x="7550638" y="3529579"/>
                  <a:pt x="7533755" y="3554910"/>
                  <a:pt x="7516871" y="3567575"/>
                </a:cubicBezTo>
                <a:cubicBezTo>
                  <a:pt x="7487325" y="3592909"/>
                  <a:pt x="7470442" y="3635128"/>
                  <a:pt x="7428235" y="3647793"/>
                </a:cubicBezTo>
                <a:cubicBezTo>
                  <a:pt x="7415572" y="3652016"/>
                  <a:pt x="7411351" y="3668904"/>
                  <a:pt x="7415572" y="3681569"/>
                </a:cubicBezTo>
                <a:cubicBezTo>
                  <a:pt x="7428235" y="3715345"/>
                  <a:pt x="7407131" y="3728011"/>
                  <a:pt x="7377585" y="3740679"/>
                </a:cubicBezTo>
                <a:cubicBezTo>
                  <a:pt x="7360702" y="3753344"/>
                  <a:pt x="7314273" y="3732233"/>
                  <a:pt x="7322715" y="3787120"/>
                </a:cubicBezTo>
                <a:cubicBezTo>
                  <a:pt x="7326935" y="3808229"/>
                  <a:pt x="7284726" y="3833562"/>
                  <a:pt x="7322715" y="3863116"/>
                </a:cubicBezTo>
                <a:cubicBezTo>
                  <a:pt x="7335376" y="3871558"/>
                  <a:pt x="7318493" y="3888446"/>
                  <a:pt x="7310053" y="3896892"/>
                </a:cubicBezTo>
                <a:cubicBezTo>
                  <a:pt x="7284726" y="3918000"/>
                  <a:pt x="7250959" y="3926445"/>
                  <a:pt x="7242519" y="3968664"/>
                </a:cubicBezTo>
                <a:cubicBezTo>
                  <a:pt x="7238297" y="3985552"/>
                  <a:pt x="7221413" y="3977110"/>
                  <a:pt x="7208753" y="3968664"/>
                </a:cubicBezTo>
                <a:cubicBezTo>
                  <a:pt x="7179207" y="3947554"/>
                  <a:pt x="7145440" y="3926445"/>
                  <a:pt x="7115893" y="3905335"/>
                </a:cubicBezTo>
                <a:cubicBezTo>
                  <a:pt x="7099011" y="3892669"/>
                  <a:pt x="7082127" y="3880004"/>
                  <a:pt x="7065244" y="3888446"/>
                </a:cubicBezTo>
                <a:cubicBezTo>
                  <a:pt x="7044141" y="3896892"/>
                  <a:pt x="7048361" y="3913780"/>
                  <a:pt x="7048361" y="3930668"/>
                </a:cubicBezTo>
                <a:cubicBezTo>
                  <a:pt x="7052581" y="3960221"/>
                  <a:pt x="7039921" y="3968664"/>
                  <a:pt x="7014595" y="3981330"/>
                </a:cubicBezTo>
                <a:cubicBezTo>
                  <a:pt x="6934398" y="4019329"/>
                  <a:pt x="6871085" y="4082658"/>
                  <a:pt x="6833099" y="4162876"/>
                </a:cubicBezTo>
                <a:cubicBezTo>
                  <a:pt x="6816215" y="4196652"/>
                  <a:pt x="6790892" y="4221983"/>
                  <a:pt x="6761345" y="4243094"/>
                </a:cubicBezTo>
                <a:cubicBezTo>
                  <a:pt x="6723359" y="4272648"/>
                  <a:pt x="6689593" y="4314867"/>
                  <a:pt x="6651603" y="4331755"/>
                </a:cubicBezTo>
                <a:cubicBezTo>
                  <a:pt x="6588291" y="4357088"/>
                  <a:pt x="6558747" y="4416195"/>
                  <a:pt x="6508097" y="4449971"/>
                </a:cubicBezTo>
                <a:cubicBezTo>
                  <a:pt x="6482771" y="4466859"/>
                  <a:pt x="6465887" y="4487968"/>
                  <a:pt x="6449005" y="4513301"/>
                </a:cubicBezTo>
                <a:cubicBezTo>
                  <a:pt x="6385691" y="4606184"/>
                  <a:pt x="6305498" y="4682179"/>
                  <a:pt x="6204196" y="4737066"/>
                </a:cubicBezTo>
                <a:cubicBezTo>
                  <a:pt x="6195756" y="4741286"/>
                  <a:pt x="6183093" y="4745509"/>
                  <a:pt x="6191536" y="4758175"/>
                </a:cubicBezTo>
                <a:cubicBezTo>
                  <a:pt x="6216859" y="4796173"/>
                  <a:pt x="6187313" y="4817284"/>
                  <a:pt x="6166210" y="4838392"/>
                </a:cubicBezTo>
                <a:cubicBezTo>
                  <a:pt x="6115560" y="4884834"/>
                  <a:pt x="6098677" y="4952386"/>
                  <a:pt x="6052247" y="5007273"/>
                </a:cubicBezTo>
                <a:cubicBezTo>
                  <a:pt x="6081793" y="5087491"/>
                  <a:pt x="6026923" y="5074823"/>
                  <a:pt x="5980494" y="5074823"/>
                </a:cubicBezTo>
                <a:cubicBezTo>
                  <a:pt x="5967831" y="5074823"/>
                  <a:pt x="5950947" y="5083268"/>
                  <a:pt x="5955168" y="5104379"/>
                </a:cubicBezTo>
                <a:cubicBezTo>
                  <a:pt x="5959390" y="5167709"/>
                  <a:pt x="5925624" y="5197262"/>
                  <a:pt x="5858091" y="5188817"/>
                </a:cubicBezTo>
                <a:cubicBezTo>
                  <a:pt x="5849648" y="5188817"/>
                  <a:pt x="5841208" y="5188817"/>
                  <a:pt x="5832765" y="5197262"/>
                </a:cubicBezTo>
                <a:cubicBezTo>
                  <a:pt x="5828545" y="5201483"/>
                  <a:pt x="5828545" y="5209928"/>
                  <a:pt x="5832765" y="5218371"/>
                </a:cubicBezTo>
                <a:cubicBezTo>
                  <a:pt x="5845428" y="5239481"/>
                  <a:pt x="5921401" y="5252147"/>
                  <a:pt x="5845428" y="5290146"/>
                </a:cubicBezTo>
                <a:cubicBezTo>
                  <a:pt x="5870751" y="5349253"/>
                  <a:pt x="5811661" y="5383029"/>
                  <a:pt x="5807441" y="5437916"/>
                </a:cubicBezTo>
                <a:cubicBezTo>
                  <a:pt x="5803218" y="5463247"/>
                  <a:pt x="5790558" y="5484357"/>
                  <a:pt x="5752569" y="5497023"/>
                </a:cubicBezTo>
                <a:cubicBezTo>
                  <a:pt x="5723025" y="5505466"/>
                  <a:pt x="5697699" y="5543465"/>
                  <a:pt x="5672373" y="5573018"/>
                </a:cubicBezTo>
                <a:cubicBezTo>
                  <a:pt x="5655489" y="5585684"/>
                  <a:pt x="5642829" y="5598349"/>
                  <a:pt x="5621723" y="5602572"/>
                </a:cubicBezTo>
                <a:cubicBezTo>
                  <a:pt x="5600620" y="5606794"/>
                  <a:pt x="5549970" y="5602572"/>
                  <a:pt x="5592179" y="5653236"/>
                </a:cubicBezTo>
                <a:cubicBezTo>
                  <a:pt x="5558413" y="5653236"/>
                  <a:pt x="5604840" y="5729231"/>
                  <a:pt x="5541529" y="5699678"/>
                </a:cubicBezTo>
                <a:cubicBezTo>
                  <a:pt x="5541529" y="5699678"/>
                  <a:pt x="5537307" y="5699678"/>
                  <a:pt x="5537307" y="5703900"/>
                </a:cubicBezTo>
                <a:cubicBezTo>
                  <a:pt x="5495100" y="5767230"/>
                  <a:pt x="5389578" y="5741897"/>
                  <a:pt x="5360034" y="5830560"/>
                </a:cubicBezTo>
                <a:cubicBezTo>
                  <a:pt x="5351591" y="5864336"/>
                  <a:pt x="5326267" y="5893889"/>
                  <a:pt x="5334708" y="5931886"/>
                </a:cubicBezTo>
                <a:cubicBezTo>
                  <a:pt x="5338928" y="5957219"/>
                  <a:pt x="5326267" y="5974107"/>
                  <a:pt x="5313604" y="5990995"/>
                </a:cubicBezTo>
                <a:cubicBezTo>
                  <a:pt x="5267175" y="6041660"/>
                  <a:pt x="5224968" y="6100767"/>
                  <a:pt x="5170096" y="6138763"/>
                </a:cubicBezTo>
                <a:cubicBezTo>
                  <a:pt x="5136329" y="6159874"/>
                  <a:pt x="5123668" y="6193650"/>
                  <a:pt x="5106783" y="6223203"/>
                </a:cubicBezTo>
                <a:cubicBezTo>
                  <a:pt x="5089900" y="6261202"/>
                  <a:pt x="5060356" y="6286533"/>
                  <a:pt x="5018146" y="6290756"/>
                </a:cubicBezTo>
                <a:cubicBezTo>
                  <a:pt x="4933730" y="6299199"/>
                  <a:pt x="4874640" y="6345640"/>
                  <a:pt x="4832431" y="6417415"/>
                </a:cubicBezTo>
                <a:cubicBezTo>
                  <a:pt x="4798664" y="6480745"/>
                  <a:pt x="4743794" y="6489188"/>
                  <a:pt x="4684702" y="6489188"/>
                </a:cubicBezTo>
                <a:cubicBezTo>
                  <a:pt x="4650935" y="6489188"/>
                  <a:pt x="4604506" y="6434303"/>
                  <a:pt x="4608728" y="6408970"/>
                </a:cubicBezTo>
                <a:cubicBezTo>
                  <a:pt x="4612948" y="6358308"/>
                  <a:pt x="4612948" y="6358308"/>
                  <a:pt x="4562299" y="6362528"/>
                </a:cubicBezTo>
                <a:cubicBezTo>
                  <a:pt x="4558078" y="6341420"/>
                  <a:pt x="4574962" y="6337197"/>
                  <a:pt x="4587622" y="6328752"/>
                </a:cubicBezTo>
                <a:cubicBezTo>
                  <a:pt x="4591845" y="6324532"/>
                  <a:pt x="4608728" y="6316087"/>
                  <a:pt x="4600285" y="6307644"/>
                </a:cubicBezTo>
                <a:cubicBezTo>
                  <a:pt x="4553856" y="6265422"/>
                  <a:pt x="4604506" y="6214761"/>
                  <a:pt x="4596065" y="6168319"/>
                </a:cubicBezTo>
                <a:cubicBezTo>
                  <a:pt x="4596065" y="6159874"/>
                  <a:pt x="4591845" y="6147208"/>
                  <a:pt x="4591845" y="6138763"/>
                </a:cubicBezTo>
                <a:cubicBezTo>
                  <a:pt x="4570739" y="6134543"/>
                  <a:pt x="4532752" y="6164096"/>
                  <a:pt x="4532752" y="6142986"/>
                </a:cubicBezTo>
                <a:cubicBezTo>
                  <a:pt x="4528532" y="6096544"/>
                  <a:pt x="4477882" y="6054325"/>
                  <a:pt x="4515869" y="6003661"/>
                </a:cubicBezTo>
                <a:cubicBezTo>
                  <a:pt x="4558078" y="5948774"/>
                  <a:pt x="4596065" y="5889667"/>
                  <a:pt x="4617169" y="5822114"/>
                </a:cubicBezTo>
                <a:cubicBezTo>
                  <a:pt x="4621389" y="5805226"/>
                  <a:pt x="4638272" y="5792561"/>
                  <a:pt x="4621389" y="5775673"/>
                </a:cubicBezTo>
                <a:cubicBezTo>
                  <a:pt x="4604506" y="5763007"/>
                  <a:pt x="4579182" y="5763007"/>
                  <a:pt x="4558078" y="5775673"/>
                </a:cubicBezTo>
                <a:cubicBezTo>
                  <a:pt x="4532752" y="5796783"/>
                  <a:pt x="4511649" y="5817894"/>
                  <a:pt x="4494766" y="5847448"/>
                </a:cubicBezTo>
                <a:cubicBezTo>
                  <a:pt x="4465219" y="5906555"/>
                  <a:pt x="4418790" y="5952996"/>
                  <a:pt x="4368140" y="5999438"/>
                </a:cubicBezTo>
                <a:cubicBezTo>
                  <a:pt x="4363920" y="6003661"/>
                  <a:pt x="4359700" y="6016326"/>
                  <a:pt x="4355477" y="6012104"/>
                </a:cubicBezTo>
                <a:cubicBezTo>
                  <a:pt x="4292167" y="6007883"/>
                  <a:pt x="4279504" y="6062768"/>
                  <a:pt x="4254178" y="6096544"/>
                </a:cubicBezTo>
                <a:cubicBezTo>
                  <a:pt x="4135995" y="6261202"/>
                  <a:pt x="3984046" y="6400527"/>
                  <a:pt x="3882746" y="6573628"/>
                </a:cubicBezTo>
                <a:cubicBezTo>
                  <a:pt x="3870083" y="6594739"/>
                  <a:pt x="3857420" y="6603182"/>
                  <a:pt x="3836317" y="6590516"/>
                </a:cubicBezTo>
                <a:cubicBezTo>
                  <a:pt x="3819433" y="6577851"/>
                  <a:pt x="3815213" y="6565185"/>
                  <a:pt x="3823654" y="6548297"/>
                </a:cubicBezTo>
                <a:cubicBezTo>
                  <a:pt x="3844760" y="6510298"/>
                  <a:pt x="3844760" y="6468079"/>
                  <a:pt x="3844760" y="6430081"/>
                </a:cubicBezTo>
                <a:cubicBezTo>
                  <a:pt x="3844760" y="6379416"/>
                  <a:pt x="3861643" y="6341420"/>
                  <a:pt x="3891187" y="6307644"/>
                </a:cubicBezTo>
                <a:cubicBezTo>
                  <a:pt x="3916513" y="6273868"/>
                  <a:pt x="3933396" y="6231649"/>
                  <a:pt x="3950279" y="6193650"/>
                </a:cubicBezTo>
                <a:cubicBezTo>
                  <a:pt x="3971383" y="6138763"/>
                  <a:pt x="3941839" y="6126098"/>
                  <a:pt x="3899630" y="6113432"/>
                </a:cubicBezTo>
                <a:cubicBezTo>
                  <a:pt x="3886966" y="6113432"/>
                  <a:pt x="3870083" y="6113432"/>
                  <a:pt x="3870083" y="6096544"/>
                </a:cubicBezTo>
                <a:cubicBezTo>
                  <a:pt x="3870083" y="6079656"/>
                  <a:pt x="3886966" y="6083879"/>
                  <a:pt x="3895409" y="6079656"/>
                </a:cubicBezTo>
                <a:cubicBezTo>
                  <a:pt x="3924956" y="6062768"/>
                  <a:pt x="3937616" y="6028992"/>
                  <a:pt x="3937616" y="6003661"/>
                </a:cubicBezTo>
                <a:cubicBezTo>
                  <a:pt x="3933396" y="5969885"/>
                  <a:pt x="3895409" y="5978327"/>
                  <a:pt x="3874303" y="5982550"/>
                </a:cubicBezTo>
                <a:cubicBezTo>
                  <a:pt x="3832097" y="5990995"/>
                  <a:pt x="3798330" y="6007883"/>
                  <a:pt x="3781447" y="6050102"/>
                </a:cubicBezTo>
                <a:cubicBezTo>
                  <a:pt x="3777227" y="6058545"/>
                  <a:pt x="3773004" y="6075433"/>
                  <a:pt x="3756121" y="6075433"/>
                </a:cubicBezTo>
                <a:cubicBezTo>
                  <a:pt x="3743460" y="6075433"/>
                  <a:pt x="3743460" y="6058545"/>
                  <a:pt x="3743460" y="6050102"/>
                </a:cubicBezTo>
                <a:cubicBezTo>
                  <a:pt x="3739237" y="6028992"/>
                  <a:pt x="3726577" y="6028992"/>
                  <a:pt x="3709694" y="6033214"/>
                </a:cubicBezTo>
                <a:cubicBezTo>
                  <a:pt x="3642161" y="6058545"/>
                  <a:pt x="3578848" y="6083879"/>
                  <a:pt x="3536639" y="6151431"/>
                </a:cubicBezTo>
                <a:cubicBezTo>
                  <a:pt x="3502872" y="6202093"/>
                  <a:pt x="3443782" y="6235869"/>
                  <a:pt x="3397352" y="6278090"/>
                </a:cubicBezTo>
                <a:cubicBezTo>
                  <a:pt x="3393132" y="6286533"/>
                  <a:pt x="3380469" y="6286533"/>
                  <a:pt x="3372026" y="6282311"/>
                </a:cubicBezTo>
                <a:cubicBezTo>
                  <a:pt x="3367806" y="6278090"/>
                  <a:pt x="3367806" y="6265422"/>
                  <a:pt x="3367806" y="6261202"/>
                </a:cubicBezTo>
                <a:cubicBezTo>
                  <a:pt x="3380469" y="6225315"/>
                  <a:pt x="3383635" y="6187317"/>
                  <a:pt x="3385746" y="6149319"/>
                </a:cubicBezTo>
                <a:lnTo>
                  <a:pt x="3387550" y="6119461"/>
                </a:lnTo>
                <a:lnTo>
                  <a:pt x="3363994" y="6138763"/>
                </a:ln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5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5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4" y="4534412"/>
                </a:cubicBezTo>
                <a:cubicBezTo>
                  <a:pt x="1688331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10" y="2136325"/>
                </a:cubicBezTo>
                <a:cubicBezTo>
                  <a:pt x="1228259" y="2123657"/>
                  <a:pt x="1177611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1" y="2001220"/>
                </a:cubicBezTo>
                <a:cubicBezTo>
                  <a:pt x="1232481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1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4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4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4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5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4" y="1237041"/>
                  <a:pt x="2177945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4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8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BBCD9AC-6DC7-4CF0-B75A-514911F6675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748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5568000" y="1946208"/>
            <a:ext cx="6624000" cy="33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5" hasCustomPrompt="1"/>
          </p:nvPr>
        </p:nvSpPr>
        <p:spPr>
          <a:xfrm>
            <a:off x="-3076" y="1946208"/>
            <a:ext cx="2628000" cy="13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2782462" y="1946208"/>
            <a:ext cx="2628000" cy="136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58208"/>
            <a:ext cx="5410462" cy="18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390221"/>
            <a:ext cx="12192000" cy="815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8620001-CB7F-4D0F-85CE-3B315021E74D}"/>
              </a:ext>
            </a:extLst>
          </p:cNvPr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CED24C5-3D6F-493D-B438-C01C4AEFF83E}"/>
              </a:ext>
            </a:extLst>
          </p:cNvPr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5C6C6E4-4FFF-42C6-B5DA-359E70C5FF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A134A85-ED87-42D1-ABD3-3B2814BCF8D2}"/>
              </a:ext>
            </a:extLst>
          </p:cNvPr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3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212976"/>
            <a:ext cx="12192000" cy="3106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 b="0" baseline="0">
                <a:solidFill>
                  <a:schemeClr val="accent4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B5D53FA1-409A-4F5F-97C4-2399D18531AF}"/>
              </a:ext>
            </a:extLst>
          </p:cNvPr>
          <p:cNvGrpSpPr/>
          <p:nvPr userDrawn="1"/>
        </p:nvGrpSpPr>
        <p:grpSpPr>
          <a:xfrm>
            <a:off x="2264127" y="1014170"/>
            <a:ext cx="7356667" cy="3751977"/>
            <a:chOff x="-612576" y="1705002"/>
            <a:chExt cx="5688632" cy="2537858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969FB361-09E7-4A75-BE80-810B6558E106}"/>
                </a:ext>
              </a:extLst>
            </p:cNvPr>
            <p:cNvSpPr/>
            <p:nvPr userDrawn="1"/>
          </p:nvSpPr>
          <p:spPr>
            <a:xfrm>
              <a:off x="-612576" y="3738804"/>
              <a:ext cx="5688632" cy="50405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13" name="Picture 2" descr="E:\002-KIMS BUSINESS\000-B-KIMS-소스 분류-2014\00-kims-작업건별-재료모음\002-일러-모니터-모바일-타블렛\laptop-01.png">
              <a:extLst>
                <a:ext uri="{FF2B5EF4-FFF2-40B4-BE49-F238E27FC236}">
                  <a16:creationId xmlns:a16="http://schemas.microsoft.com/office/drawing/2014/main" id="{B0DD55B0-CC85-48EE-91A7-11167D6D7A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8" y="1705002"/>
              <a:ext cx="4456634" cy="2516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90C4089-2A84-4438-930C-7392D1437CB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226024" y="1533361"/>
            <a:ext cx="3536161" cy="26518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80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608518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2125"/>
            <a:ext cx="2952750" cy="327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743200" y="1762125"/>
            <a:ext cx="9448800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53125" y="2847975"/>
            <a:ext cx="6238875" cy="7155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53125" y="3563491"/>
            <a:ext cx="6238875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87066"/>
            <a:ext cx="3810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524250" y="0"/>
            <a:ext cx="514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772024" y="0"/>
            <a:ext cx="2647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401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34007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58" y="644576"/>
            <a:ext cx="5079430" cy="40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548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095" y="556614"/>
            <a:ext cx="957463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1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4B73D-5D87-4FC0-921D-C5CB8EFDA7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13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4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169" y="255822"/>
            <a:ext cx="1078831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252664"/>
            <a:ext cx="11113169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105" y="315982"/>
            <a:ext cx="8867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07" y="197468"/>
            <a:ext cx="1451883" cy="115062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011" y="252425"/>
            <a:ext cx="212557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2575F0E1-023F-41BE-A027-0C561590555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402315" y="168934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4BD8B274-E0F1-4987-BE56-88EFDABA4180}"/>
              </a:ext>
            </a:extLst>
          </p:cNvPr>
          <p:cNvSpPr/>
          <p:nvPr userDrawn="1"/>
        </p:nvSpPr>
        <p:spPr>
          <a:xfrm>
            <a:off x="8400258" y="5201452"/>
            <a:ext cx="3087849" cy="105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1AEA1F3-8D3E-40F0-BA2D-BB28AC8C05D3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561888" y="1698785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947EB0C1-2E67-4F3B-B6B4-FF9FDFAC5352}"/>
              </a:ext>
            </a:extLst>
          </p:cNvPr>
          <p:cNvSpPr/>
          <p:nvPr userDrawn="1"/>
        </p:nvSpPr>
        <p:spPr>
          <a:xfrm>
            <a:off x="4559832" y="5210897"/>
            <a:ext cx="3087849" cy="105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6B072A9-4C30-483E-AD56-17094660D9F8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721462" y="1708230"/>
            <a:ext cx="3078484" cy="35121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45">
            <a:extLst>
              <a:ext uri="{FF2B5EF4-FFF2-40B4-BE49-F238E27FC236}">
                <a16:creationId xmlns:a16="http://schemas.microsoft.com/office/drawing/2014/main" id="{F5D1422D-7597-4465-9FFA-E916548111D3}"/>
              </a:ext>
            </a:extLst>
          </p:cNvPr>
          <p:cNvSpPr/>
          <p:nvPr userDrawn="1"/>
        </p:nvSpPr>
        <p:spPr>
          <a:xfrm>
            <a:off x="719405" y="5220342"/>
            <a:ext cx="3087849" cy="105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6" r:id="rId2"/>
    <p:sldLayoutId id="2147483691" r:id="rId3"/>
    <p:sldLayoutId id="2147483687" r:id="rId4"/>
    <p:sldLayoutId id="2147483689" r:id="rId5"/>
    <p:sldLayoutId id="2147483688" r:id="rId6"/>
    <p:sldLayoutId id="2147483703" r:id="rId7"/>
    <p:sldLayoutId id="2147483692" r:id="rId8"/>
    <p:sldLayoutId id="2147483696" r:id="rId9"/>
    <p:sldLayoutId id="2147483706" r:id="rId10"/>
    <p:sldLayoutId id="2147483705" r:id="rId11"/>
    <p:sldLayoutId id="2147483699" r:id="rId12"/>
    <p:sldLayoutId id="2147483702" r:id="rId13"/>
    <p:sldLayoutId id="2147483656" r:id="rId14"/>
    <p:sldLayoutId id="2147483690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848225"/>
            <a:ext cx="12192000" cy="1133475"/>
          </a:xfrm>
        </p:spPr>
        <p:txBody>
          <a:bodyPr/>
          <a:lstStyle/>
          <a:p>
            <a:pPr algn="ctr"/>
            <a:r>
              <a:rPr lang="en-US" sz="3000" b="1" spc="300" dirty="0">
                <a:latin typeface="Helvetica Neue"/>
                <a:cs typeface="Segoe UI Light" panose="020B0502040204020203" pitchFamily="34" charset="0"/>
              </a:rPr>
              <a:t>VOCÊ MINERA, A GENTE MONITORA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B6570BC-FA9A-40F5-9BEE-957E57A56B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28" y="1655802"/>
            <a:ext cx="4848522" cy="14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D7135-7D69-4F6C-9A66-1B7C35DE9DAA}"/>
              </a:ext>
            </a:extLst>
          </p:cNvPr>
          <p:cNvSpPr/>
          <p:nvPr/>
        </p:nvSpPr>
        <p:spPr>
          <a:xfrm>
            <a:off x="1741345" y="2702617"/>
            <a:ext cx="86533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Ferramentas de Negócio</a:t>
            </a:r>
          </a:p>
        </p:txBody>
      </p:sp>
    </p:spTree>
    <p:extLst>
      <p:ext uri="{BB962C8B-B14F-4D97-AF65-F5344CB8AC3E}">
        <p14:creationId xmlns:p14="http://schemas.microsoft.com/office/powerpoint/2010/main" val="330548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95D359A-0301-4C2F-99E5-D300DC675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/>
              <a:t>Canvas</a:t>
            </a:r>
            <a:endParaRPr lang="ko-KR" altLang="en-US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589AF23-05BB-43E2-A0F3-58C8E089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5625" r="1483" b="2257"/>
          <a:stretch/>
        </p:blipFill>
        <p:spPr>
          <a:xfrm>
            <a:off x="108488" y="1164107"/>
            <a:ext cx="11964692" cy="55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0ED9FD6-5F30-45B3-819E-C72E09758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620" y="151797"/>
            <a:ext cx="8867274" cy="724247"/>
          </a:xfrm>
        </p:spPr>
        <p:txBody>
          <a:bodyPr/>
          <a:lstStyle/>
          <a:p>
            <a:r>
              <a:rPr lang="pt-BR" altLang="ko-KR" sz="4400" dirty="0"/>
              <a:t>Desenho de Solução</a:t>
            </a:r>
            <a:endParaRPr lang="ko-KR" altLang="en-US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F9C8D-1A19-4E94-B67E-E7FEFB3B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660"/>
            <a:ext cx="12192000" cy="444703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8BF404A-2FA3-4706-AA77-74B59B7D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73" y="876044"/>
            <a:ext cx="8867274" cy="59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98841DF-3C52-41ED-89F6-157BF23CD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119" y="176497"/>
            <a:ext cx="8867274" cy="724247"/>
          </a:xfrm>
        </p:spPr>
        <p:txBody>
          <a:bodyPr/>
          <a:lstStyle/>
          <a:p>
            <a:r>
              <a:rPr lang="pt-BR" altLang="ko-KR" sz="4400" dirty="0"/>
              <a:t>LLD – Low Level Design</a:t>
            </a:r>
            <a:endParaRPr lang="ko-KR" altLang="en-US" sz="4400" dirty="0"/>
          </a:p>
        </p:txBody>
      </p:sp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7C18DAB5-DAC6-40F4-93A3-41B1D431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743"/>
            <a:ext cx="12192000" cy="59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1D3B9D9-84EF-40A2-BA9E-E7248E32A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Diagrama de Sequência</a:t>
            </a:r>
            <a:endParaRPr lang="ko-KR" altLang="en-US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A3ED672-5916-4772-9925-B8EAD5CA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7" y="1761369"/>
            <a:ext cx="11048426" cy="458864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790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1C9A34E-9EDB-4639-B8E6-3F3613F7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0F28702B-5F3D-425D-9F1B-57F0FE28A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580" y="2073344"/>
            <a:ext cx="2922170" cy="28558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BD Modelo Lógico</a:t>
            </a:r>
            <a:endParaRPr lang="ko-KR" altLang="en-US" dirty="0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885BE22-3BF7-4F4A-A3A6-6B47076D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26" b="2959"/>
          <a:stretch/>
        </p:blipFill>
        <p:spPr>
          <a:xfrm>
            <a:off x="4757738" y="-1675"/>
            <a:ext cx="705644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9733922-09D0-4947-A22F-827D7C734182}"/>
              </a:ext>
            </a:extLst>
          </p:cNvPr>
          <p:cNvSpPr/>
          <p:nvPr/>
        </p:nvSpPr>
        <p:spPr>
          <a:xfrm>
            <a:off x="547800" y="1379835"/>
            <a:ext cx="2996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5D6268"/>
                </a:solidFill>
              </a:rPr>
              <a:t>Diagrama de Classes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2D32C-9036-4FEC-AC8F-BAD42E3307F5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2C4E-5E6E-4C15-9A3F-9E84FF72DEB1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FE2B-7A81-4AE1-9662-5682C7416783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7803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2D5D55-F0B9-4882-89DD-58CEB6A2B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altLang="ko-KR" dirty="0"/>
              <a:t>Mockup</a:t>
            </a:r>
            <a:endParaRPr lang="ko-KR" alt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D21A5921-C942-409C-8EEB-E5D2A990AAC4}"/>
              </a:ext>
            </a:extLst>
          </p:cNvPr>
          <p:cNvSpPr txBox="1">
            <a:spLocks/>
          </p:cNvSpPr>
          <p:nvPr/>
        </p:nvSpPr>
        <p:spPr>
          <a:xfrm>
            <a:off x="1315229" y="5526966"/>
            <a:ext cx="2702856" cy="576062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GALLERY C</a:t>
            </a:r>
            <a:endParaRPr lang="ko-KR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172F5B7-C0C9-4F91-8D3C-E33A5455468C}"/>
              </a:ext>
            </a:extLst>
          </p:cNvPr>
          <p:cNvSpPr txBox="1">
            <a:spLocks/>
          </p:cNvSpPr>
          <p:nvPr/>
        </p:nvSpPr>
        <p:spPr>
          <a:xfrm>
            <a:off x="4448908" y="5525638"/>
            <a:ext cx="7042637" cy="57871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 a modern PowerPoint  Presentation that is beautifully designed. hope and I believe that this Template will your Time, Money and Reputation.</a:t>
            </a:r>
          </a:p>
        </p:txBody>
      </p:sp>
    </p:spTree>
    <p:extLst>
      <p:ext uri="{BB962C8B-B14F-4D97-AF65-F5344CB8AC3E}">
        <p14:creationId xmlns:p14="http://schemas.microsoft.com/office/powerpoint/2010/main" val="251686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D7135-7D69-4F6C-9A66-1B7C35DE9DAA}"/>
              </a:ext>
            </a:extLst>
          </p:cNvPr>
          <p:cNvSpPr/>
          <p:nvPr/>
        </p:nvSpPr>
        <p:spPr>
          <a:xfrm>
            <a:off x="3921837" y="2744820"/>
            <a:ext cx="51892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71172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Demonstração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4" name="Espaço Reservado para Imagem 5">
            <a:extLst>
              <a:ext uri="{FF2B5EF4-FFF2-40B4-BE49-F238E27FC236}">
                <a16:creationId xmlns:a16="http://schemas.microsoft.com/office/drawing/2014/main" id="{2AFF3FA0-F577-4B71-9007-764E1CEBA05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l="18056" r="18056"/>
          <a:stretch>
            <a:fillRect/>
          </a:stretch>
        </p:blipFill>
        <p:spPr>
          <a:xfrm>
            <a:off x="4225925" y="1533525"/>
            <a:ext cx="3536950" cy="265112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EBD4BACC-C565-4F84-8AC0-EF9E1179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714" y="3697192"/>
            <a:ext cx="3536161" cy="4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8564" y="148522"/>
            <a:ext cx="57053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2"/>
                </a:solidFill>
                <a:cs typeface="Arial" pitchFamily="34" charset="0"/>
              </a:rPr>
              <a:t>Súmario</a:t>
            </a:r>
            <a:endParaRPr lang="ko-KR" altLang="en-US" sz="5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00468" y="1336430"/>
            <a:ext cx="5819877" cy="727836"/>
            <a:chOff x="4745820" y="1491808"/>
            <a:chExt cx="5794001" cy="780795"/>
          </a:xfrm>
        </p:grpSpPr>
        <p:sp>
          <p:nvSpPr>
            <p:cNvPr id="7" name="TextBox 6"/>
            <p:cNvSpPr txBox="1"/>
            <p:nvPr/>
          </p:nvSpPr>
          <p:spPr>
            <a:xfrm>
              <a:off x="6032129" y="1715265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Sobre a Empresa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5500468" y="2461288"/>
            <a:ext cx="5819877" cy="727836"/>
            <a:chOff x="4745820" y="1491808"/>
            <a:chExt cx="5794001" cy="780795"/>
          </a:xfrm>
        </p:grpSpPr>
        <p:sp>
          <p:nvSpPr>
            <p:cNvPr id="42" name="TextBox 41"/>
            <p:cNvSpPr txBox="1"/>
            <p:nvPr/>
          </p:nvSpPr>
          <p:spPr>
            <a:xfrm>
              <a:off x="6032129" y="1631710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Inovação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4331" y="1473306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500468" y="3586146"/>
            <a:ext cx="5819876" cy="727836"/>
            <a:chOff x="4745820" y="1491808"/>
            <a:chExt cx="5794000" cy="780795"/>
          </a:xfrm>
        </p:grpSpPr>
        <p:sp>
          <p:nvSpPr>
            <p:cNvPr id="49" name="TextBox 48"/>
            <p:cNvSpPr txBox="1"/>
            <p:nvPr/>
          </p:nvSpPr>
          <p:spPr>
            <a:xfrm>
              <a:off x="6032128" y="154518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Ferramentas de Negócio 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500468" y="4711004"/>
            <a:ext cx="5819875" cy="727836"/>
            <a:chOff x="4745820" y="1491808"/>
            <a:chExt cx="5793999" cy="780795"/>
          </a:xfrm>
        </p:grpSpPr>
        <p:sp>
          <p:nvSpPr>
            <p:cNvPr id="56" name="TextBox 55"/>
            <p:cNvSpPr txBox="1"/>
            <p:nvPr/>
          </p:nvSpPr>
          <p:spPr>
            <a:xfrm>
              <a:off x="6032127" y="156201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Demonstração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24331" y="1510839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1" name="Group 49">
            <a:extLst>
              <a:ext uri="{FF2B5EF4-FFF2-40B4-BE49-F238E27FC236}">
                <a16:creationId xmlns:a16="http://schemas.microsoft.com/office/drawing/2014/main" id="{AFD4F498-1278-474F-BF05-CA9F4CD0D4D3}"/>
              </a:ext>
            </a:extLst>
          </p:cNvPr>
          <p:cNvGrpSpPr/>
          <p:nvPr/>
        </p:nvGrpSpPr>
        <p:grpSpPr>
          <a:xfrm>
            <a:off x="5500468" y="5729283"/>
            <a:ext cx="5819877" cy="727836"/>
            <a:chOff x="4745820" y="1491808"/>
            <a:chExt cx="5794001" cy="780795"/>
          </a:xfrm>
        </p:grpSpPr>
        <p:sp>
          <p:nvSpPr>
            <p:cNvPr id="32" name="TextBox 55">
              <a:extLst>
                <a:ext uri="{FF2B5EF4-FFF2-40B4-BE49-F238E27FC236}">
                  <a16:creationId xmlns:a16="http://schemas.microsoft.com/office/drawing/2014/main" id="{5715FCB8-9839-4C69-A093-2949245206E1}"/>
                </a:ext>
              </a:extLst>
            </p:cNvPr>
            <p:cNvSpPr txBox="1"/>
            <p:nvPr/>
          </p:nvSpPr>
          <p:spPr>
            <a:xfrm>
              <a:off x="6032129" y="1559041"/>
              <a:ext cx="4507692" cy="39620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Considerações finais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3" name="Group 51">
              <a:extLst>
                <a:ext uri="{FF2B5EF4-FFF2-40B4-BE49-F238E27FC236}">
                  <a16:creationId xmlns:a16="http://schemas.microsoft.com/office/drawing/2014/main" id="{8D08AEF3-722E-48EC-8D01-5FAE9600CC14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4" name="Oval 52">
                <a:extLst>
                  <a:ext uri="{FF2B5EF4-FFF2-40B4-BE49-F238E27FC236}">
                    <a16:creationId xmlns:a16="http://schemas.microsoft.com/office/drawing/2014/main" id="{0312E36E-6C85-4851-B61E-17637484AE28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3">
                <a:extLst>
                  <a:ext uri="{FF2B5EF4-FFF2-40B4-BE49-F238E27FC236}">
                    <a16:creationId xmlns:a16="http://schemas.microsoft.com/office/drawing/2014/main" id="{AEDA04FC-E9D8-4B78-9578-942B2E04EEE4}"/>
                  </a:ext>
                </a:extLst>
              </p:cNvPr>
              <p:cNvSpPr txBox="1"/>
              <p:nvPr/>
            </p:nvSpPr>
            <p:spPr>
              <a:xfrm>
                <a:off x="5324331" y="1510839"/>
                <a:ext cx="958096" cy="69336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accent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98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D7135-7D69-4F6C-9A66-1B7C35DE9DAA}"/>
              </a:ext>
            </a:extLst>
          </p:cNvPr>
          <p:cNvSpPr/>
          <p:nvPr/>
        </p:nvSpPr>
        <p:spPr>
          <a:xfrm>
            <a:off x="2740150" y="2921168"/>
            <a:ext cx="73292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89620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AF3E01C-994A-447F-B3E8-A6DE721A79FD}"/>
              </a:ext>
            </a:extLst>
          </p:cNvPr>
          <p:cNvSpPr/>
          <p:nvPr/>
        </p:nvSpPr>
        <p:spPr>
          <a:xfrm>
            <a:off x="7464669" y="-16094"/>
            <a:ext cx="4727331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7E2221FC-EA99-47F8-95B3-7432ED7AB498}"/>
              </a:ext>
            </a:extLst>
          </p:cNvPr>
          <p:cNvSpPr/>
          <p:nvPr/>
        </p:nvSpPr>
        <p:spPr>
          <a:xfrm>
            <a:off x="7757124" y="-18200"/>
            <a:ext cx="4434876" cy="6876200"/>
          </a:xfrm>
          <a:custGeom>
            <a:avLst/>
            <a:gdLst/>
            <a:ahLst/>
            <a:cxnLst/>
            <a:rect l="l" t="t" r="r" b="b"/>
            <a:pathLst>
              <a:path w="4202678" h="4745641">
                <a:moveTo>
                  <a:pt x="4202678" y="0"/>
                </a:moveTo>
                <a:lnTo>
                  <a:pt x="4202678" y="4745641"/>
                </a:lnTo>
                <a:lnTo>
                  <a:pt x="0" y="47456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Agradecimentos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C77141B3-F71F-4435-BA2E-690B13D3E457}"/>
              </a:ext>
            </a:extLst>
          </p:cNvPr>
          <p:cNvSpPr/>
          <p:nvPr/>
        </p:nvSpPr>
        <p:spPr>
          <a:xfrm>
            <a:off x="1199255" y="1967903"/>
            <a:ext cx="864000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032E1E-9FDD-4BC0-B2F2-7648CCDF80C8}"/>
              </a:ext>
            </a:extLst>
          </p:cNvPr>
          <p:cNvSpPr txBox="1"/>
          <p:nvPr/>
        </p:nvSpPr>
        <p:spPr>
          <a:xfrm>
            <a:off x="2200578" y="2222861"/>
            <a:ext cx="5788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Resiliência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77">
            <a:extLst>
              <a:ext uri="{FF2B5EF4-FFF2-40B4-BE49-F238E27FC236}">
                <a16:creationId xmlns:a16="http://schemas.microsoft.com/office/drawing/2014/main" id="{BE2FCA15-12BB-46CF-8238-8C6527EE7DE6}"/>
              </a:ext>
            </a:extLst>
          </p:cNvPr>
          <p:cNvSpPr/>
          <p:nvPr/>
        </p:nvSpPr>
        <p:spPr>
          <a:xfrm>
            <a:off x="1232467" y="3046744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C3359-3AD2-4F19-AE5E-6C8DCB84DE36}"/>
              </a:ext>
            </a:extLst>
          </p:cNvPr>
          <p:cNvSpPr txBox="1"/>
          <p:nvPr/>
        </p:nvSpPr>
        <p:spPr>
          <a:xfrm>
            <a:off x="2197698" y="3372928"/>
            <a:ext cx="5788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Trabalho em equipe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81">
            <a:extLst>
              <a:ext uri="{FF2B5EF4-FFF2-40B4-BE49-F238E27FC236}">
                <a16:creationId xmlns:a16="http://schemas.microsoft.com/office/drawing/2014/main" id="{4C726F3C-582D-467C-B8EE-51AC663DF191}"/>
              </a:ext>
            </a:extLst>
          </p:cNvPr>
          <p:cNvSpPr/>
          <p:nvPr/>
        </p:nvSpPr>
        <p:spPr>
          <a:xfrm>
            <a:off x="1199255" y="4182262"/>
            <a:ext cx="864000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3B92F-E0C9-428E-BC69-926AFC5348B0}"/>
              </a:ext>
            </a:extLst>
          </p:cNvPr>
          <p:cNvSpPr txBox="1"/>
          <p:nvPr/>
        </p:nvSpPr>
        <p:spPr>
          <a:xfrm>
            <a:off x="2318772" y="4522995"/>
            <a:ext cx="5788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Proatividade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30F656E1-1A25-421B-8E69-5BCDC3775D7B}"/>
              </a:ext>
            </a:extLst>
          </p:cNvPr>
          <p:cNvSpPr>
            <a:spLocks noChangeAspect="1"/>
          </p:cNvSpPr>
          <p:nvPr/>
        </p:nvSpPr>
        <p:spPr>
          <a:xfrm>
            <a:off x="1440303" y="220740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7">
            <a:extLst>
              <a:ext uri="{FF2B5EF4-FFF2-40B4-BE49-F238E27FC236}">
                <a16:creationId xmlns:a16="http://schemas.microsoft.com/office/drawing/2014/main" id="{C65AAFE9-7DA1-444E-A298-1125E34CECF5}"/>
              </a:ext>
            </a:extLst>
          </p:cNvPr>
          <p:cNvSpPr/>
          <p:nvPr/>
        </p:nvSpPr>
        <p:spPr>
          <a:xfrm>
            <a:off x="1199255" y="5288666"/>
            <a:ext cx="864000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38EF4A36-B872-4878-8956-B0C01182AAE3}"/>
              </a:ext>
            </a:extLst>
          </p:cNvPr>
          <p:cNvSpPr txBox="1"/>
          <p:nvPr/>
        </p:nvSpPr>
        <p:spPr>
          <a:xfrm>
            <a:off x="2318771" y="5571103"/>
            <a:ext cx="5788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Criatividade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3AB1F9CC-3980-4B68-A58F-6F9F7C2B95AD}"/>
              </a:ext>
            </a:extLst>
          </p:cNvPr>
          <p:cNvSpPr/>
          <p:nvPr/>
        </p:nvSpPr>
        <p:spPr>
          <a:xfrm>
            <a:off x="1467841" y="553873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51">
            <a:extLst>
              <a:ext uri="{FF2B5EF4-FFF2-40B4-BE49-F238E27FC236}">
                <a16:creationId xmlns:a16="http://schemas.microsoft.com/office/drawing/2014/main" id="{5CE0BCF0-561D-4C0F-ABAA-3D0ED80CD18C}"/>
              </a:ext>
            </a:extLst>
          </p:cNvPr>
          <p:cNvSpPr/>
          <p:nvPr/>
        </p:nvSpPr>
        <p:spPr>
          <a:xfrm rot="16200000" flipH="1">
            <a:off x="1375810" y="4344740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Freeform 32">
            <a:extLst>
              <a:ext uri="{FF2B5EF4-FFF2-40B4-BE49-F238E27FC236}">
                <a16:creationId xmlns:a16="http://schemas.microsoft.com/office/drawing/2014/main" id="{108041CB-BB24-41FC-9838-A9CF4D722A85}"/>
              </a:ext>
            </a:extLst>
          </p:cNvPr>
          <p:cNvSpPr/>
          <p:nvPr/>
        </p:nvSpPr>
        <p:spPr>
          <a:xfrm>
            <a:off x="1376189" y="3103421"/>
            <a:ext cx="585945" cy="616851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3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19">
            <a:extLst>
              <a:ext uri="{FF2B5EF4-FFF2-40B4-BE49-F238E27FC236}">
                <a16:creationId xmlns:a16="http://schemas.microsoft.com/office/drawing/2014/main" id="{4368900C-87E8-4B68-8328-D86D925A9E82}"/>
              </a:ext>
            </a:extLst>
          </p:cNvPr>
          <p:cNvGrpSpPr>
            <a:grpSpLocks noChangeAspect="1"/>
          </p:cNvGrpSpPr>
          <p:nvPr/>
        </p:nvGrpSpPr>
        <p:grpSpPr>
          <a:xfrm rot="19800000">
            <a:off x="6471654" y="1401538"/>
            <a:ext cx="646331" cy="646331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86" name="타원 4">
              <a:extLst>
                <a:ext uri="{FF2B5EF4-FFF2-40B4-BE49-F238E27FC236}">
                  <a16:creationId xmlns:a16="http://schemas.microsoft.com/office/drawing/2014/main" id="{FA041624-3B07-4718-A820-A72804E8A0A3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 18">
              <a:extLst>
                <a:ext uri="{FF2B5EF4-FFF2-40B4-BE49-F238E27FC236}">
                  <a16:creationId xmlns:a16="http://schemas.microsoft.com/office/drawing/2014/main" id="{0614874A-FE3E-4A03-BBCC-FBADCEB3B00A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Conclusão</a:t>
            </a:r>
          </a:p>
        </p:txBody>
      </p:sp>
      <p:pic>
        <p:nvPicPr>
          <p:cNvPr id="31" name="Picture 49" descr="E:\002-KIMS BUSINESS\000-B-KIMS-소스 분류-2014\02-OBJECTS-모컴-액션-이미지\05-모니터\01-imac-kims수정-모니터.png">
            <a:extLst>
              <a:ext uri="{FF2B5EF4-FFF2-40B4-BE49-F238E27FC236}">
                <a16:creationId xmlns:a16="http://schemas.microsoft.com/office/drawing/2014/main" id="{BED97560-6D6C-41D6-A039-78CBE8A3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2952" y="2043264"/>
            <a:ext cx="4221574" cy="40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BC06F51B-263A-4234-A47A-98D72C4211AE}"/>
              </a:ext>
            </a:extLst>
          </p:cNvPr>
          <p:cNvSpPr txBox="1">
            <a:spLocks/>
          </p:cNvSpPr>
          <p:nvPr/>
        </p:nvSpPr>
        <p:spPr>
          <a:xfrm flipH="1">
            <a:off x="1150905" y="2227389"/>
            <a:ext cx="3845667" cy="256408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25400">
            <a:noFill/>
          </a:ln>
          <a:effectLst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buFontTx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+mn-lt"/>
            </a:endParaRPr>
          </a:p>
        </p:txBody>
      </p:sp>
      <p:sp>
        <p:nvSpPr>
          <p:cNvPr id="33" name="Freeform 52">
            <a:extLst>
              <a:ext uri="{FF2B5EF4-FFF2-40B4-BE49-F238E27FC236}">
                <a16:creationId xmlns:a16="http://schemas.microsoft.com/office/drawing/2014/main" id="{FDB0D035-6C80-4ECB-B3E9-AC1B5FA1D0BA}"/>
              </a:ext>
            </a:extLst>
          </p:cNvPr>
          <p:cNvSpPr/>
          <p:nvPr/>
        </p:nvSpPr>
        <p:spPr>
          <a:xfrm>
            <a:off x="1150504" y="2226428"/>
            <a:ext cx="1663354" cy="2567578"/>
          </a:xfrm>
          <a:custGeom>
            <a:avLst/>
            <a:gdLst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98783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34602"/>
              <a:gd name="connsiteY0" fmla="*/ 286247 h 2631882"/>
              <a:gd name="connsiteX1" fmla="*/ 1534602 w 1534602"/>
              <a:gd name="connsiteY1" fmla="*/ 858741 h 2631882"/>
              <a:gd name="connsiteX2" fmla="*/ 1152940 w 1534602"/>
              <a:gd name="connsiteY2" fmla="*/ 1789043 h 2631882"/>
              <a:gd name="connsiteX3" fmla="*/ 1534602 w 1534602"/>
              <a:gd name="connsiteY3" fmla="*/ 2576223 h 2631882"/>
              <a:gd name="connsiteX4" fmla="*/ 166977 w 1534602"/>
              <a:gd name="connsiteY4" fmla="*/ 2631882 h 2631882"/>
              <a:gd name="connsiteX5" fmla="*/ 0 w 1534602"/>
              <a:gd name="connsiteY5" fmla="*/ 0 h 2631882"/>
              <a:gd name="connsiteX6" fmla="*/ 1391479 w 1534602"/>
              <a:gd name="connsiteY6" fmla="*/ 286247 h 2631882"/>
              <a:gd name="connsiteX0" fmla="*/ 1391479 w 1550504"/>
              <a:gd name="connsiteY0" fmla="*/ 286247 h 2631882"/>
              <a:gd name="connsiteX1" fmla="*/ 1534602 w 1550504"/>
              <a:gd name="connsiteY1" fmla="*/ 858741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  <a:gd name="connsiteX0" fmla="*/ 1391479 w 1550504"/>
              <a:gd name="connsiteY0" fmla="*/ 286247 h 2631882"/>
              <a:gd name="connsiteX1" fmla="*/ 1478943 w 1550504"/>
              <a:gd name="connsiteY1" fmla="*/ 906449 h 2631882"/>
              <a:gd name="connsiteX2" fmla="*/ 1152940 w 1550504"/>
              <a:gd name="connsiteY2" fmla="*/ 1789043 h 2631882"/>
              <a:gd name="connsiteX3" fmla="*/ 1550504 w 1550504"/>
              <a:gd name="connsiteY3" fmla="*/ 2600077 h 2631882"/>
              <a:gd name="connsiteX4" fmla="*/ 166977 w 1550504"/>
              <a:gd name="connsiteY4" fmla="*/ 2631882 h 2631882"/>
              <a:gd name="connsiteX5" fmla="*/ 0 w 1550504"/>
              <a:gd name="connsiteY5" fmla="*/ 0 h 2631882"/>
              <a:gd name="connsiteX6" fmla="*/ 1391479 w 1550504"/>
              <a:gd name="connsiteY6" fmla="*/ 286247 h 263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04" h="2631882">
                <a:moveTo>
                  <a:pt x="1391479" y="286247"/>
                </a:moveTo>
                <a:lnTo>
                  <a:pt x="1478943" y="906449"/>
                </a:lnTo>
                <a:cubicBezTo>
                  <a:pt x="1216550" y="1327869"/>
                  <a:pt x="1129087" y="1566406"/>
                  <a:pt x="1152940" y="1789043"/>
                </a:cubicBezTo>
                <a:cubicBezTo>
                  <a:pt x="1192696" y="2115047"/>
                  <a:pt x="1423283" y="2337684"/>
                  <a:pt x="1550504" y="2600077"/>
                </a:cubicBezTo>
                <a:lnTo>
                  <a:pt x="166977" y="2631882"/>
                </a:lnTo>
                <a:lnTo>
                  <a:pt x="0" y="0"/>
                </a:lnTo>
                <a:lnTo>
                  <a:pt x="1391479" y="286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Freeform 51">
            <a:extLst>
              <a:ext uri="{FF2B5EF4-FFF2-40B4-BE49-F238E27FC236}">
                <a16:creationId xmlns:a16="http://schemas.microsoft.com/office/drawing/2014/main" id="{53C3C56B-B7D0-4842-B6D7-D10A6B36E755}"/>
              </a:ext>
            </a:extLst>
          </p:cNvPr>
          <p:cNvSpPr/>
          <p:nvPr/>
        </p:nvSpPr>
        <p:spPr>
          <a:xfrm>
            <a:off x="2600696" y="2242551"/>
            <a:ext cx="4194124" cy="1735966"/>
          </a:xfrm>
          <a:custGeom>
            <a:avLst/>
            <a:gdLst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633496 w 3909575"/>
              <a:gd name="connsiteY12" fmla="*/ 563552 h 1788689"/>
              <a:gd name="connsiteX13" fmla="*/ 2496374 w 3909575"/>
              <a:gd name="connsiteY13" fmla="*/ 661511 h 1788689"/>
              <a:gd name="connsiteX14" fmla="*/ 707665 w 3909575"/>
              <a:gd name="connsiteY14" fmla="*/ 1778584 h 1788689"/>
              <a:gd name="connsiteX15" fmla="*/ 0 w 3909575"/>
              <a:gd name="connsiteY15" fmla="*/ 251933 h 1788689"/>
              <a:gd name="connsiteX16" fmla="*/ 723568 w 3909575"/>
              <a:gd name="connsiteY16" fmla="*/ 410960 h 1788689"/>
              <a:gd name="connsiteX17" fmla="*/ 906449 w 3909575"/>
              <a:gd name="connsiteY17" fmla="*/ 1110675 h 1788689"/>
              <a:gd name="connsiteX18" fmla="*/ 2334017 w 3909575"/>
              <a:gd name="connsiteY18" fmla="*/ 349554 h 1788689"/>
              <a:gd name="connsiteX19" fmla="*/ 2664775 w 3909575"/>
              <a:gd name="connsiteY19" fmla="*/ 145840 h 1788689"/>
              <a:gd name="connsiteX20" fmla="*/ 3107886 w 3909575"/>
              <a:gd name="connsiteY20" fmla="*/ 44315 h 1788689"/>
              <a:gd name="connsiteX21" fmla="*/ 3418711 w 3909575"/>
              <a:gd name="connsiteY21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633496 w 3909575"/>
              <a:gd name="connsiteY11" fmla="*/ 559844 h 1788689"/>
              <a:gd name="connsiteX12" fmla="*/ 2496374 w 3909575"/>
              <a:gd name="connsiteY12" fmla="*/ 661511 h 1788689"/>
              <a:gd name="connsiteX13" fmla="*/ 707665 w 3909575"/>
              <a:gd name="connsiteY13" fmla="*/ 1778584 h 1788689"/>
              <a:gd name="connsiteX14" fmla="*/ 0 w 3909575"/>
              <a:gd name="connsiteY14" fmla="*/ 251933 h 1788689"/>
              <a:gd name="connsiteX15" fmla="*/ 723568 w 3909575"/>
              <a:gd name="connsiteY15" fmla="*/ 410960 h 1788689"/>
              <a:gd name="connsiteX16" fmla="*/ 906449 w 3909575"/>
              <a:gd name="connsiteY16" fmla="*/ 1110675 h 1788689"/>
              <a:gd name="connsiteX17" fmla="*/ 2334017 w 3909575"/>
              <a:gd name="connsiteY17" fmla="*/ 349554 h 1788689"/>
              <a:gd name="connsiteX18" fmla="*/ 2664775 w 3909575"/>
              <a:gd name="connsiteY18" fmla="*/ 145840 h 1788689"/>
              <a:gd name="connsiteX19" fmla="*/ 3107886 w 3909575"/>
              <a:gd name="connsiteY19" fmla="*/ 44315 h 1788689"/>
              <a:gd name="connsiteX20" fmla="*/ 3418711 w 3909575"/>
              <a:gd name="connsiteY20" fmla="*/ 1537 h 1788689"/>
              <a:gd name="connsiteX0" fmla="*/ 3418711 w 3909575"/>
              <a:gd name="connsiteY0" fmla="*/ 1537 h 1788689"/>
              <a:gd name="connsiteX1" fmla="*/ 3368419 w 3909575"/>
              <a:gd name="connsiteY1" fmla="*/ 121871 h 1788689"/>
              <a:gd name="connsiteX2" fmla="*/ 3176755 w 3909575"/>
              <a:gd name="connsiteY2" fmla="*/ 166181 h 1788689"/>
              <a:gd name="connsiteX3" fmla="*/ 3416930 w 3909575"/>
              <a:gd name="connsiteY3" fmla="*/ 157930 h 1788689"/>
              <a:gd name="connsiteX4" fmla="*/ 3701848 w 3909575"/>
              <a:gd name="connsiteY4" fmla="*/ 27103 h 1788689"/>
              <a:gd name="connsiteX5" fmla="*/ 3909575 w 3909575"/>
              <a:gd name="connsiteY5" fmla="*/ 58533 h 1788689"/>
              <a:gd name="connsiteX6" fmla="*/ 3805270 w 3909575"/>
              <a:gd name="connsiteY6" fmla="*/ 99736 h 1788689"/>
              <a:gd name="connsiteX7" fmla="*/ 3852640 w 3909575"/>
              <a:gd name="connsiteY7" fmla="*/ 168423 h 1788689"/>
              <a:gd name="connsiteX8" fmla="*/ 3340943 w 3909575"/>
              <a:gd name="connsiteY8" fmla="*/ 360744 h 1788689"/>
              <a:gd name="connsiteX9" fmla="*/ 3212947 w 3909575"/>
              <a:gd name="connsiteY9" fmla="*/ 436602 h 1788689"/>
              <a:gd name="connsiteX10" fmla="*/ 2793493 w 3909575"/>
              <a:gd name="connsiteY10" fmla="*/ 469443 h 1788689"/>
              <a:gd name="connsiteX11" fmla="*/ 2496374 w 3909575"/>
              <a:gd name="connsiteY11" fmla="*/ 661511 h 1788689"/>
              <a:gd name="connsiteX12" fmla="*/ 707665 w 3909575"/>
              <a:gd name="connsiteY12" fmla="*/ 1778584 h 1788689"/>
              <a:gd name="connsiteX13" fmla="*/ 0 w 3909575"/>
              <a:gd name="connsiteY13" fmla="*/ 251933 h 1788689"/>
              <a:gd name="connsiteX14" fmla="*/ 723568 w 3909575"/>
              <a:gd name="connsiteY14" fmla="*/ 410960 h 1788689"/>
              <a:gd name="connsiteX15" fmla="*/ 906449 w 3909575"/>
              <a:gd name="connsiteY15" fmla="*/ 1110675 h 1788689"/>
              <a:gd name="connsiteX16" fmla="*/ 2334017 w 3909575"/>
              <a:gd name="connsiteY16" fmla="*/ 349554 h 1788689"/>
              <a:gd name="connsiteX17" fmla="*/ 2664775 w 3909575"/>
              <a:gd name="connsiteY17" fmla="*/ 145840 h 1788689"/>
              <a:gd name="connsiteX18" fmla="*/ 3107886 w 3909575"/>
              <a:gd name="connsiteY18" fmla="*/ 44315 h 1788689"/>
              <a:gd name="connsiteX19" fmla="*/ 3418711 w 3909575"/>
              <a:gd name="connsiteY19" fmla="*/ 1537 h 1788689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334017 w 3909575"/>
              <a:gd name="connsiteY15" fmla="*/ 349554 h 1779443"/>
              <a:gd name="connsiteX16" fmla="*/ 2664775 w 3909575"/>
              <a:gd name="connsiteY16" fmla="*/ 145840 h 1779443"/>
              <a:gd name="connsiteX17" fmla="*/ 3107886 w 3909575"/>
              <a:gd name="connsiteY17" fmla="*/ 44315 h 1779443"/>
              <a:gd name="connsiteX18" fmla="*/ 3418711 w 3909575"/>
              <a:gd name="connsiteY18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64775 w 3909575"/>
              <a:gd name="connsiteY15" fmla="*/ 14584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  <a:gd name="connsiteX0" fmla="*/ 3418711 w 3909575"/>
              <a:gd name="connsiteY0" fmla="*/ 1537 h 1779443"/>
              <a:gd name="connsiteX1" fmla="*/ 3368419 w 3909575"/>
              <a:gd name="connsiteY1" fmla="*/ 121871 h 1779443"/>
              <a:gd name="connsiteX2" fmla="*/ 3176755 w 3909575"/>
              <a:gd name="connsiteY2" fmla="*/ 166181 h 1779443"/>
              <a:gd name="connsiteX3" fmla="*/ 3416930 w 3909575"/>
              <a:gd name="connsiteY3" fmla="*/ 157930 h 1779443"/>
              <a:gd name="connsiteX4" fmla="*/ 3701848 w 3909575"/>
              <a:gd name="connsiteY4" fmla="*/ 27103 h 1779443"/>
              <a:gd name="connsiteX5" fmla="*/ 3909575 w 3909575"/>
              <a:gd name="connsiteY5" fmla="*/ 58533 h 1779443"/>
              <a:gd name="connsiteX6" fmla="*/ 3805270 w 3909575"/>
              <a:gd name="connsiteY6" fmla="*/ 99736 h 1779443"/>
              <a:gd name="connsiteX7" fmla="*/ 3852640 w 3909575"/>
              <a:gd name="connsiteY7" fmla="*/ 168423 h 1779443"/>
              <a:gd name="connsiteX8" fmla="*/ 3340943 w 3909575"/>
              <a:gd name="connsiteY8" fmla="*/ 360744 h 1779443"/>
              <a:gd name="connsiteX9" fmla="*/ 3212947 w 3909575"/>
              <a:gd name="connsiteY9" fmla="*/ 436602 h 1779443"/>
              <a:gd name="connsiteX10" fmla="*/ 2793493 w 3909575"/>
              <a:gd name="connsiteY10" fmla="*/ 469443 h 1779443"/>
              <a:gd name="connsiteX11" fmla="*/ 707665 w 3909575"/>
              <a:gd name="connsiteY11" fmla="*/ 1778584 h 1779443"/>
              <a:gd name="connsiteX12" fmla="*/ 0 w 3909575"/>
              <a:gd name="connsiteY12" fmla="*/ 251933 h 1779443"/>
              <a:gd name="connsiteX13" fmla="*/ 723568 w 3909575"/>
              <a:gd name="connsiteY13" fmla="*/ 410960 h 1779443"/>
              <a:gd name="connsiteX14" fmla="*/ 906449 w 3909575"/>
              <a:gd name="connsiteY14" fmla="*/ 1110675 h 1779443"/>
              <a:gd name="connsiteX15" fmla="*/ 2601164 w 3909575"/>
              <a:gd name="connsiteY15" fmla="*/ 209450 h 1779443"/>
              <a:gd name="connsiteX16" fmla="*/ 3107886 w 3909575"/>
              <a:gd name="connsiteY16" fmla="*/ 44315 h 1779443"/>
              <a:gd name="connsiteX17" fmla="*/ 3418711 w 3909575"/>
              <a:gd name="connsiteY17" fmla="*/ 1537 h 17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09575" h="1779443">
                <a:moveTo>
                  <a:pt x="3418711" y="1537"/>
                </a:moveTo>
                <a:cubicBezTo>
                  <a:pt x="3469264" y="24466"/>
                  <a:pt x="3432681" y="105909"/>
                  <a:pt x="3368419" y="121871"/>
                </a:cubicBezTo>
                <a:cubicBezTo>
                  <a:pt x="3315782" y="146844"/>
                  <a:pt x="3240643" y="151411"/>
                  <a:pt x="3176755" y="166181"/>
                </a:cubicBezTo>
                <a:cubicBezTo>
                  <a:pt x="3236930" y="196659"/>
                  <a:pt x="3336872" y="160680"/>
                  <a:pt x="3416930" y="157930"/>
                </a:cubicBezTo>
                <a:cubicBezTo>
                  <a:pt x="3522106" y="103071"/>
                  <a:pt x="3594377" y="68841"/>
                  <a:pt x="3701848" y="27103"/>
                </a:cubicBezTo>
                <a:cubicBezTo>
                  <a:pt x="3804830" y="-6636"/>
                  <a:pt x="3906693" y="-15839"/>
                  <a:pt x="3909575" y="58533"/>
                </a:cubicBezTo>
                <a:lnTo>
                  <a:pt x="3805270" y="99736"/>
                </a:lnTo>
                <a:cubicBezTo>
                  <a:pt x="3846572" y="108704"/>
                  <a:pt x="3885345" y="157331"/>
                  <a:pt x="3852640" y="168423"/>
                </a:cubicBezTo>
                <a:cubicBezTo>
                  <a:pt x="3662305" y="225168"/>
                  <a:pt x="3521110" y="292253"/>
                  <a:pt x="3340943" y="360744"/>
                </a:cubicBezTo>
                <a:cubicBezTo>
                  <a:pt x="3307879" y="381646"/>
                  <a:pt x="3243681" y="425574"/>
                  <a:pt x="3212947" y="436602"/>
                </a:cubicBezTo>
                <a:cubicBezTo>
                  <a:pt x="3118058" y="459638"/>
                  <a:pt x="2933306" y="422867"/>
                  <a:pt x="2793493" y="469443"/>
                </a:cubicBezTo>
                <a:cubicBezTo>
                  <a:pt x="2375946" y="693107"/>
                  <a:pt x="1173247" y="1814836"/>
                  <a:pt x="707665" y="1778584"/>
                </a:cubicBezTo>
                <a:cubicBezTo>
                  <a:pt x="527436" y="1709673"/>
                  <a:pt x="156375" y="1179586"/>
                  <a:pt x="0" y="251933"/>
                </a:cubicBezTo>
                <a:lnTo>
                  <a:pt x="723568" y="410960"/>
                </a:lnTo>
                <a:cubicBezTo>
                  <a:pt x="765975" y="694556"/>
                  <a:pt x="887896" y="962250"/>
                  <a:pt x="906449" y="1110675"/>
                </a:cubicBezTo>
                <a:cubicBezTo>
                  <a:pt x="1285642" y="963121"/>
                  <a:pt x="2226306" y="411031"/>
                  <a:pt x="2601164" y="209450"/>
                </a:cubicBezTo>
                <a:cubicBezTo>
                  <a:pt x="2826145" y="18599"/>
                  <a:pt x="3014053" y="22756"/>
                  <a:pt x="3107886" y="44315"/>
                </a:cubicBezTo>
                <a:cubicBezTo>
                  <a:pt x="3172104" y="52270"/>
                  <a:pt x="3315915" y="-10491"/>
                  <a:pt x="3418711" y="15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Straight Connector 21">
            <a:extLst>
              <a:ext uri="{FF2B5EF4-FFF2-40B4-BE49-F238E27FC236}">
                <a16:creationId xmlns:a16="http://schemas.microsoft.com/office/drawing/2014/main" id="{C0DA0103-E804-40D2-A938-A03A770D5B83}"/>
              </a:ext>
            </a:extLst>
          </p:cNvPr>
          <p:cNvCxnSpPr/>
          <p:nvPr/>
        </p:nvCxnSpPr>
        <p:spPr>
          <a:xfrm flipV="1">
            <a:off x="7115281" y="3992359"/>
            <a:ext cx="4068000" cy="9180"/>
          </a:xfrm>
          <a:prstGeom prst="line">
            <a:avLst/>
          </a:prstGeom>
          <a:ln w="22225" cap="rnd">
            <a:solidFill>
              <a:srgbClr val="BE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85AF79D-C867-4BEF-95EB-DAE60963C877}"/>
              </a:ext>
            </a:extLst>
          </p:cNvPr>
          <p:cNvSpPr txBox="1"/>
          <p:nvPr/>
        </p:nvSpPr>
        <p:spPr>
          <a:xfrm>
            <a:off x="7343377" y="4278027"/>
            <a:ext cx="4114728" cy="181588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Concluímos que a partir desse projeto, desenvolvemos diversas áreas, como, o conhecimento técnico, a respeito do Java.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Passamos por diversos obstáculos, que nos ajudaram a amadurecer e nos desenvolver de forma criativa e resiliente, nos tornando melhores profissionais.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8" name="그룹 19">
            <a:extLst>
              <a:ext uri="{FF2B5EF4-FFF2-40B4-BE49-F238E27FC236}">
                <a16:creationId xmlns:a16="http://schemas.microsoft.com/office/drawing/2014/main" id="{CB9FB7D6-40A0-40D9-9203-1AD3F3DFD8AD}"/>
              </a:ext>
            </a:extLst>
          </p:cNvPr>
          <p:cNvGrpSpPr>
            <a:grpSpLocks noChangeAspect="1"/>
          </p:cNvGrpSpPr>
          <p:nvPr/>
        </p:nvGrpSpPr>
        <p:grpSpPr>
          <a:xfrm rot="900000">
            <a:off x="7230695" y="1537083"/>
            <a:ext cx="646331" cy="646331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89" name="타원 4">
              <a:extLst>
                <a:ext uri="{FF2B5EF4-FFF2-40B4-BE49-F238E27FC236}">
                  <a16:creationId xmlns:a16="http://schemas.microsoft.com/office/drawing/2014/main" id="{36EBBC0E-FEA9-477F-A8AD-E4B2742B9A63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 18">
              <a:extLst>
                <a:ext uri="{FF2B5EF4-FFF2-40B4-BE49-F238E27FC236}">
                  <a16:creationId xmlns:a16="http://schemas.microsoft.com/office/drawing/2014/main" id="{0F9F2193-AE24-476D-8930-61503F54D30F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19">
            <a:extLst>
              <a:ext uri="{FF2B5EF4-FFF2-40B4-BE49-F238E27FC236}">
                <a16:creationId xmlns:a16="http://schemas.microsoft.com/office/drawing/2014/main" id="{3139B7D0-8A88-40F6-9B1B-C0B589A703DF}"/>
              </a:ext>
            </a:extLst>
          </p:cNvPr>
          <p:cNvGrpSpPr>
            <a:grpSpLocks noChangeAspect="1"/>
          </p:cNvGrpSpPr>
          <p:nvPr/>
        </p:nvGrpSpPr>
        <p:grpSpPr>
          <a:xfrm rot="19800000">
            <a:off x="7731149" y="2080139"/>
            <a:ext cx="646331" cy="646331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92" name="타원 4">
              <a:extLst>
                <a:ext uri="{FF2B5EF4-FFF2-40B4-BE49-F238E27FC236}">
                  <a16:creationId xmlns:a16="http://schemas.microsoft.com/office/drawing/2014/main" id="{5D3A3821-3318-4770-975A-0BC9DB00A918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 18">
              <a:extLst>
                <a:ext uri="{FF2B5EF4-FFF2-40B4-BE49-F238E27FC236}">
                  <a16:creationId xmlns:a16="http://schemas.microsoft.com/office/drawing/2014/main" id="{A56EFB09-0BBA-4150-A735-30C8F5726D0F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19">
            <a:extLst>
              <a:ext uri="{FF2B5EF4-FFF2-40B4-BE49-F238E27FC236}">
                <a16:creationId xmlns:a16="http://schemas.microsoft.com/office/drawing/2014/main" id="{347C9A78-8B5C-4792-BDC9-46F41F4AF5BE}"/>
              </a:ext>
            </a:extLst>
          </p:cNvPr>
          <p:cNvGrpSpPr>
            <a:grpSpLocks noChangeAspect="1"/>
          </p:cNvGrpSpPr>
          <p:nvPr/>
        </p:nvGrpSpPr>
        <p:grpSpPr>
          <a:xfrm rot="18000000">
            <a:off x="7293668" y="2690849"/>
            <a:ext cx="646331" cy="646331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95" name="타원 4">
              <a:extLst>
                <a:ext uri="{FF2B5EF4-FFF2-40B4-BE49-F238E27FC236}">
                  <a16:creationId xmlns:a16="http://schemas.microsoft.com/office/drawing/2014/main" id="{B1059BA4-FCE8-466F-A9B4-9F84536344E7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 18">
              <a:extLst>
                <a:ext uri="{FF2B5EF4-FFF2-40B4-BE49-F238E27FC236}">
                  <a16:creationId xmlns:a16="http://schemas.microsoft.com/office/drawing/2014/main" id="{BD1E8A27-7796-4C4F-9562-7B2247206C90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19">
            <a:extLst>
              <a:ext uri="{FF2B5EF4-FFF2-40B4-BE49-F238E27FC236}">
                <a16:creationId xmlns:a16="http://schemas.microsoft.com/office/drawing/2014/main" id="{4B7E06F0-CF50-4C3E-B376-DA44A3742ABA}"/>
              </a:ext>
            </a:extLst>
          </p:cNvPr>
          <p:cNvGrpSpPr>
            <a:grpSpLocks noChangeAspect="1"/>
          </p:cNvGrpSpPr>
          <p:nvPr/>
        </p:nvGrpSpPr>
        <p:grpSpPr>
          <a:xfrm rot="900000">
            <a:off x="8271531" y="2795216"/>
            <a:ext cx="646331" cy="646331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98" name="타원 4">
              <a:extLst>
                <a:ext uri="{FF2B5EF4-FFF2-40B4-BE49-F238E27FC236}">
                  <a16:creationId xmlns:a16="http://schemas.microsoft.com/office/drawing/2014/main" id="{CF6481FB-90D9-4231-A8FF-99A8E1417C08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 18">
              <a:extLst>
                <a:ext uri="{FF2B5EF4-FFF2-40B4-BE49-F238E27FC236}">
                  <a16:creationId xmlns:a16="http://schemas.microsoft.com/office/drawing/2014/main" id="{45F1AA23-C530-4827-9337-95833D1AF598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D4530C7-D1AD-4E59-BCCF-80FE829D0D6A}"/>
              </a:ext>
            </a:extLst>
          </p:cNvPr>
          <p:cNvGrpSpPr/>
          <p:nvPr/>
        </p:nvGrpSpPr>
        <p:grpSpPr>
          <a:xfrm>
            <a:off x="6012900" y="1553395"/>
            <a:ext cx="874948" cy="1318331"/>
            <a:chOff x="6012900" y="1553395"/>
            <a:chExt cx="874948" cy="131833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CF13372-43C7-4715-97C1-722E80117C35}"/>
                </a:ext>
              </a:extLst>
            </p:cNvPr>
            <p:cNvGrpSpPr/>
            <p:nvPr/>
          </p:nvGrpSpPr>
          <p:grpSpPr>
            <a:xfrm rot="2891550">
              <a:off x="5791208" y="1775087"/>
              <a:ext cx="1318331" cy="874948"/>
              <a:chOff x="8890504" y="1819747"/>
              <a:chExt cx="2424749" cy="1609253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953EF37B-F2A3-4B1B-B1D5-409902CC92BB}"/>
                  </a:ext>
                </a:extLst>
              </p:cNvPr>
              <p:cNvSpPr/>
              <p:nvPr/>
            </p:nvSpPr>
            <p:spPr>
              <a:xfrm>
                <a:off x="8890504" y="1819747"/>
                <a:ext cx="2338544" cy="160925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6DF1172A-5811-46DA-AD40-E7F4C183CC1F}"/>
                  </a:ext>
                </a:extLst>
              </p:cNvPr>
              <p:cNvSpPr/>
              <p:nvPr/>
            </p:nvSpPr>
            <p:spPr>
              <a:xfrm>
                <a:off x="9000521" y="1954285"/>
                <a:ext cx="2118510" cy="1340176"/>
              </a:xfrm>
              <a:prstGeom prst="roundRect">
                <a:avLst>
                  <a:gd name="adj" fmla="val 12614"/>
                </a:avLst>
              </a:prstGeom>
              <a:noFill/>
              <a:ln w="254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77E0EB20-9319-4124-8BC8-BA297C7516F0}"/>
                  </a:ext>
                </a:extLst>
              </p:cNvPr>
              <p:cNvSpPr/>
              <p:nvPr/>
            </p:nvSpPr>
            <p:spPr>
              <a:xfrm>
                <a:off x="10616628" y="2383996"/>
                <a:ext cx="698625" cy="48075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11A3072-5050-487F-A315-77F4D4CFA422}"/>
                  </a:ext>
                </a:extLst>
              </p:cNvPr>
              <p:cNvSpPr/>
              <p:nvPr/>
            </p:nvSpPr>
            <p:spPr>
              <a:xfrm>
                <a:off x="10732612" y="2479518"/>
                <a:ext cx="289711" cy="2897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자유형 18">
              <a:extLst>
                <a:ext uri="{FF2B5EF4-FFF2-40B4-BE49-F238E27FC236}">
                  <a16:creationId xmlns:a16="http://schemas.microsoft.com/office/drawing/2014/main" id="{AAFDA82C-DE97-401B-B714-6B72CE2FC18D}"/>
                </a:ext>
              </a:extLst>
            </p:cNvPr>
            <p:cNvSpPr/>
            <p:nvPr/>
          </p:nvSpPr>
          <p:spPr>
            <a:xfrm rot="2112703">
              <a:off x="6222843" y="1915129"/>
              <a:ext cx="391813" cy="521464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FE0B23E9-F9DD-48A2-809A-F7A1C23BA4F2}"/>
              </a:ext>
            </a:extLst>
          </p:cNvPr>
          <p:cNvSpPr/>
          <p:nvPr/>
        </p:nvSpPr>
        <p:spPr>
          <a:xfrm>
            <a:off x="5490777" y="2242551"/>
            <a:ext cx="802897" cy="516840"/>
          </a:xfrm>
          <a:custGeom>
            <a:avLst/>
            <a:gdLst>
              <a:gd name="connsiteX0" fmla="*/ 777452 w 1304042"/>
              <a:gd name="connsiteY0" fmla="*/ 1500 h 516840"/>
              <a:gd name="connsiteX1" fmla="*/ 723499 w 1304042"/>
              <a:gd name="connsiteY1" fmla="*/ 118893 h 516840"/>
              <a:gd name="connsiteX2" fmla="*/ 517886 w 1304042"/>
              <a:gd name="connsiteY2" fmla="*/ 162121 h 516840"/>
              <a:gd name="connsiteX3" fmla="*/ 775541 w 1304042"/>
              <a:gd name="connsiteY3" fmla="*/ 154071 h 516840"/>
              <a:gd name="connsiteX4" fmla="*/ 1081196 w 1304042"/>
              <a:gd name="connsiteY4" fmla="*/ 26441 h 516840"/>
              <a:gd name="connsiteX5" fmla="*/ 1304042 w 1304042"/>
              <a:gd name="connsiteY5" fmla="*/ 57103 h 516840"/>
              <a:gd name="connsiteX6" fmla="*/ 1192146 w 1304042"/>
              <a:gd name="connsiteY6" fmla="*/ 97299 h 516840"/>
              <a:gd name="connsiteX7" fmla="*/ 1242963 w 1304042"/>
              <a:gd name="connsiteY7" fmla="*/ 164308 h 516840"/>
              <a:gd name="connsiteX8" fmla="*/ 694024 w 1304042"/>
              <a:gd name="connsiteY8" fmla="*/ 351930 h 516840"/>
              <a:gd name="connsiteX9" fmla="*/ 556712 w 1304042"/>
              <a:gd name="connsiteY9" fmla="*/ 425935 h 516840"/>
              <a:gd name="connsiteX10" fmla="*/ 106729 w 1304042"/>
              <a:gd name="connsiteY10" fmla="*/ 457973 h 516840"/>
              <a:gd name="connsiteX11" fmla="*/ 13269 w 1304042"/>
              <a:gd name="connsiteY11" fmla="*/ 508663 h 516840"/>
              <a:gd name="connsiteX12" fmla="*/ 0 w 1304042"/>
              <a:gd name="connsiteY12" fmla="*/ 516840 h 516840"/>
              <a:gd name="connsiteX13" fmla="*/ 0 w 1304042"/>
              <a:gd name="connsiteY13" fmla="*/ 137107 h 516840"/>
              <a:gd name="connsiteX14" fmla="*/ 73006 w 1304042"/>
              <a:gd name="connsiteY14" fmla="*/ 97655 h 516840"/>
              <a:gd name="connsiteX15" fmla="*/ 444004 w 1304042"/>
              <a:gd name="connsiteY15" fmla="*/ 43232 h 516840"/>
              <a:gd name="connsiteX16" fmla="*/ 777452 w 1304042"/>
              <a:gd name="connsiteY16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081196 w 1256079"/>
              <a:gd name="connsiteY4" fmla="*/ 26441 h 516840"/>
              <a:gd name="connsiteX5" fmla="*/ 1192146 w 1256079"/>
              <a:gd name="connsiteY5" fmla="*/ 97299 h 516840"/>
              <a:gd name="connsiteX6" fmla="*/ 1242963 w 1256079"/>
              <a:gd name="connsiteY6" fmla="*/ 164308 h 516840"/>
              <a:gd name="connsiteX7" fmla="*/ 694024 w 1256079"/>
              <a:gd name="connsiteY7" fmla="*/ 351930 h 516840"/>
              <a:gd name="connsiteX8" fmla="*/ 556712 w 1256079"/>
              <a:gd name="connsiteY8" fmla="*/ 425935 h 516840"/>
              <a:gd name="connsiteX9" fmla="*/ 106729 w 1256079"/>
              <a:gd name="connsiteY9" fmla="*/ 457973 h 516840"/>
              <a:gd name="connsiteX10" fmla="*/ 13269 w 1256079"/>
              <a:gd name="connsiteY10" fmla="*/ 508663 h 516840"/>
              <a:gd name="connsiteX11" fmla="*/ 0 w 1256079"/>
              <a:gd name="connsiteY11" fmla="*/ 516840 h 516840"/>
              <a:gd name="connsiteX12" fmla="*/ 0 w 1256079"/>
              <a:gd name="connsiteY12" fmla="*/ 137107 h 516840"/>
              <a:gd name="connsiteX13" fmla="*/ 73006 w 1256079"/>
              <a:gd name="connsiteY13" fmla="*/ 97655 h 516840"/>
              <a:gd name="connsiteX14" fmla="*/ 444004 w 1256079"/>
              <a:gd name="connsiteY14" fmla="*/ 43232 h 516840"/>
              <a:gd name="connsiteX15" fmla="*/ 777452 w 1256079"/>
              <a:gd name="connsiteY15" fmla="*/ 1500 h 516840"/>
              <a:gd name="connsiteX0" fmla="*/ 777452 w 1256079"/>
              <a:gd name="connsiteY0" fmla="*/ 1500 h 516840"/>
              <a:gd name="connsiteX1" fmla="*/ 723499 w 1256079"/>
              <a:gd name="connsiteY1" fmla="*/ 118893 h 516840"/>
              <a:gd name="connsiteX2" fmla="*/ 517886 w 1256079"/>
              <a:gd name="connsiteY2" fmla="*/ 162121 h 516840"/>
              <a:gd name="connsiteX3" fmla="*/ 775541 w 1256079"/>
              <a:gd name="connsiteY3" fmla="*/ 154071 h 516840"/>
              <a:gd name="connsiteX4" fmla="*/ 1192146 w 1256079"/>
              <a:gd name="connsiteY4" fmla="*/ 97299 h 516840"/>
              <a:gd name="connsiteX5" fmla="*/ 1242963 w 1256079"/>
              <a:gd name="connsiteY5" fmla="*/ 164308 h 516840"/>
              <a:gd name="connsiteX6" fmla="*/ 694024 w 1256079"/>
              <a:gd name="connsiteY6" fmla="*/ 351930 h 516840"/>
              <a:gd name="connsiteX7" fmla="*/ 556712 w 1256079"/>
              <a:gd name="connsiteY7" fmla="*/ 425935 h 516840"/>
              <a:gd name="connsiteX8" fmla="*/ 106729 w 1256079"/>
              <a:gd name="connsiteY8" fmla="*/ 457973 h 516840"/>
              <a:gd name="connsiteX9" fmla="*/ 13269 w 1256079"/>
              <a:gd name="connsiteY9" fmla="*/ 508663 h 516840"/>
              <a:gd name="connsiteX10" fmla="*/ 0 w 1256079"/>
              <a:gd name="connsiteY10" fmla="*/ 516840 h 516840"/>
              <a:gd name="connsiteX11" fmla="*/ 0 w 1256079"/>
              <a:gd name="connsiteY11" fmla="*/ 137107 h 516840"/>
              <a:gd name="connsiteX12" fmla="*/ 73006 w 1256079"/>
              <a:gd name="connsiteY12" fmla="*/ 97655 h 516840"/>
              <a:gd name="connsiteX13" fmla="*/ 444004 w 1256079"/>
              <a:gd name="connsiteY13" fmla="*/ 43232 h 516840"/>
              <a:gd name="connsiteX14" fmla="*/ 777452 w 1256079"/>
              <a:gd name="connsiteY14" fmla="*/ 1500 h 516840"/>
              <a:gd name="connsiteX0" fmla="*/ 777452 w 1243337"/>
              <a:gd name="connsiteY0" fmla="*/ 1500 h 516840"/>
              <a:gd name="connsiteX1" fmla="*/ 723499 w 1243337"/>
              <a:gd name="connsiteY1" fmla="*/ 118893 h 516840"/>
              <a:gd name="connsiteX2" fmla="*/ 517886 w 1243337"/>
              <a:gd name="connsiteY2" fmla="*/ 162121 h 516840"/>
              <a:gd name="connsiteX3" fmla="*/ 775541 w 1243337"/>
              <a:gd name="connsiteY3" fmla="*/ 154071 h 516840"/>
              <a:gd name="connsiteX4" fmla="*/ 1242963 w 1243337"/>
              <a:gd name="connsiteY4" fmla="*/ 164308 h 516840"/>
              <a:gd name="connsiteX5" fmla="*/ 694024 w 1243337"/>
              <a:gd name="connsiteY5" fmla="*/ 351930 h 516840"/>
              <a:gd name="connsiteX6" fmla="*/ 556712 w 1243337"/>
              <a:gd name="connsiteY6" fmla="*/ 425935 h 516840"/>
              <a:gd name="connsiteX7" fmla="*/ 106729 w 1243337"/>
              <a:gd name="connsiteY7" fmla="*/ 457973 h 516840"/>
              <a:gd name="connsiteX8" fmla="*/ 13269 w 1243337"/>
              <a:gd name="connsiteY8" fmla="*/ 508663 h 516840"/>
              <a:gd name="connsiteX9" fmla="*/ 0 w 1243337"/>
              <a:gd name="connsiteY9" fmla="*/ 516840 h 516840"/>
              <a:gd name="connsiteX10" fmla="*/ 0 w 1243337"/>
              <a:gd name="connsiteY10" fmla="*/ 137107 h 516840"/>
              <a:gd name="connsiteX11" fmla="*/ 73006 w 1243337"/>
              <a:gd name="connsiteY11" fmla="*/ 97655 h 516840"/>
              <a:gd name="connsiteX12" fmla="*/ 444004 w 1243337"/>
              <a:gd name="connsiteY12" fmla="*/ 43232 h 516840"/>
              <a:gd name="connsiteX13" fmla="*/ 777452 w 1243337"/>
              <a:gd name="connsiteY13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775541 w 802897"/>
              <a:gd name="connsiteY3" fmla="*/ 154071 h 516840"/>
              <a:gd name="connsiteX4" fmla="*/ 694024 w 802897"/>
              <a:gd name="connsiteY4" fmla="*/ 351930 h 516840"/>
              <a:gd name="connsiteX5" fmla="*/ 556712 w 802897"/>
              <a:gd name="connsiteY5" fmla="*/ 425935 h 516840"/>
              <a:gd name="connsiteX6" fmla="*/ 106729 w 802897"/>
              <a:gd name="connsiteY6" fmla="*/ 457973 h 516840"/>
              <a:gd name="connsiteX7" fmla="*/ 13269 w 802897"/>
              <a:gd name="connsiteY7" fmla="*/ 508663 h 516840"/>
              <a:gd name="connsiteX8" fmla="*/ 0 w 802897"/>
              <a:gd name="connsiteY8" fmla="*/ 516840 h 516840"/>
              <a:gd name="connsiteX9" fmla="*/ 0 w 802897"/>
              <a:gd name="connsiteY9" fmla="*/ 137107 h 516840"/>
              <a:gd name="connsiteX10" fmla="*/ 73006 w 802897"/>
              <a:gd name="connsiteY10" fmla="*/ 97655 h 516840"/>
              <a:gd name="connsiteX11" fmla="*/ 444004 w 802897"/>
              <a:gd name="connsiteY11" fmla="*/ 43232 h 516840"/>
              <a:gd name="connsiteX12" fmla="*/ 777452 w 802897"/>
              <a:gd name="connsiteY12" fmla="*/ 1500 h 516840"/>
              <a:gd name="connsiteX0" fmla="*/ 777452 w 802897"/>
              <a:gd name="connsiteY0" fmla="*/ 1500 h 516840"/>
              <a:gd name="connsiteX1" fmla="*/ 723499 w 802897"/>
              <a:gd name="connsiteY1" fmla="*/ 118893 h 516840"/>
              <a:gd name="connsiteX2" fmla="*/ 517886 w 802897"/>
              <a:gd name="connsiteY2" fmla="*/ 162121 h 516840"/>
              <a:gd name="connsiteX3" fmla="*/ 694024 w 802897"/>
              <a:gd name="connsiteY3" fmla="*/ 351930 h 516840"/>
              <a:gd name="connsiteX4" fmla="*/ 556712 w 802897"/>
              <a:gd name="connsiteY4" fmla="*/ 425935 h 516840"/>
              <a:gd name="connsiteX5" fmla="*/ 106729 w 802897"/>
              <a:gd name="connsiteY5" fmla="*/ 457973 h 516840"/>
              <a:gd name="connsiteX6" fmla="*/ 13269 w 802897"/>
              <a:gd name="connsiteY6" fmla="*/ 508663 h 516840"/>
              <a:gd name="connsiteX7" fmla="*/ 0 w 802897"/>
              <a:gd name="connsiteY7" fmla="*/ 516840 h 516840"/>
              <a:gd name="connsiteX8" fmla="*/ 0 w 802897"/>
              <a:gd name="connsiteY8" fmla="*/ 137107 h 516840"/>
              <a:gd name="connsiteX9" fmla="*/ 73006 w 802897"/>
              <a:gd name="connsiteY9" fmla="*/ 97655 h 516840"/>
              <a:gd name="connsiteX10" fmla="*/ 444004 w 802897"/>
              <a:gd name="connsiteY10" fmla="*/ 43232 h 516840"/>
              <a:gd name="connsiteX11" fmla="*/ 777452 w 802897"/>
              <a:gd name="connsiteY11" fmla="*/ 1500 h 51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2897" h="516840">
                <a:moveTo>
                  <a:pt x="777452" y="1500"/>
                </a:moveTo>
                <a:cubicBezTo>
                  <a:pt x="831684" y="23868"/>
                  <a:pt x="792439" y="103321"/>
                  <a:pt x="723499" y="118893"/>
                </a:cubicBezTo>
                <a:cubicBezTo>
                  <a:pt x="667031" y="143256"/>
                  <a:pt x="586424" y="147712"/>
                  <a:pt x="517886" y="162121"/>
                </a:cubicBezTo>
                <a:cubicBezTo>
                  <a:pt x="512974" y="200960"/>
                  <a:pt x="687553" y="307961"/>
                  <a:pt x="694024" y="351930"/>
                </a:cubicBezTo>
                <a:cubicBezTo>
                  <a:pt x="658553" y="372321"/>
                  <a:pt x="589683" y="415176"/>
                  <a:pt x="556712" y="425935"/>
                </a:cubicBezTo>
                <a:cubicBezTo>
                  <a:pt x="454916" y="448408"/>
                  <a:pt x="256718" y="412535"/>
                  <a:pt x="106729" y="457973"/>
                </a:cubicBezTo>
                <a:cubicBezTo>
                  <a:pt x="78733" y="471611"/>
                  <a:pt x="47447" y="488670"/>
                  <a:pt x="13269" y="508663"/>
                </a:cubicBezTo>
                <a:lnTo>
                  <a:pt x="0" y="516840"/>
                </a:lnTo>
                <a:lnTo>
                  <a:pt x="0" y="137107"/>
                </a:lnTo>
                <a:lnTo>
                  <a:pt x="73006" y="97655"/>
                </a:lnTo>
                <a:cubicBezTo>
                  <a:pt x="236242" y="21233"/>
                  <a:pt x="368507" y="27458"/>
                  <a:pt x="444004" y="43232"/>
                </a:cubicBezTo>
                <a:cubicBezTo>
                  <a:pt x="512896" y="50993"/>
                  <a:pt x="667174" y="-10235"/>
                  <a:pt x="777452" y="15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D7135-7D69-4F6C-9A66-1B7C35DE9DAA}"/>
              </a:ext>
            </a:extLst>
          </p:cNvPr>
          <p:cNvSpPr/>
          <p:nvPr/>
        </p:nvSpPr>
        <p:spPr>
          <a:xfrm>
            <a:off x="3517792" y="2716685"/>
            <a:ext cx="61718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Sobre a Empresa</a:t>
            </a:r>
          </a:p>
        </p:txBody>
      </p:sp>
    </p:spTree>
    <p:extLst>
      <p:ext uri="{BB962C8B-B14F-4D97-AF65-F5344CB8AC3E}">
        <p14:creationId xmlns:p14="http://schemas.microsoft.com/office/powerpoint/2010/main" val="169630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Membros mine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F03D38F-0ADF-4602-B59D-9436C1FDCA77}"/>
              </a:ext>
            </a:extLst>
          </p:cNvPr>
          <p:cNvSpPr txBox="1">
            <a:spLocks/>
          </p:cNvSpPr>
          <p:nvPr/>
        </p:nvSpPr>
        <p:spPr>
          <a:xfrm>
            <a:off x="752559" y="2009327"/>
            <a:ext cx="3746675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MineHash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7705E-9E10-4B90-97FD-AFB68C244753}"/>
              </a:ext>
            </a:extLst>
          </p:cNvPr>
          <p:cNvSpPr txBox="1"/>
          <p:nvPr/>
        </p:nvSpPr>
        <p:spPr>
          <a:xfrm>
            <a:off x="752560" y="2841370"/>
            <a:ext cx="37466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Com segurança, confiança e inovação, mantemos sua mineração em suas mãos.</a:t>
            </a:r>
          </a:p>
          <a:p>
            <a:pPr algn="r"/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A9722-7CCA-4A36-A841-F57F6647371E}"/>
              </a:ext>
            </a:extLst>
          </p:cNvPr>
          <p:cNvSpPr txBox="1"/>
          <p:nvPr/>
        </p:nvSpPr>
        <p:spPr>
          <a:xfrm>
            <a:off x="7777413" y="4331995"/>
            <a:ext cx="1656184" cy="1395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Equipe de desenvolvimento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Espaço Reservado para Imagem 14">
            <a:extLst>
              <a:ext uri="{FF2B5EF4-FFF2-40B4-BE49-F238E27FC236}">
                <a16:creationId xmlns:a16="http://schemas.microsoft.com/office/drawing/2014/main" id="{EBA565AD-111F-4630-B833-FCA1CEA99E6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b="4054"/>
          <a:stretch>
            <a:fillRect/>
          </a:stretch>
        </p:blipFill>
        <p:spPr/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DD38D66B-0A9B-4AA0-BDE9-3505154DCC07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b="4054"/>
          <a:stretch>
            <a:fillRect/>
          </a:stretch>
        </p:blipFill>
        <p:spPr/>
      </p:pic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8FF52167-255E-401E-AADB-FD20A3406175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" b="4054"/>
          <a:stretch>
            <a:fillRect/>
          </a:stretch>
        </p:blipFill>
        <p:spPr/>
      </p:pic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FFF6D3CB-BFAF-4633-802E-D6356987C390}"/>
              </a:ext>
            </a:extLst>
          </p:cNvPr>
          <p:cNvPicPr>
            <a:picLocks noGrp="1" noChangeAspect="1"/>
          </p:cNvPicPr>
          <p:nvPr>
            <p:ph type="pic" idx="2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" b="4018"/>
          <a:stretch>
            <a:fillRect/>
          </a:stretch>
        </p:blipFill>
        <p:spPr/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F00815FB-79CF-4D01-9F9F-DDEEEFCA4790}"/>
              </a:ext>
            </a:extLst>
          </p:cNvPr>
          <p:cNvPicPr>
            <a:picLocks noGrp="1" noChangeAspect="1"/>
          </p:cNvPicPr>
          <p:nvPr>
            <p:ph type="pic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8" b="40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400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104" y="315982"/>
            <a:ext cx="10400231" cy="724247"/>
          </a:xfrm>
        </p:spPr>
        <p:txBody>
          <a:bodyPr/>
          <a:lstStyle/>
          <a:p>
            <a:r>
              <a:rPr lang="en-US" altLang="ko-KR" sz="4000" dirty="0"/>
              <a:t>Blockchain e mineração de criptomoedas</a:t>
            </a: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F139C4EC-CDB0-452A-9E50-91334E4F2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14118"/>
            <a:ext cx="10400232" cy="1350150"/>
          </a:xfrm>
          <a:prstGeom prst="rightArrow">
            <a:avLst>
              <a:gd name="adj1" fmla="val 45285"/>
              <a:gd name="adj2" fmla="val 76984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8ADC42D5-E638-4B79-8295-6214D2C6429C}"/>
              </a:ext>
            </a:extLst>
          </p:cNvPr>
          <p:cNvGrpSpPr/>
          <p:nvPr/>
        </p:nvGrpSpPr>
        <p:grpSpPr>
          <a:xfrm>
            <a:off x="1066039" y="1727180"/>
            <a:ext cx="9109771" cy="5201366"/>
            <a:chOff x="1080010" y="1351838"/>
            <a:chExt cx="6629927" cy="520136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92E32B-1E76-40DF-B4E7-20EDC3055BD2}"/>
                </a:ext>
              </a:extLst>
            </p:cNvPr>
            <p:cNvSpPr txBox="1"/>
            <p:nvPr/>
          </p:nvSpPr>
          <p:spPr>
            <a:xfrm>
              <a:off x="6252591" y="1351838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Gartner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8D78DB-BABA-4174-8AAA-5C1E5DFD138A}"/>
                </a:ext>
              </a:extLst>
            </p:cNvPr>
            <p:cNvSpPr txBox="1"/>
            <p:nvPr/>
          </p:nvSpPr>
          <p:spPr>
            <a:xfrm>
              <a:off x="6252591" y="1666332"/>
              <a:ext cx="14573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Aumento da aderência entre 5 a 10 anos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36">
              <a:extLst>
                <a:ext uri="{FF2B5EF4-FFF2-40B4-BE49-F238E27FC236}">
                  <a16:creationId xmlns:a16="http://schemas.microsoft.com/office/drawing/2014/main" id="{F79345B4-1B48-4AF1-9368-A87177B0AE08}"/>
                </a:ext>
              </a:extLst>
            </p:cNvPr>
            <p:cNvSpPr txBox="1"/>
            <p:nvPr/>
          </p:nvSpPr>
          <p:spPr>
            <a:xfrm>
              <a:off x="1080010" y="2157769"/>
              <a:ext cx="1457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Haber e Stornetta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36">
              <a:extLst>
                <a:ext uri="{FF2B5EF4-FFF2-40B4-BE49-F238E27FC236}">
                  <a16:creationId xmlns:a16="http://schemas.microsoft.com/office/drawing/2014/main" id="{EAC68633-761B-41C7-BB18-325C164FCCA6}"/>
                </a:ext>
              </a:extLst>
            </p:cNvPr>
            <p:cNvSpPr txBox="1"/>
            <p:nvPr/>
          </p:nvSpPr>
          <p:spPr>
            <a:xfrm>
              <a:off x="2258867" y="5075876"/>
              <a:ext cx="145734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Satoshi Nakamoto: 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1ª Criptomoeda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36">
              <a:extLst>
                <a:ext uri="{FF2B5EF4-FFF2-40B4-BE49-F238E27FC236}">
                  <a16:creationId xmlns:a16="http://schemas.microsoft.com/office/drawing/2014/main" id="{96C39B38-9813-4E27-BE39-928B28CACEEA}"/>
                </a:ext>
              </a:extLst>
            </p:cNvPr>
            <p:cNvSpPr txBox="1"/>
            <p:nvPr/>
          </p:nvSpPr>
          <p:spPr>
            <a:xfrm>
              <a:off x="4612912" y="4796127"/>
              <a:ext cx="24459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Tokens x Proctocolos de cadeia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E26F21C6-4C50-4992-AA83-D9604BD0944C}"/>
                </a:ext>
              </a:extLst>
            </p:cNvPr>
            <p:cNvSpPr txBox="1"/>
            <p:nvPr/>
          </p:nvSpPr>
          <p:spPr>
            <a:xfrm>
              <a:off x="3130062" y="2162313"/>
              <a:ext cx="24459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Ethereum Hyperledger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8DCB7A6-C704-46A1-AC69-DF74D84AD4AC}"/>
              </a:ext>
            </a:extLst>
          </p:cNvPr>
          <p:cNvSpPr txBox="1"/>
          <p:nvPr/>
        </p:nvSpPr>
        <p:spPr>
          <a:xfrm>
            <a:off x="6271621" y="5006712"/>
            <a:ext cx="200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FBDA9-B3D6-4353-AA33-A4F08E603FFB}"/>
              </a:ext>
            </a:extLst>
          </p:cNvPr>
          <p:cNvSpPr txBox="1"/>
          <p:nvPr/>
        </p:nvSpPr>
        <p:spPr>
          <a:xfrm>
            <a:off x="2703280" y="5006712"/>
            <a:ext cx="200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Bitcoin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F7FC74-7FDF-4F36-8373-FD39F4E3B947}"/>
              </a:ext>
            </a:extLst>
          </p:cNvPr>
          <p:cNvSpPr txBox="1"/>
          <p:nvPr/>
        </p:nvSpPr>
        <p:spPr>
          <a:xfrm>
            <a:off x="4487451" y="1809037"/>
            <a:ext cx="2002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A740F1-C3C5-40FE-BC16-A98432B355AF}"/>
              </a:ext>
            </a:extLst>
          </p:cNvPr>
          <p:cNvSpPr txBox="1"/>
          <p:nvPr/>
        </p:nvSpPr>
        <p:spPr>
          <a:xfrm>
            <a:off x="1038708" y="2150770"/>
            <a:ext cx="200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Surgimento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18">
            <a:extLst>
              <a:ext uri="{FF2B5EF4-FFF2-40B4-BE49-F238E27FC236}">
                <a16:creationId xmlns:a16="http://schemas.microsoft.com/office/drawing/2014/main" id="{E34BB9B1-460B-425F-AFFD-732FD049BCE1}"/>
              </a:ext>
            </a:extLst>
          </p:cNvPr>
          <p:cNvSpPr/>
          <p:nvPr/>
        </p:nvSpPr>
        <p:spPr>
          <a:xfrm>
            <a:off x="1430702" y="3467771"/>
            <a:ext cx="1017738" cy="10177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558D6384-EF26-4BE7-ACD3-D67B24945FA6}"/>
              </a:ext>
            </a:extLst>
          </p:cNvPr>
          <p:cNvSpPr/>
          <p:nvPr/>
        </p:nvSpPr>
        <p:spPr>
          <a:xfrm>
            <a:off x="3178829" y="3467771"/>
            <a:ext cx="1017738" cy="10177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24">
            <a:extLst>
              <a:ext uri="{FF2B5EF4-FFF2-40B4-BE49-F238E27FC236}">
                <a16:creationId xmlns:a16="http://schemas.microsoft.com/office/drawing/2014/main" id="{0D9C25E9-8EA0-4E0B-9DD7-8BF409D00E43}"/>
              </a:ext>
            </a:extLst>
          </p:cNvPr>
          <p:cNvSpPr/>
          <p:nvPr/>
        </p:nvSpPr>
        <p:spPr>
          <a:xfrm>
            <a:off x="4987435" y="3467771"/>
            <a:ext cx="1017738" cy="10177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27">
            <a:extLst>
              <a:ext uri="{FF2B5EF4-FFF2-40B4-BE49-F238E27FC236}">
                <a16:creationId xmlns:a16="http://schemas.microsoft.com/office/drawing/2014/main" id="{689786E6-6249-4DC3-93E1-4BC79E80F44A}"/>
              </a:ext>
            </a:extLst>
          </p:cNvPr>
          <p:cNvSpPr/>
          <p:nvPr/>
        </p:nvSpPr>
        <p:spPr>
          <a:xfrm>
            <a:off x="6783214" y="3467771"/>
            <a:ext cx="1017738" cy="10177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2D6966D0-28AB-40E6-8D4E-40B4061C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96" y="3830833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1991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0A25B-269B-41F0-BFAB-3BBD9D9EA692}"/>
              </a:ext>
            </a:extLst>
          </p:cNvPr>
          <p:cNvSpPr txBox="1"/>
          <p:nvPr/>
        </p:nvSpPr>
        <p:spPr>
          <a:xfrm>
            <a:off x="3354278" y="3830833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47916D-2D43-45EC-9CBB-B6070368FBC1}"/>
              </a:ext>
            </a:extLst>
          </p:cNvPr>
          <p:cNvSpPr txBox="1"/>
          <p:nvPr/>
        </p:nvSpPr>
        <p:spPr>
          <a:xfrm>
            <a:off x="5165899" y="3830833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BD9B34-E3C5-47E0-A6B4-E507449B218B}"/>
              </a:ext>
            </a:extLst>
          </p:cNvPr>
          <p:cNvSpPr txBox="1"/>
          <p:nvPr/>
        </p:nvSpPr>
        <p:spPr>
          <a:xfrm>
            <a:off x="6959302" y="3830833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58" name="Straight Connector 33">
            <a:extLst>
              <a:ext uri="{FF2B5EF4-FFF2-40B4-BE49-F238E27FC236}">
                <a16:creationId xmlns:a16="http://schemas.microsoft.com/office/drawing/2014/main" id="{8636E7D6-35E4-4AC7-81DE-9D787620438D}"/>
              </a:ext>
            </a:extLst>
          </p:cNvPr>
          <p:cNvCxnSpPr>
            <a:cxnSpLocks/>
          </p:cNvCxnSpPr>
          <p:nvPr/>
        </p:nvCxnSpPr>
        <p:spPr>
          <a:xfrm flipV="1">
            <a:off x="1939571" y="2950482"/>
            <a:ext cx="0" cy="395363"/>
          </a:xfrm>
          <a:prstGeom prst="line">
            <a:avLst/>
          </a:prstGeom>
          <a:ln w="19050">
            <a:solidFill>
              <a:schemeClr val="accent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4">
            <a:extLst>
              <a:ext uri="{FF2B5EF4-FFF2-40B4-BE49-F238E27FC236}">
                <a16:creationId xmlns:a16="http://schemas.microsoft.com/office/drawing/2014/main" id="{51BA159C-4EA5-462B-B716-A5F4944E329A}"/>
              </a:ext>
            </a:extLst>
          </p:cNvPr>
          <p:cNvCxnSpPr/>
          <p:nvPr/>
        </p:nvCxnSpPr>
        <p:spPr>
          <a:xfrm flipV="1">
            <a:off x="5507913" y="2982208"/>
            <a:ext cx="0" cy="363636"/>
          </a:xfrm>
          <a:prstGeom prst="line">
            <a:avLst/>
          </a:prstGeom>
          <a:ln w="1905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5">
            <a:extLst>
              <a:ext uri="{FF2B5EF4-FFF2-40B4-BE49-F238E27FC236}">
                <a16:creationId xmlns:a16="http://schemas.microsoft.com/office/drawing/2014/main" id="{99AEC8A3-8851-4F23-8CDF-53F273CA802D}"/>
              </a:ext>
            </a:extLst>
          </p:cNvPr>
          <p:cNvCxnSpPr/>
          <p:nvPr/>
        </p:nvCxnSpPr>
        <p:spPr>
          <a:xfrm flipV="1">
            <a:off x="9126961" y="2982208"/>
            <a:ext cx="0" cy="3636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36">
            <a:extLst>
              <a:ext uri="{FF2B5EF4-FFF2-40B4-BE49-F238E27FC236}">
                <a16:creationId xmlns:a16="http://schemas.microsoft.com/office/drawing/2014/main" id="{894AC518-70AF-4A27-BCA4-7788D19CC56B}"/>
              </a:ext>
            </a:extLst>
          </p:cNvPr>
          <p:cNvCxnSpPr/>
          <p:nvPr/>
        </p:nvCxnSpPr>
        <p:spPr>
          <a:xfrm flipV="1">
            <a:off x="7292083" y="4646671"/>
            <a:ext cx="0" cy="363636"/>
          </a:xfrm>
          <a:prstGeom prst="line">
            <a:avLst/>
          </a:prstGeom>
          <a:ln w="19050">
            <a:solidFill>
              <a:schemeClr val="accent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7">
            <a:extLst>
              <a:ext uri="{FF2B5EF4-FFF2-40B4-BE49-F238E27FC236}">
                <a16:creationId xmlns:a16="http://schemas.microsoft.com/office/drawing/2014/main" id="{08C8B693-1D08-4331-8737-894A05032A56}"/>
              </a:ext>
            </a:extLst>
          </p:cNvPr>
          <p:cNvCxnSpPr/>
          <p:nvPr/>
        </p:nvCxnSpPr>
        <p:spPr>
          <a:xfrm flipV="1">
            <a:off x="3723742" y="4646671"/>
            <a:ext cx="0" cy="363636"/>
          </a:xfrm>
          <a:prstGeom prst="line">
            <a:avLst/>
          </a:prstGeom>
          <a:ln w="19050">
            <a:solidFill>
              <a:schemeClr val="accent3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40">
            <a:extLst>
              <a:ext uri="{FF2B5EF4-FFF2-40B4-BE49-F238E27FC236}">
                <a16:creationId xmlns:a16="http://schemas.microsoft.com/office/drawing/2014/main" id="{FE076F7E-09F5-4789-BEC9-5C8D846E8D14}"/>
              </a:ext>
            </a:extLst>
          </p:cNvPr>
          <p:cNvSpPr/>
          <p:nvPr/>
        </p:nvSpPr>
        <p:spPr>
          <a:xfrm>
            <a:off x="8482211" y="3300545"/>
            <a:ext cx="1384751" cy="1384751"/>
          </a:xfrm>
          <a:prstGeom prst="ellipse">
            <a:avLst/>
          </a:prstGeom>
          <a:solidFill>
            <a:schemeClr val="bg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41">
            <a:extLst>
              <a:ext uri="{FF2B5EF4-FFF2-40B4-BE49-F238E27FC236}">
                <a16:creationId xmlns:a16="http://schemas.microsoft.com/office/drawing/2014/main" id="{BF404B46-511E-4F24-B419-5C476045C025}"/>
              </a:ext>
            </a:extLst>
          </p:cNvPr>
          <p:cNvSpPr/>
          <p:nvPr/>
        </p:nvSpPr>
        <p:spPr>
          <a:xfrm>
            <a:off x="8604648" y="3422982"/>
            <a:ext cx="1139877" cy="1139877"/>
          </a:xfrm>
          <a:prstGeom prst="ellipse">
            <a:avLst/>
          </a:pr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291A5-53E3-4EAA-8073-1BBABA2086B4}"/>
              </a:ext>
            </a:extLst>
          </p:cNvPr>
          <p:cNvSpPr txBox="1"/>
          <p:nvPr/>
        </p:nvSpPr>
        <p:spPr>
          <a:xfrm>
            <a:off x="8732169" y="3762088"/>
            <a:ext cx="88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97CE60-4DE0-4D89-B956-B4631F0A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6" name="Straight Connector 34">
            <a:extLst>
              <a:ext uri="{FF2B5EF4-FFF2-40B4-BE49-F238E27FC236}">
                <a16:creationId xmlns:a16="http://schemas.microsoft.com/office/drawing/2014/main" id="{4A154711-77B8-49F9-8258-97F4B8BF0D14}"/>
              </a:ext>
            </a:extLst>
          </p:cNvPr>
          <p:cNvCxnSpPr/>
          <p:nvPr/>
        </p:nvCxnSpPr>
        <p:spPr>
          <a:xfrm flipV="1">
            <a:off x="9128596" y="2950482"/>
            <a:ext cx="0" cy="363636"/>
          </a:xfrm>
          <a:prstGeom prst="line">
            <a:avLst/>
          </a:prstGeom>
          <a:ln w="19050">
            <a:solidFill>
              <a:schemeClr val="accent4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4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Objetivo</a:t>
            </a: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439C3307-884B-4DEC-A6FE-FDCC1C91AF15}"/>
              </a:ext>
            </a:extLst>
          </p:cNvPr>
          <p:cNvGrpSpPr/>
          <p:nvPr/>
        </p:nvGrpSpPr>
        <p:grpSpPr>
          <a:xfrm rot="16200000">
            <a:off x="4021058" y="1430818"/>
            <a:ext cx="3799201" cy="5426449"/>
            <a:chOff x="4680573" y="1245347"/>
            <a:chExt cx="2814395" cy="4401592"/>
          </a:xfrm>
        </p:grpSpPr>
        <p:sp>
          <p:nvSpPr>
            <p:cNvPr id="38" name="Bent Arrow 9">
              <a:extLst>
                <a:ext uri="{FF2B5EF4-FFF2-40B4-BE49-F238E27FC236}">
                  <a16:creationId xmlns:a16="http://schemas.microsoft.com/office/drawing/2014/main" id="{B63CD77C-189B-4FFA-8844-A3F357C5A00A}"/>
                </a:ext>
              </a:extLst>
            </p:cNvPr>
            <p:cNvSpPr/>
            <p:nvPr/>
          </p:nvSpPr>
          <p:spPr>
            <a:xfrm>
              <a:off x="5005650" y="1489625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oup 13">
              <a:extLst>
                <a:ext uri="{FF2B5EF4-FFF2-40B4-BE49-F238E27FC236}">
                  <a16:creationId xmlns:a16="http://schemas.microsoft.com/office/drawing/2014/main" id="{709762CD-20F7-4F94-8EAC-94D7FB3B39C9}"/>
                </a:ext>
              </a:extLst>
            </p:cNvPr>
            <p:cNvGrpSpPr/>
            <p:nvPr/>
          </p:nvGrpSpPr>
          <p:grpSpPr>
            <a:xfrm>
              <a:off x="5693634" y="1245347"/>
              <a:ext cx="763052" cy="4401592"/>
              <a:chOff x="5655835" y="1245347"/>
              <a:chExt cx="763052" cy="4401592"/>
            </a:xfrm>
          </p:grpSpPr>
          <p:sp>
            <p:nvSpPr>
              <p:cNvPr id="46" name="Oval 53">
                <a:extLst>
                  <a:ext uri="{FF2B5EF4-FFF2-40B4-BE49-F238E27FC236}">
                    <a16:creationId xmlns:a16="http://schemas.microsoft.com/office/drawing/2014/main" id="{01E3E7AB-9BE4-44BC-82E3-70C13039B181}"/>
                  </a:ext>
                </a:extLst>
              </p:cNvPr>
              <p:cNvSpPr/>
              <p:nvPr/>
            </p:nvSpPr>
            <p:spPr>
              <a:xfrm>
                <a:off x="5655835" y="1245347"/>
                <a:ext cx="763052" cy="7630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58">
                <a:extLst>
                  <a:ext uri="{FF2B5EF4-FFF2-40B4-BE49-F238E27FC236}">
                    <a16:creationId xmlns:a16="http://schemas.microsoft.com/office/drawing/2014/main" id="{3EE8FB01-A809-40F3-B973-F02C0D309886}"/>
                  </a:ext>
                </a:extLst>
              </p:cNvPr>
              <p:cNvSpPr/>
              <p:nvPr/>
            </p:nvSpPr>
            <p:spPr>
              <a:xfrm>
                <a:off x="5655835" y="4883887"/>
                <a:ext cx="763052" cy="7630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>
              <a:extLst>
                <a:ext uri="{FF2B5EF4-FFF2-40B4-BE49-F238E27FC236}">
                  <a16:creationId xmlns:a16="http://schemas.microsoft.com/office/drawing/2014/main" id="{4F27FB7C-F4C6-475C-ADB1-B0DDB3B6A99F}"/>
                </a:ext>
              </a:extLst>
            </p:cNvPr>
            <p:cNvGrpSpPr/>
            <p:nvPr/>
          </p:nvGrpSpPr>
          <p:grpSpPr>
            <a:xfrm>
              <a:off x="4680573" y="3065897"/>
              <a:ext cx="2814395" cy="763052"/>
              <a:chOff x="4680573" y="3065897"/>
              <a:chExt cx="2814395" cy="763052"/>
            </a:xfrm>
          </p:grpSpPr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FBAAA84A-0FF2-4D8A-A71A-D713CC9703D7}"/>
                  </a:ext>
                </a:extLst>
              </p:cNvPr>
              <p:cNvSpPr/>
              <p:nvPr/>
            </p:nvSpPr>
            <p:spPr>
              <a:xfrm>
                <a:off x="4680573" y="3065897"/>
                <a:ext cx="763052" cy="7630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63">
                <a:extLst>
                  <a:ext uri="{FF2B5EF4-FFF2-40B4-BE49-F238E27FC236}">
                    <a16:creationId xmlns:a16="http://schemas.microsoft.com/office/drawing/2014/main" id="{16FD64FF-701D-490E-B764-414AEBD76CCA}"/>
                  </a:ext>
                </a:extLst>
              </p:cNvPr>
              <p:cNvSpPr/>
              <p:nvPr/>
            </p:nvSpPr>
            <p:spPr>
              <a:xfrm>
                <a:off x="6731916" y="3065897"/>
                <a:ext cx="763052" cy="7630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Bent Arrow 52">
              <a:extLst>
                <a:ext uri="{FF2B5EF4-FFF2-40B4-BE49-F238E27FC236}">
                  <a16:creationId xmlns:a16="http://schemas.microsoft.com/office/drawing/2014/main" id="{9626825C-B0A9-404D-B593-BF98D77D19AB}"/>
                </a:ext>
              </a:extLst>
            </p:cNvPr>
            <p:cNvSpPr/>
            <p:nvPr/>
          </p:nvSpPr>
          <p:spPr>
            <a:xfrm rot="16200000">
              <a:off x="4542031" y="4289907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Bent Arrow 9">
              <a:extLst>
                <a:ext uri="{FF2B5EF4-FFF2-40B4-BE49-F238E27FC236}">
                  <a16:creationId xmlns:a16="http://schemas.microsoft.com/office/drawing/2014/main" id="{C9A4CF7F-11AA-45CB-B8C0-E55C160F2414}"/>
                </a:ext>
              </a:extLst>
            </p:cNvPr>
            <p:cNvSpPr/>
            <p:nvPr/>
          </p:nvSpPr>
          <p:spPr>
            <a:xfrm rot="10800000">
              <a:off x="6508814" y="3944950"/>
              <a:ext cx="668408" cy="1470500"/>
            </a:xfrm>
            <a:prstGeom prst="bentArrow">
              <a:avLst>
                <a:gd name="adj1" fmla="val 15772"/>
                <a:gd name="adj2" fmla="val 17802"/>
                <a:gd name="adj3" fmla="val 28740"/>
                <a:gd name="adj4" fmla="val 27522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ent Arrow 52">
              <a:extLst>
                <a:ext uri="{FF2B5EF4-FFF2-40B4-BE49-F238E27FC236}">
                  <a16:creationId xmlns:a16="http://schemas.microsoft.com/office/drawing/2014/main" id="{81D308B9-4D12-4770-9D03-6A23E243EBE0}"/>
                </a:ext>
              </a:extLst>
            </p:cNvPr>
            <p:cNvSpPr/>
            <p:nvPr/>
          </p:nvSpPr>
          <p:spPr>
            <a:xfrm rot="5400000">
              <a:off x="6155267" y="1953042"/>
              <a:ext cx="1470500" cy="668408"/>
            </a:xfrm>
            <a:prstGeom prst="bentArrow">
              <a:avLst>
                <a:gd name="adj1" fmla="val 15909"/>
                <a:gd name="adj2" fmla="val 18319"/>
                <a:gd name="adj3" fmla="val 28663"/>
                <a:gd name="adj4" fmla="val 29876"/>
              </a:avLst>
            </a:prstGeom>
            <a:pattFill prst="dk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15">
            <a:extLst>
              <a:ext uri="{FF2B5EF4-FFF2-40B4-BE49-F238E27FC236}">
                <a16:creationId xmlns:a16="http://schemas.microsoft.com/office/drawing/2014/main" id="{E56F871D-1A6F-49FF-8446-A7AB590D8593}"/>
              </a:ext>
            </a:extLst>
          </p:cNvPr>
          <p:cNvGrpSpPr/>
          <p:nvPr/>
        </p:nvGrpSpPr>
        <p:grpSpPr>
          <a:xfrm>
            <a:off x="4526534" y="3994759"/>
            <a:ext cx="2904083" cy="982120"/>
            <a:chOff x="5328220" y="3089998"/>
            <a:chExt cx="1379637" cy="881474"/>
          </a:xfrm>
        </p:grpSpPr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E4CC72ED-D276-485D-95C3-3ACB9178EF7C}"/>
                </a:ext>
              </a:extLst>
            </p:cNvPr>
            <p:cNvSpPr txBox="1"/>
            <p:nvPr/>
          </p:nvSpPr>
          <p:spPr>
            <a:xfrm>
              <a:off x="5328220" y="3089998"/>
              <a:ext cx="137963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Monitoração</a:t>
              </a:r>
            </a:p>
          </p:txBody>
        </p:sp>
        <p:sp>
          <p:nvSpPr>
            <p:cNvPr id="54" name="TextBox 15">
              <a:extLst>
                <a:ext uri="{FF2B5EF4-FFF2-40B4-BE49-F238E27FC236}">
                  <a16:creationId xmlns:a16="http://schemas.microsoft.com/office/drawing/2014/main" id="{6DF56FF3-996B-4B35-96B4-8DA177383125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 a nossa aplicação, realizamos coletas de dados, temperatura, percentual de uso e de processamento</a:t>
              </a:r>
            </a:p>
          </p:txBody>
        </p:sp>
      </p:grpSp>
      <p:sp>
        <p:nvSpPr>
          <p:cNvPr id="55" name="TextBox 24">
            <a:extLst>
              <a:ext uri="{FF2B5EF4-FFF2-40B4-BE49-F238E27FC236}">
                <a16:creationId xmlns:a16="http://schemas.microsoft.com/office/drawing/2014/main" id="{73F2E4A5-644F-4AFC-B51F-9C4BED3AD8A7}"/>
              </a:ext>
            </a:extLst>
          </p:cNvPr>
          <p:cNvSpPr txBox="1"/>
          <p:nvPr/>
        </p:nvSpPr>
        <p:spPr>
          <a:xfrm>
            <a:off x="4340441" y="6211128"/>
            <a:ext cx="3142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Disco Rígido</a:t>
            </a:r>
          </a:p>
        </p:txBody>
      </p:sp>
      <p:grpSp>
        <p:nvGrpSpPr>
          <p:cNvPr id="56" name="Group 108">
            <a:extLst>
              <a:ext uri="{FF2B5EF4-FFF2-40B4-BE49-F238E27FC236}">
                <a16:creationId xmlns:a16="http://schemas.microsoft.com/office/drawing/2014/main" id="{BFF25289-3C9C-41DC-9C88-E3B168806635}"/>
              </a:ext>
            </a:extLst>
          </p:cNvPr>
          <p:cNvGrpSpPr/>
          <p:nvPr/>
        </p:nvGrpSpPr>
        <p:grpSpPr>
          <a:xfrm>
            <a:off x="4299130" y="1938019"/>
            <a:ext cx="3317429" cy="272136"/>
            <a:chOff x="5121514" y="939016"/>
            <a:chExt cx="1838814" cy="175990"/>
          </a:xfrm>
        </p:grpSpPr>
        <p:sp>
          <p:nvSpPr>
            <p:cNvPr id="57" name="TextBox 26">
              <a:extLst>
                <a:ext uri="{FF2B5EF4-FFF2-40B4-BE49-F238E27FC236}">
                  <a16:creationId xmlns:a16="http://schemas.microsoft.com/office/drawing/2014/main" id="{0FEDECC3-83D5-40E9-B87C-017C3FB41C7A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37F5E1D9-EFE7-419A-B5D2-92347322037A}"/>
                </a:ext>
              </a:extLst>
            </p:cNvPr>
            <p:cNvSpPr txBox="1"/>
            <p:nvPr/>
          </p:nvSpPr>
          <p:spPr>
            <a:xfrm>
              <a:off x="5121514" y="939016"/>
              <a:ext cx="1742086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CPU</a:t>
              </a:r>
            </a:p>
          </p:txBody>
        </p:sp>
      </p:grpSp>
      <p:sp>
        <p:nvSpPr>
          <p:cNvPr id="59" name="Rectangle 9">
            <a:extLst>
              <a:ext uri="{FF2B5EF4-FFF2-40B4-BE49-F238E27FC236}">
                <a16:creationId xmlns:a16="http://schemas.microsoft.com/office/drawing/2014/main" id="{8B55FE9E-E114-49E6-BA56-08C19111DA11}"/>
              </a:ext>
            </a:extLst>
          </p:cNvPr>
          <p:cNvSpPr/>
          <p:nvPr/>
        </p:nvSpPr>
        <p:spPr>
          <a:xfrm>
            <a:off x="5736608" y="2495341"/>
            <a:ext cx="398006" cy="41355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7">
            <a:extLst>
              <a:ext uri="{FF2B5EF4-FFF2-40B4-BE49-F238E27FC236}">
                <a16:creationId xmlns:a16="http://schemas.microsoft.com/office/drawing/2014/main" id="{35798AF8-759C-4FFB-85D5-D79934C8C28B}"/>
              </a:ext>
            </a:extLst>
          </p:cNvPr>
          <p:cNvSpPr/>
          <p:nvPr/>
        </p:nvSpPr>
        <p:spPr>
          <a:xfrm>
            <a:off x="3508589" y="3952207"/>
            <a:ext cx="377017" cy="33862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Block Arc 10">
            <a:extLst>
              <a:ext uri="{FF2B5EF4-FFF2-40B4-BE49-F238E27FC236}">
                <a16:creationId xmlns:a16="http://schemas.microsoft.com/office/drawing/2014/main" id="{34D79A16-B099-4412-95CA-DA2BF28A7447}"/>
              </a:ext>
            </a:extLst>
          </p:cNvPr>
          <p:cNvSpPr/>
          <p:nvPr/>
        </p:nvSpPr>
        <p:spPr>
          <a:xfrm>
            <a:off x="5736608" y="5363633"/>
            <a:ext cx="461946" cy="325653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id="{04C0C6C2-2501-4A89-A7B0-DFD1F6D9BF54}"/>
              </a:ext>
            </a:extLst>
          </p:cNvPr>
          <p:cNvSpPr>
            <a:spLocks noChangeAspect="1"/>
          </p:cNvSpPr>
          <p:nvPr/>
        </p:nvSpPr>
        <p:spPr>
          <a:xfrm>
            <a:off x="7973310" y="3938353"/>
            <a:ext cx="441215" cy="34883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3" name="그룹 147">
            <a:extLst>
              <a:ext uri="{FF2B5EF4-FFF2-40B4-BE49-F238E27FC236}">
                <a16:creationId xmlns:a16="http://schemas.microsoft.com/office/drawing/2014/main" id="{E9012A66-045D-4743-BF0C-90D24CB23E5A}"/>
              </a:ext>
            </a:extLst>
          </p:cNvPr>
          <p:cNvGrpSpPr>
            <a:grpSpLocks noChangeAspect="1"/>
          </p:cNvGrpSpPr>
          <p:nvPr/>
        </p:nvGrpSpPr>
        <p:grpSpPr>
          <a:xfrm>
            <a:off x="5662308" y="3401588"/>
            <a:ext cx="534529" cy="545701"/>
            <a:chOff x="3023486" y="558948"/>
            <a:chExt cx="6126854" cy="6254916"/>
          </a:xfrm>
          <a:solidFill>
            <a:schemeClr val="tx1"/>
          </a:solidFill>
        </p:grpSpPr>
        <p:sp>
          <p:nvSpPr>
            <p:cNvPr id="64" name="자유형 146">
              <a:extLst>
                <a:ext uri="{FF2B5EF4-FFF2-40B4-BE49-F238E27FC236}">
                  <a16:creationId xmlns:a16="http://schemas.microsoft.com/office/drawing/2014/main" id="{998CC6E2-0D8B-454B-8DC8-B8C83B917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8630" y="3371364"/>
              <a:ext cx="4304842" cy="3442500"/>
            </a:xfrm>
            <a:custGeom>
              <a:avLst/>
              <a:gdLst>
                <a:gd name="connsiteX0" fmla="*/ 2397473 w 4304842"/>
                <a:gd name="connsiteY0" fmla="*/ 2758500 h 3442500"/>
                <a:gd name="connsiteX1" fmla="*/ 2739473 w 4304842"/>
                <a:gd name="connsiteY1" fmla="*/ 3100500 h 3442500"/>
                <a:gd name="connsiteX2" fmla="*/ 2397473 w 4304842"/>
                <a:gd name="connsiteY2" fmla="*/ 3442500 h 3442500"/>
                <a:gd name="connsiteX3" fmla="*/ 2055473 w 4304842"/>
                <a:gd name="connsiteY3" fmla="*/ 3100500 h 3442500"/>
                <a:gd name="connsiteX4" fmla="*/ 2397473 w 4304842"/>
                <a:gd name="connsiteY4" fmla="*/ 2758500 h 3442500"/>
                <a:gd name="connsiteX5" fmla="*/ 1097898 w 4304842"/>
                <a:gd name="connsiteY5" fmla="*/ 2758500 h 3442500"/>
                <a:gd name="connsiteX6" fmla="*/ 1385898 w 4304842"/>
                <a:gd name="connsiteY6" fmla="*/ 3046500 h 3442500"/>
                <a:gd name="connsiteX7" fmla="*/ 1097898 w 4304842"/>
                <a:gd name="connsiteY7" fmla="*/ 3334500 h 3442500"/>
                <a:gd name="connsiteX8" fmla="*/ 809898 w 4304842"/>
                <a:gd name="connsiteY8" fmla="*/ 3046500 h 3442500"/>
                <a:gd name="connsiteX9" fmla="*/ 1097898 w 4304842"/>
                <a:gd name="connsiteY9" fmla="*/ 2758500 h 3442500"/>
                <a:gd name="connsiteX10" fmla="*/ 3908842 w 4304842"/>
                <a:gd name="connsiteY10" fmla="*/ 2434193 h 3442500"/>
                <a:gd name="connsiteX11" fmla="*/ 4304842 w 4304842"/>
                <a:gd name="connsiteY11" fmla="*/ 2830193 h 3442500"/>
                <a:gd name="connsiteX12" fmla="*/ 3908842 w 4304842"/>
                <a:gd name="connsiteY12" fmla="*/ 3226193 h 3442500"/>
                <a:gd name="connsiteX13" fmla="*/ 3512842 w 4304842"/>
                <a:gd name="connsiteY13" fmla="*/ 2830193 h 3442500"/>
                <a:gd name="connsiteX14" fmla="*/ 3908842 w 4304842"/>
                <a:gd name="connsiteY14" fmla="*/ 2434193 h 3442500"/>
                <a:gd name="connsiteX15" fmla="*/ 1689571 w 4304842"/>
                <a:gd name="connsiteY15" fmla="*/ 2279448 h 3442500"/>
                <a:gd name="connsiteX16" fmla="*/ 1977571 w 4304842"/>
                <a:gd name="connsiteY16" fmla="*/ 2567448 h 3442500"/>
                <a:gd name="connsiteX17" fmla="*/ 1689571 w 4304842"/>
                <a:gd name="connsiteY17" fmla="*/ 2855448 h 3442500"/>
                <a:gd name="connsiteX18" fmla="*/ 1401571 w 4304842"/>
                <a:gd name="connsiteY18" fmla="*/ 2567448 h 3442500"/>
                <a:gd name="connsiteX19" fmla="*/ 1689571 w 4304842"/>
                <a:gd name="connsiteY19" fmla="*/ 2279448 h 3442500"/>
                <a:gd name="connsiteX20" fmla="*/ 610564 w 4304842"/>
                <a:gd name="connsiteY20" fmla="*/ 2218637 h 3442500"/>
                <a:gd name="connsiteX21" fmla="*/ 853564 w 4304842"/>
                <a:gd name="connsiteY21" fmla="*/ 2461637 h 3442500"/>
                <a:gd name="connsiteX22" fmla="*/ 610564 w 4304842"/>
                <a:gd name="connsiteY22" fmla="*/ 2704637 h 3442500"/>
                <a:gd name="connsiteX23" fmla="*/ 367564 w 4304842"/>
                <a:gd name="connsiteY23" fmla="*/ 2461637 h 3442500"/>
                <a:gd name="connsiteX24" fmla="*/ 610564 w 4304842"/>
                <a:gd name="connsiteY24" fmla="*/ 2218637 h 3442500"/>
                <a:gd name="connsiteX25" fmla="*/ 2950879 w 4304842"/>
                <a:gd name="connsiteY25" fmla="*/ 2057825 h 3442500"/>
                <a:gd name="connsiteX26" fmla="*/ 3292879 w 4304842"/>
                <a:gd name="connsiteY26" fmla="*/ 2399825 h 3442500"/>
                <a:gd name="connsiteX27" fmla="*/ 2950879 w 4304842"/>
                <a:gd name="connsiteY27" fmla="*/ 2741825 h 3442500"/>
                <a:gd name="connsiteX28" fmla="*/ 2608879 w 4304842"/>
                <a:gd name="connsiteY28" fmla="*/ 2399825 h 3442500"/>
                <a:gd name="connsiteX29" fmla="*/ 2950879 w 4304842"/>
                <a:gd name="connsiteY29" fmla="*/ 2057825 h 3442500"/>
                <a:gd name="connsiteX30" fmla="*/ 1198549 w 4304842"/>
                <a:gd name="connsiteY30" fmla="*/ 1736601 h 3442500"/>
                <a:gd name="connsiteX31" fmla="*/ 1441549 w 4304842"/>
                <a:gd name="connsiteY31" fmla="*/ 1979601 h 3442500"/>
                <a:gd name="connsiteX32" fmla="*/ 1198549 w 4304842"/>
                <a:gd name="connsiteY32" fmla="*/ 2222601 h 3442500"/>
                <a:gd name="connsiteX33" fmla="*/ 955549 w 4304842"/>
                <a:gd name="connsiteY33" fmla="*/ 1979601 h 3442500"/>
                <a:gd name="connsiteX34" fmla="*/ 1198549 w 4304842"/>
                <a:gd name="connsiteY34" fmla="*/ 1736601 h 3442500"/>
                <a:gd name="connsiteX35" fmla="*/ 310114 w 4304842"/>
                <a:gd name="connsiteY35" fmla="*/ 1673214 h 3442500"/>
                <a:gd name="connsiteX36" fmla="*/ 526114 w 4304842"/>
                <a:gd name="connsiteY36" fmla="*/ 1889214 h 3442500"/>
                <a:gd name="connsiteX37" fmla="*/ 310114 w 4304842"/>
                <a:gd name="connsiteY37" fmla="*/ 2105214 h 3442500"/>
                <a:gd name="connsiteX38" fmla="*/ 94114 w 4304842"/>
                <a:gd name="connsiteY38" fmla="*/ 1889214 h 3442500"/>
                <a:gd name="connsiteX39" fmla="*/ 310114 w 4304842"/>
                <a:gd name="connsiteY39" fmla="*/ 1673214 h 3442500"/>
                <a:gd name="connsiteX40" fmla="*/ 2228934 w 4304842"/>
                <a:gd name="connsiteY40" fmla="*/ 1570297 h 3442500"/>
                <a:gd name="connsiteX41" fmla="*/ 2516934 w 4304842"/>
                <a:gd name="connsiteY41" fmla="*/ 1858297 h 3442500"/>
                <a:gd name="connsiteX42" fmla="*/ 2228934 w 4304842"/>
                <a:gd name="connsiteY42" fmla="*/ 2146297 h 3442500"/>
                <a:gd name="connsiteX43" fmla="*/ 1940934 w 4304842"/>
                <a:gd name="connsiteY43" fmla="*/ 1858297 h 3442500"/>
                <a:gd name="connsiteX44" fmla="*/ 2228934 w 4304842"/>
                <a:gd name="connsiteY44" fmla="*/ 1570297 h 3442500"/>
                <a:gd name="connsiteX45" fmla="*/ 909990 w 4304842"/>
                <a:gd name="connsiteY45" fmla="*/ 1194885 h 3442500"/>
                <a:gd name="connsiteX46" fmla="*/ 1125990 w 4304842"/>
                <a:gd name="connsiteY46" fmla="*/ 1410885 h 3442500"/>
                <a:gd name="connsiteX47" fmla="*/ 909990 w 4304842"/>
                <a:gd name="connsiteY47" fmla="*/ 1626885 h 3442500"/>
                <a:gd name="connsiteX48" fmla="*/ 693990 w 4304842"/>
                <a:gd name="connsiteY48" fmla="*/ 1410885 h 3442500"/>
                <a:gd name="connsiteX49" fmla="*/ 909990 w 4304842"/>
                <a:gd name="connsiteY49" fmla="*/ 1194885 h 3442500"/>
                <a:gd name="connsiteX50" fmla="*/ 180000 w 4304842"/>
                <a:gd name="connsiteY50" fmla="*/ 1172485 h 3442500"/>
                <a:gd name="connsiteX51" fmla="*/ 360000 w 4304842"/>
                <a:gd name="connsiteY51" fmla="*/ 1352485 h 3442500"/>
                <a:gd name="connsiteX52" fmla="*/ 180000 w 4304842"/>
                <a:gd name="connsiteY52" fmla="*/ 1532485 h 3442500"/>
                <a:gd name="connsiteX53" fmla="*/ 0 w 4304842"/>
                <a:gd name="connsiteY53" fmla="*/ 1352485 h 3442500"/>
                <a:gd name="connsiteX54" fmla="*/ 180000 w 4304842"/>
                <a:gd name="connsiteY54" fmla="*/ 1172485 h 3442500"/>
                <a:gd name="connsiteX55" fmla="*/ 1746809 w 4304842"/>
                <a:gd name="connsiteY55" fmla="*/ 1041808 h 3442500"/>
                <a:gd name="connsiteX56" fmla="*/ 1989809 w 4304842"/>
                <a:gd name="connsiteY56" fmla="*/ 1284808 h 3442500"/>
                <a:gd name="connsiteX57" fmla="*/ 1746809 w 4304842"/>
                <a:gd name="connsiteY57" fmla="*/ 1527808 h 3442500"/>
                <a:gd name="connsiteX58" fmla="*/ 1503809 w 4304842"/>
                <a:gd name="connsiteY58" fmla="*/ 1284808 h 3442500"/>
                <a:gd name="connsiteX59" fmla="*/ 1746809 w 4304842"/>
                <a:gd name="connsiteY59" fmla="*/ 1041808 h 3442500"/>
                <a:gd name="connsiteX60" fmla="*/ 176543 w 4304842"/>
                <a:gd name="connsiteY60" fmla="*/ 717808 h 3442500"/>
                <a:gd name="connsiteX61" fmla="*/ 338543 w 4304842"/>
                <a:gd name="connsiteY61" fmla="*/ 879808 h 3442500"/>
                <a:gd name="connsiteX62" fmla="*/ 176543 w 4304842"/>
                <a:gd name="connsiteY62" fmla="*/ 1041808 h 3442500"/>
                <a:gd name="connsiteX63" fmla="*/ 14543 w 4304842"/>
                <a:gd name="connsiteY63" fmla="*/ 879808 h 3442500"/>
                <a:gd name="connsiteX64" fmla="*/ 176543 w 4304842"/>
                <a:gd name="connsiteY64" fmla="*/ 717808 h 3442500"/>
                <a:gd name="connsiteX65" fmla="*/ 772973 w 4304842"/>
                <a:gd name="connsiteY65" fmla="*/ 703918 h 3442500"/>
                <a:gd name="connsiteX66" fmla="*/ 952973 w 4304842"/>
                <a:gd name="connsiteY66" fmla="*/ 883918 h 3442500"/>
                <a:gd name="connsiteX67" fmla="*/ 772973 w 4304842"/>
                <a:gd name="connsiteY67" fmla="*/ 1063918 h 3442500"/>
                <a:gd name="connsiteX68" fmla="*/ 592973 w 4304842"/>
                <a:gd name="connsiteY68" fmla="*/ 883918 h 3442500"/>
                <a:gd name="connsiteX69" fmla="*/ 772973 w 4304842"/>
                <a:gd name="connsiteY69" fmla="*/ 703918 h 3442500"/>
                <a:gd name="connsiteX70" fmla="*/ 1456560 w 4304842"/>
                <a:gd name="connsiteY70" fmla="*/ 487918 h 3442500"/>
                <a:gd name="connsiteX71" fmla="*/ 1672560 w 4304842"/>
                <a:gd name="connsiteY71" fmla="*/ 703918 h 3442500"/>
                <a:gd name="connsiteX72" fmla="*/ 1456560 w 4304842"/>
                <a:gd name="connsiteY72" fmla="*/ 919918 h 3442500"/>
                <a:gd name="connsiteX73" fmla="*/ 1240560 w 4304842"/>
                <a:gd name="connsiteY73" fmla="*/ 703918 h 3442500"/>
                <a:gd name="connsiteX74" fmla="*/ 1456560 w 4304842"/>
                <a:gd name="connsiteY74" fmla="*/ 487918 h 3442500"/>
                <a:gd name="connsiteX75" fmla="*/ 251366 w 4304842"/>
                <a:gd name="connsiteY75" fmla="*/ 366930 h 3442500"/>
                <a:gd name="connsiteX76" fmla="*/ 395366 w 4304842"/>
                <a:gd name="connsiteY76" fmla="*/ 510930 h 3442500"/>
                <a:gd name="connsiteX77" fmla="*/ 251366 w 4304842"/>
                <a:gd name="connsiteY77" fmla="*/ 654930 h 3442500"/>
                <a:gd name="connsiteX78" fmla="*/ 107366 w 4304842"/>
                <a:gd name="connsiteY78" fmla="*/ 510930 h 3442500"/>
                <a:gd name="connsiteX79" fmla="*/ 251366 w 4304842"/>
                <a:gd name="connsiteY79" fmla="*/ 366930 h 3442500"/>
                <a:gd name="connsiteX80" fmla="*/ 755828 w 4304842"/>
                <a:gd name="connsiteY80" fmla="*/ 248560 h 3442500"/>
                <a:gd name="connsiteX81" fmla="*/ 917828 w 4304842"/>
                <a:gd name="connsiteY81" fmla="*/ 410560 h 3442500"/>
                <a:gd name="connsiteX82" fmla="*/ 755828 w 4304842"/>
                <a:gd name="connsiteY82" fmla="*/ 572560 h 3442500"/>
                <a:gd name="connsiteX83" fmla="*/ 593828 w 4304842"/>
                <a:gd name="connsiteY83" fmla="*/ 410560 h 3442500"/>
                <a:gd name="connsiteX84" fmla="*/ 755828 w 4304842"/>
                <a:gd name="connsiteY84" fmla="*/ 248560 h 3442500"/>
                <a:gd name="connsiteX85" fmla="*/ 1320161 w 4304842"/>
                <a:gd name="connsiteY85" fmla="*/ 0 h 3442500"/>
                <a:gd name="connsiteX86" fmla="*/ 1500161 w 4304842"/>
                <a:gd name="connsiteY86" fmla="*/ 180000 h 3442500"/>
                <a:gd name="connsiteX87" fmla="*/ 1320161 w 4304842"/>
                <a:gd name="connsiteY87" fmla="*/ 360000 h 3442500"/>
                <a:gd name="connsiteX88" fmla="*/ 1140161 w 4304842"/>
                <a:gd name="connsiteY88" fmla="*/ 180000 h 3442500"/>
                <a:gd name="connsiteX89" fmla="*/ 1320161 w 4304842"/>
                <a:gd name="connsiteY89" fmla="*/ 0 h 34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304842" h="3442500">
                  <a:moveTo>
                    <a:pt x="2397473" y="2758500"/>
                  </a:moveTo>
                  <a:cubicBezTo>
                    <a:pt x="2586354" y="2758500"/>
                    <a:pt x="2739473" y="2911619"/>
                    <a:pt x="2739473" y="3100500"/>
                  </a:cubicBezTo>
                  <a:cubicBezTo>
                    <a:pt x="2739473" y="3289381"/>
                    <a:pt x="2586354" y="3442500"/>
                    <a:pt x="2397473" y="3442500"/>
                  </a:cubicBezTo>
                  <a:cubicBezTo>
                    <a:pt x="2208592" y="3442500"/>
                    <a:pt x="2055473" y="3289381"/>
                    <a:pt x="2055473" y="3100500"/>
                  </a:cubicBezTo>
                  <a:cubicBezTo>
                    <a:pt x="2055473" y="2911619"/>
                    <a:pt x="2208592" y="2758500"/>
                    <a:pt x="2397473" y="2758500"/>
                  </a:cubicBezTo>
                  <a:close/>
                  <a:moveTo>
                    <a:pt x="1097898" y="2758500"/>
                  </a:moveTo>
                  <a:cubicBezTo>
                    <a:pt x="1256956" y="2758500"/>
                    <a:pt x="1385898" y="2887442"/>
                    <a:pt x="1385898" y="3046500"/>
                  </a:cubicBezTo>
                  <a:cubicBezTo>
                    <a:pt x="1385898" y="3205558"/>
                    <a:pt x="1256956" y="3334500"/>
                    <a:pt x="1097898" y="3334500"/>
                  </a:cubicBezTo>
                  <a:cubicBezTo>
                    <a:pt x="938840" y="3334500"/>
                    <a:pt x="809898" y="3205558"/>
                    <a:pt x="809898" y="3046500"/>
                  </a:cubicBezTo>
                  <a:cubicBezTo>
                    <a:pt x="809898" y="2887442"/>
                    <a:pt x="938840" y="2758500"/>
                    <a:pt x="1097898" y="2758500"/>
                  </a:cubicBezTo>
                  <a:close/>
                  <a:moveTo>
                    <a:pt x="3908842" y="2434193"/>
                  </a:moveTo>
                  <a:cubicBezTo>
                    <a:pt x="4127547" y="2434193"/>
                    <a:pt x="4304842" y="2611488"/>
                    <a:pt x="4304842" y="2830193"/>
                  </a:cubicBezTo>
                  <a:cubicBezTo>
                    <a:pt x="4304842" y="3048898"/>
                    <a:pt x="4127547" y="3226193"/>
                    <a:pt x="3908842" y="3226193"/>
                  </a:cubicBezTo>
                  <a:cubicBezTo>
                    <a:pt x="3690137" y="3226193"/>
                    <a:pt x="3512842" y="3048898"/>
                    <a:pt x="3512842" y="2830193"/>
                  </a:cubicBezTo>
                  <a:cubicBezTo>
                    <a:pt x="3512842" y="2611488"/>
                    <a:pt x="3690137" y="2434193"/>
                    <a:pt x="3908842" y="2434193"/>
                  </a:cubicBezTo>
                  <a:close/>
                  <a:moveTo>
                    <a:pt x="1689571" y="2279448"/>
                  </a:moveTo>
                  <a:cubicBezTo>
                    <a:pt x="1848629" y="2279448"/>
                    <a:pt x="1977571" y="2408390"/>
                    <a:pt x="1977571" y="2567448"/>
                  </a:cubicBezTo>
                  <a:cubicBezTo>
                    <a:pt x="1977571" y="2726506"/>
                    <a:pt x="1848629" y="2855448"/>
                    <a:pt x="1689571" y="2855448"/>
                  </a:cubicBezTo>
                  <a:cubicBezTo>
                    <a:pt x="1530513" y="2855448"/>
                    <a:pt x="1401571" y="2726506"/>
                    <a:pt x="1401571" y="2567448"/>
                  </a:cubicBezTo>
                  <a:cubicBezTo>
                    <a:pt x="1401571" y="2408390"/>
                    <a:pt x="1530513" y="2279448"/>
                    <a:pt x="1689571" y="2279448"/>
                  </a:cubicBezTo>
                  <a:close/>
                  <a:moveTo>
                    <a:pt x="610564" y="2218637"/>
                  </a:moveTo>
                  <a:cubicBezTo>
                    <a:pt x="744769" y="2218637"/>
                    <a:pt x="853564" y="2327432"/>
                    <a:pt x="853564" y="2461637"/>
                  </a:cubicBezTo>
                  <a:cubicBezTo>
                    <a:pt x="853564" y="2595842"/>
                    <a:pt x="744769" y="2704637"/>
                    <a:pt x="610564" y="2704637"/>
                  </a:cubicBezTo>
                  <a:cubicBezTo>
                    <a:pt x="476359" y="2704637"/>
                    <a:pt x="367564" y="2595842"/>
                    <a:pt x="367564" y="2461637"/>
                  </a:cubicBezTo>
                  <a:cubicBezTo>
                    <a:pt x="367564" y="2327432"/>
                    <a:pt x="476359" y="2218637"/>
                    <a:pt x="610564" y="2218637"/>
                  </a:cubicBezTo>
                  <a:close/>
                  <a:moveTo>
                    <a:pt x="2950879" y="2057825"/>
                  </a:moveTo>
                  <a:cubicBezTo>
                    <a:pt x="3139760" y="2057825"/>
                    <a:pt x="3292879" y="2210944"/>
                    <a:pt x="3292879" y="2399825"/>
                  </a:cubicBezTo>
                  <a:cubicBezTo>
                    <a:pt x="3292879" y="2588706"/>
                    <a:pt x="3139760" y="2741825"/>
                    <a:pt x="2950879" y="2741825"/>
                  </a:cubicBezTo>
                  <a:cubicBezTo>
                    <a:pt x="2761998" y="2741825"/>
                    <a:pt x="2608879" y="2588706"/>
                    <a:pt x="2608879" y="2399825"/>
                  </a:cubicBezTo>
                  <a:cubicBezTo>
                    <a:pt x="2608879" y="2210944"/>
                    <a:pt x="2761998" y="2057825"/>
                    <a:pt x="2950879" y="2057825"/>
                  </a:cubicBezTo>
                  <a:close/>
                  <a:moveTo>
                    <a:pt x="1198549" y="1736601"/>
                  </a:moveTo>
                  <a:cubicBezTo>
                    <a:pt x="1332754" y="1736601"/>
                    <a:pt x="1441549" y="1845396"/>
                    <a:pt x="1441549" y="1979601"/>
                  </a:cubicBezTo>
                  <a:cubicBezTo>
                    <a:pt x="1441549" y="2113806"/>
                    <a:pt x="1332754" y="2222601"/>
                    <a:pt x="1198549" y="2222601"/>
                  </a:cubicBezTo>
                  <a:cubicBezTo>
                    <a:pt x="1064344" y="2222601"/>
                    <a:pt x="955549" y="2113806"/>
                    <a:pt x="955549" y="1979601"/>
                  </a:cubicBezTo>
                  <a:cubicBezTo>
                    <a:pt x="955549" y="1845396"/>
                    <a:pt x="1064344" y="1736601"/>
                    <a:pt x="1198549" y="1736601"/>
                  </a:cubicBezTo>
                  <a:close/>
                  <a:moveTo>
                    <a:pt x="310114" y="1673214"/>
                  </a:moveTo>
                  <a:cubicBezTo>
                    <a:pt x="429408" y="1673214"/>
                    <a:pt x="526114" y="1769920"/>
                    <a:pt x="526114" y="1889214"/>
                  </a:cubicBezTo>
                  <a:cubicBezTo>
                    <a:pt x="526114" y="2008508"/>
                    <a:pt x="429408" y="2105214"/>
                    <a:pt x="310114" y="2105214"/>
                  </a:cubicBezTo>
                  <a:cubicBezTo>
                    <a:pt x="190820" y="2105214"/>
                    <a:pt x="94114" y="2008508"/>
                    <a:pt x="94114" y="1889214"/>
                  </a:cubicBezTo>
                  <a:cubicBezTo>
                    <a:pt x="94114" y="1769920"/>
                    <a:pt x="190820" y="1673214"/>
                    <a:pt x="310114" y="1673214"/>
                  </a:cubicBezTo>
                  <a:close/>
                  <a:moveTo>
                    <a:pt x="2228934" y="1570297"/>
                  </a:moveTo>
                  <a:cubicBezTo>
                    <a:pt x="2387992" y="1570297"/>
                    <a:pt x="2516934" y="1699239"/>
                    <a:pt x="2516934" y="1858297"/>
                  </a:cubicBezTo>
                  <a:cubicBezTo>
                    <a:pt x="2516934" y="2017355"/>
                    <a:pt x="2387992" y="2146297"/>
                    <a:pt x="2228934" y="2146297"/>
                  </a:cubicBezTo>
                  <a:cubicBezTo>
                    <a:pt x="2069876" y="2146297"/>
                    <a:pt x="1940934" y="2017355"/>
                    <a:pt x="1940934" y="1858297"/>
                  </a:cubicBezTo>
                  <a:cubicBezTo>
                    <a:pt x="1940934" y="1699239"/>
                    <a:pt x="2069876" y="1570297"/>
                    <a:pt x="2228934" y="1570297"/>
                  </a:cubicBezTo>
                  <a:close/>
                  <a:moveTo>
                    <a:pt x="909990" y="1194885"/>
                  </a:moveTo>
                  <a:cubicBezTo>
                    <a:pt x="1029284" y="1194885"/>
                    <a:pt x="1125990" y="1291591"/>
                    <a:pt x="1125990" y="1410885"/>
                  </a:cubicBezTo>
                  <a:cubicBezTo>
                    <a:pt x="1125990" y="1530179"/>
                    <a:pt x="1029284" y="1626885"/>
                    <a:pt x="909990" y="1626885"/>
                  </a:cubicBezTo>
                  <a:cubicBezTo>
                    <a:pt x="790696" y="1626885"/>
                    <a:pt x="693990" y="1530179"/>
                    <a:pt x="693990" y="1410885"/>
                  </a:cubicBezTo>
                  <a:cubicBezTo>
                    <a:pt x="693990" y="1291591"/>
                    <a:pt x="790696" y="1194885"/>
                    <a:pt x="909990" y="1194885"/>
                  </a:cubicBezTo>
                  <a:close/>
                  <a:moveTo>
                    <a:pt x="180000" y="1172485"/>
                  </a:moveTo>
                  <a:cubicBezTo>
                    <a:pt x="279411" y="1172485"/>
                    <a:pt x="360000" y="1253074"/>
                    <a:pt x="360000" y="1352485"/>
                  </a:cubicBezTo>
                  <a:cubicBezTo>
                    <a:pt x="360000" y="1451896"/>
                    <a:pt x="279411" y="1532485"/>
                    <a:pt x="180000" y="1532485"/>
                  </a:cubicBezTo>
                  <a:cubicBezTo>
                    <a:pt x="80589" y="1532485"/>
                    <a:pt x="0" y="1451896"/>
                    <a:pt x="0" y="1352485"/>
                  </a:cubicBezTo>
                  <a:cubicBezTo>
                    <a:pt x="0" y="1253074"/>
                    <a:pt x="80589" y="1172485"/>
                    <a:pt x="180000" y="1172485"/>
                  </a:cubicBezTo>
                  <a:close/>
                  <a:moveTo>
                    <a:pt x="1746809" y="1041808"/>
                  </a:moveTo>
                  <a:cubicBezTo>
                    <a:pt x="1881014" y="1041808"/>
                    <a:pt x="1989809" y="1150603"/>
                    <a:pt x="1989809" y="1284808"/>
                  </a:cubicBezTo>
                  <a:cubicBezTo>
                    <a:pt x="1989809" y="1419013"/>
                    <a:pt x="1881014" y="1527808"/>
                    <a:pt x="1746809" y="1527808"/>
                  </a:cubicBezTo>
                  <a:cubicBezTo>
                    <a:pt x="1612604" y="1527808"/>
                    <a:pt x="1503809" y="1419013"/>
                    <a:pt x="1503809" y="1284808"/>
                  </a:cubicBezTo>
                  <a:cubicBezTo>
                    <a:pt x="1503809" y="1150603"/>
                    <a:pt x="1612604" y="1041808"/>
                    <a:pt x="1746809" y="1041808"/>
                  </a:cubicBezTo>
                  <a:close/>
                  <a:moveTo>
                    <a:pt x="176543" y="717808"/>
                  </a:moveTo>
                  <a:cubicBezTo>
                    <a:pt x="266013" y="717808"/>
                    <a:pt x="338543" y="790338"/>
                    <a:pt x="338543" y="879808"/>
                  </a:cubicBezTo>
                  <a:cubicBezTo>
                    <a:pt x="338543" y="969278"/>
                    <a:pt x="266013" y="1041808"/>
                    <a:pt x="176543" y="1041808"/>
                  </a:cubicBezTo>
                  <a:cubicBezTo>
                    <a:pt x="87073" y="1041808"/>
                    <a:pt x="14543" y="969278"/>
                    <a:pt x="14543" y="879808"/>
                  </a:cubicBezTo>
                  <a:cubicBezTo>
                    <a:pt x="14543" y="790338"/>
                    <a:pt x="87073" y="717808"/>
                    <a:pt x="176543" y="717808"/>
                  </a:cubicBezTo>
                  <a:close/>
                  <a:moveTo>
                    <a:pt x="772973" y="703918"/>
                  </a:moveTo>
                  <a:cubicBezTo>
                    <a:pt x="872384" y="703918"/>
                    <a:pt x="952973" y="784507"/>
                    <a:pt x="952973" y="883918"/>
                  </a:cubicBezTo>
                  <a:cubicBezTo>
                    <a:pt x="952973" y="983329"/>
                    <a:pt x="872384" y="1063918"/>
                    <a:pt x="772973" y="1063918"/>
                  </a:cubicBezTo>
                  <a:cubicBezTo>
                    <a:pt x="673562" y="1063918"/>
                    <a:pt x="592973" y="983329"/>
                    <a:pt x="592973" y="883918"/>
                  </a:cubicBezTo>
                  <a:cubicBezTo>
                    <a:pt x="592973" y="784507"/>
                    <a:pt x="673562" y="703918"/>
                    <a:pt x="772973" y="703918"/>
                  </a:cubicBezTo>
                  <a:close/>
                  <a:moveTo>
                    <a:pt x="1456560" y="487918"/>
                  </a:moveTo>
                  <a:cubicBezTo>
                    <a:pt x="1575854" y="487918"/>
                    <a:pt x="1672560" y="584624"/>
                    <a:pt x="1672560" y="703918"/>
                  </a:cubicBezTo>
                  <a:cubicBezTo>
                    <a:pt x="1672560" y="823212"/>
                    <a:pt x="1575854" y="919918"/>
                    <a:pt x="1456560" y="919918"/>
                  </a:cubicBezTo>
                  <a:cubicBezTo>
                    <a:pt x="1337266" y="919918"/>
                    <a:pt x="1240560" y="823212"/>
                    <a:pt x="1240560" y="703918"/>
                  </a:cubicBezTo>
                  <a:cubicBezTo>
                    <a:pt x="1240560" y="584624"/>
                    <a:pt x="1337266" y="487918"/>
                    <a:pt x="1456560" y="487918"/>
                  </a:cubicBezTo>
                  <a:close/>
                  <a:moveTo>
                    <a:pt x="251366" y="366930"/>
                  </a:moveTo>
                  <a:cubicBezTo>
                    <a:pt x="330895" y="366930"/>
                    <a:pt x="395366" y="431401"/>
                    <a:pt x="395366" y="510930"/>
                  </a:cubicBezTo>
                  <a:cubicBezTo>
                    <a:pt x="395366" y="590459"/>
                    <a:pt x="330895" y="654930"/>
                    <a:pt x="251366" y="654930"/>
                  </a:cubicBezTo>
                  <a:cubicBezTo>
                    <a:pt x="171837" y="654930"/>
                    <a:pt x="107366" y="590459"/>
                    <a:pt x="107366" y="510930"/>
                  </a:cubicBezTo>
                  <a:cubicBezTo>
                    <a:pt x="107366" y="431401"/>
                    <a:pt x="171837" y="366930"/>
                    <a:pt x="251366" y="366930"/>
                  </a:cubicBezTo>
                  <a:close/>
                  <a:moveTo>
                    <a:pt x="755828" y="248560"/>
                  </a:moveTo>
                  <a:cubicBezTo>
                    <a:pt x="845298" y="248560"/>
                    <a:pt x="917828" y="321090"/>
                    <a:pt x="917828" y="410560"/>
                  </a:cubicBezTo>
                  <a:cubicBezTo>
                    <a:pt x="917828" y="500030"/>
                    <a:pt x="845298" y="572560"/>
                    <a:pt x="755828" y="572560"/>
                  </a:cubicBezTo>
                  <a:cubicBezTo>
                    <a:pt x="666358" y="572560"/>
                    <a:pt x="593828" y="500030"/>
                    <a:pt x="593828" y="410560"/>
                  </a:cubicBezTo>
                  <a:cubicBezTo>
                    <a:pt x="593828" y="321090"/>
                    <a:pt x="666358" y="248560"/>
                    <a:pt x="755828" y="248560"/>
                  </a:cubicBezTo>
                  <a:close/>
                  <a:moveTo>
                    <a:pt x="1320161" y="0"/>
                  </a:moveTo>
                  <a:cubicBezTo>
                    <a:pt x="1419572" y="0"/>
                    <a:pt x="1500161" y="80589"/>
                    <a:pt x="1500161" y="180000"/>
                  </a:cubicBezTo>
                  <a:cubicBezTo>
                    <a:pt x="1500161" y="279411"/>
                    <a:pt x="1419572" y="360000"/>
                    <a:pt x="1320161" y="360000"/>
                  </a:cubicBezTo>
                  <a:cubicBezTo>
                    <a:pt x="1220750" y="360000"/>
                    <a:pt x="1140161" y="279411"/>
                    <a:pt x="1140161" y="180000"/>
                  </a:cubicBezTo>
                  <a:cubicBezTo>
                    <a:pt x="1140161" y="80589"/>
                    <a:pt x="1220750" y="0"/>
                    <a:pt x="132016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144">
              <a:extLst>
                <a:ext uri="{FF2B5EF4-FFF2-40B4-BE49-F238E27FC236}">
                  <a16:creationId xmlns:a16="http://schemas.microsoft.com/office/drawing/2014/main" id="{07684650-A47B-43FD-8C4B-5EDBB0F3B479}"/>
                </a:ext>
              </a:extLst>
            </p:cNvPr>
            <p:cNvSpPr>
              <a:spLocks noChangeAspect="1"/>
            </p:cNvSpPr>
            <p:nvPr/>
          </p:nvSpPr>
          <p:spPr>
            <a:xfrm rot="14400000">
              <a:off x="5276669" y="990118"/>
              <a:ext cx="4304842" cy="3442501"/>
            </a:xfrm>
            <a:custGeom>
              <a:avLst/>
              <a:gdLst>
                <a:gd name="connsiteX0" fmla="*/ 384049 w 4304842"/>
                <a:gd name="connsiteY0" fmla="*/ 566982 h 3442501"/>
                <a:gd name="connsiteX1" fmla="*/ 251365 w 4304842"/>
                <a:gd name="connsiteY1" fmla="*/ 654931 h 3442501"/>
                <a:gd name="connsiteX2" fmla="*/ 107365 w 4304842"/>
                <a:gd name="connsiteY2" fmla="*/ 510931 h 3442501"/>
                <a:gd name="connsiteX3" fmla="*/ 251365 w 4304842"/>
                <a:gd name="connsiteY3" fmla="*/ 366931 h 3442501"/>
                <a:gd name="connsiteX4" fmla="*/ 395365 w 4304842"/>
                <a:gd name="connsiteY4" fmla="*/ 510931 h 3442501"/>
                <a:gd name="connsiteX5" fmla="*/ 384049 w 4304842"/>
                <a:gd name="connsiteY5" fmla="*/ 566982 h 3442501"/>
                <a:gd name="connsiteX6" fmla="*/ 325811 w 4304842"/>
                <a:gd name="connsiteY6" fmla="*/ 942866 h 3442501"/>
                <a:gd name="connsiteX7" fmla="*/ 176542 w 4304842"/>
                <a:gd name="connsiteY7" fmla="*/ 1041808 h 3442501"/>
                <a:gd name="connsiteX8" fmla="*/ 14542 w 4304842"/>
                <a:gd name="connsiteY8" fmla="*/ 879809 h 3442501"/>
                <a:gd name="connsiteX9" fmla="*/ 176542 w 4304842"/>
                <a:gd name="connsiteY9" fmla="*/ 717809 h 3442501"/>
                <a:gd name="connsiteX10" fmla="*/ 338542 w 4304842"/>
                <a:gd name="connsiteY10" fmla="*/ 879808 h 3442501"/>
                <a:gd name="connsiteX11" fmla="*/ 325811 w 4304842"/>
                <a:gd name="connsiteY11" fmla="*/ 942866 h 3442501"/>
                <a:gd name="connsiteX12" fmla="*/ 345855 w 4304842"/>
                <a:gd name="connsiteY12" fmla="*/ 1422549 h 3442501"/>
                <a:gd name="connsiteX13" fmla="*/ 180000 w 4304842"/>
                <a:gd name="connsiteY13" fmla="*/ 1532485 h 3442501"/>
                <a:gd name="connsiteX14" fmla="*/ 0 w 4304842"/>
                <a:gd name="connsiteY14" fmla="*/ 1352485 h 3442501"/>
                <a:gd name="connsiteX15" fmla="*/ 180000 w 4304842"/>
                <a:gd name="connsiteY15" fmla="*/ 1172485 h 3442501"/>
                <a:gd name="connsiteX16" fmla="*/ 360000 w 4304842"/>
                <a:gd name="connsiteY16" fmla="*/ 1352485 h 3442501"/>
                <a:gd name="connsiteX17" fmla="*/ 345855 w 4304842"/>
                <a:gd name="connsiteY17" fmla="*/ 1422549 h 3442501"/>
                <a:gd name="connsiteX18" fmla="*/ 905096 w 4304842"/>
                <a:gd name="connsiteY18" fmla="*/ 473618 h 3442501"/>
                <a:gd name="connsiteX19" fmla="*/ 755828 w 4304842"/>
                <a:gd name="connsiteY19" fmla="*/ 572561 h 3442501"/>
                <a:gd name="connsiteX20" fmla="*/ 593828 w 4304842"/>
                <a:gd name="connsiteY20" fmla="*/ 410561 h 3442501"/>
                <a:gd name="connsiteX21" fmla="*/ 755827 w 4304842"/>
                <a:gd name="connsiteY21" fmla="*/ 248561 h 3442501"/>
                <a:gd name="connsiteX22" fmla="*/ 917827 w 4304842"/>
                <a:gd name="connsiteY22" fmla="*/ 410561 h 3442501"/>
                <a:gd name="connsiteX23" fmla="*/ 905096 w 4304842"/>
                <a:gd name="connsiteY23" fmla="*/ 473618 h 3442501"/>
                <a:gd name="connsiteX24" fmla="*/ 938828 w 4304842"/>
                <a:gd name="connsiteY24" fmla="*/ 953983 h 3442501"/>
                <a:gd name="connsiteX25" fmla="*/ 772974 w 4304842"/>
                <a:gd name="connsiteY25" fmla="*/ 1063919 h 3442501"/>
                <a:gd name="connsiteX26" fmla="*/ 592974 w 4304842"/>
                <a:gd name="connsiteY26" fmla="*/ 883919 h 3442501"/>
                <a:gd name="connsiteX27" fmla="*/ 772974 w 4304842"/>
                <a:gd name="connsiteY27" fmla="*/ 703919 h 3442501"/>
                <a:gd name="connsiteX28" fmla="*/ 952974 w 4304842"/>
                <a:gd name="connsiteY28" fmla="*/ 883919 h 3442501"/>
                <a:gd name="connsiteX29" fmla="*/ 938828 w 4304842"/>
                <a:gd name="connsiteY29" fmla="*/ 953983 h 3442501"/>
                <a:gd name="connsiteX30" fmla="*/ 1486016 w 4304842"/>
                <a:gd name="connsiteY30" fmla="*/ 250064 h 3442501"/>
                <a:gd name="connsiteX31" fmla="*/ 1320161 w 4304842"/>
                <a:gd name="connsiteY31" fmla="*/ 360000 h 3442501"/>
                <a:gd name="connsiteX32" fmla="*/ 1140161 w 4304842"/>
                <a:gd name="connsiteY32" fmla="*/ 180000 h 3442501"/>
                <a:gd name="connsiteX33" fmla="*/ 1320161 w 4304842"/>
                <a:gd name="connsiteY33" fmla="*/ 0 h 3442501"/>
                <a:gd name="connsiteX34" fmla="*/ 1500161 w 4304842"/>
                <a:gd name="connsiteY34" fmla="*/ 180000 h 3442501"/>
                <a:gd name="connsiteX35" fmla="*/ 1486016 w 4304842"/>
                <a:gd name="connsiteY35" fmla="*/ 250064 h 3442501"/>
                <a:gd name="connsiteX36" fmla="*/ 509140 w 4304842"/>
                <a:gd name="connsiteY36" fmla="*/ 1973292 h 3442501"/>
                <a:gd name="connsiteX37" fmla="*/ 310115 w 4304842"/>
                <a:gd name="connsiteY37" fmla="*/ 2105214 h 3442501"/>
                <a:gd name="connsiteX38" fmla="*/ 94114 w 4304842"/>
                <a:gd name="connsiteY38" fmla="*/ 1889214 h 3442501"/>
                <a:gd name="connsiteX39" fmla="*/ 310114 w 4304842"/>
                <a:gd name="connsiteY39" fmla="*/ 1673214 h 3442501"/>
                <a:gd name="connsiteX40" fmla="*/ 526114 w 4304842"/>
                <a:gd name="connsiteY40" fmla="*/ 1889214 h 3442501"/>
                <a:gd name="connsiteX41" fmla="*/ 509140 w 4304842"/>
                <a:gd name="connsiteY41" fmla="*/ 1973292 h 3442501"/>
                <a:gd name="connsiteX42" fmla="*/ 1109016 w 4304842"/>
                <a:gd name="connsiteY42" fmla="*/ 1494964 h 3442501"/>
                <a:gd name="connsiteX43" fmla="*/ 909990 w 4304842"/>
                <a:gd name="connsiteY43" fmla="*/ 1626887 h 3442501"/>
                <a:gd name="connsiteX44" fmla="*/ 693990 w 4304842"/>
                <a:gd name="connsiteY44" fmla="*/ 1410887 h 3442501"/>
                <a:gd name="connsiteX45" fmla="*/ 909991 w 4304842"/>
                <a:gd name="connsiteY45" fmla="*/ 1194887 h 3442501"/>
                <a:gd name="connsiteX46" fmla="*/ 1125991 w 4304842"/>
                <a:gd name="connsiteY46" fmla="*/ 1410887 h 3442501"/>
                <a:gd name="connsiteX47" fmla="*/ 1109016 w 4304842"/>
                <a:gd name="connsiteY47" fmla="*/ 1494964 h 3442501"/>
                <a:gd name="connsiteX48" fmla="*/ 1655586 w 4304842"/>
                <a:gd name="connsiteY48" fmla="*/ 787996 h 3442501"/>
                <a:gd name="connsiteX49" fmla="*/ 1456560 w 4304842"/>
                <a:gd name="connsiteY49" fmla="*/ 919919 h 3442501"/>
                <a:gd name="connsiteX50" fmla="*/ 1240560 w 4304842"/>
                <a:gd name="connsiteY50" fmla="*/ 703919 h 3442501"/>
                <a:gd name="connsiteX51" fmla="*/ 1456560 w 4304842"/>
                <a:gd name="connsiteY51" fmla="*/ 487919 h 3442501"/>
                <a:gd name="connsiteX52" fmla="*/ 1672560 w 4304842"/>
                <a:gd name="connsiteY52" fmla="*/ 703919 h 3442501"/>
                <a:gd name="connsiteX53" fmla="*/ 1655586 w 4304842"/>
                <a:gd name="connsiteY53" fmla="*/ 787996 h 3442501"/>
                <a:gd name="connsiteX54" fmla="*/ 834469 w 4304842"/>
                <a:gd name="connsiteY54" fmla="*/ 2556224 h 3442501"/>
                <a:gd name="connsiteX55" fmla="*/ 610565 w 4304842"/>
                <a:gd name="connsiteY55" fmla="*/ 2704638 h 3442501"/>
                <a:gd name="connsiteX56" fmla="*/ 367564 w 4304842"/>
                <a:gd name="connsiteY56" fmla="*/ 2461638 h 3442501"/>
                <a:gd name="connsiteX57" fmla="*/ 610564 w 4304842"/>
                <a:gd name="connsiteY57" fmla="*/ 2218638 h 3442501"/>
                <a:gd name="connsiteX58" fmla="*/ 853565 w 4304842"/>
                <a:gd name="connsiteY58" fmla="*/ 2461638 h 3442501"/>
                <a:gd name="connsiteX59" fmla="*/ 834469 w 4304842"/>
                <a:gd name="connsiteY59" fmla="*/ 2556224 h 3442501"/>
                <a:gd name="connsiteX60" fmla="*/ 1422454 w 4304842"/>
                <a:gd name="connsiteY60" fmla="*/ 2074188 h 3442501"/>
                <a:gd name="connsiteX61" fmla="*/ 1198550 w 4304842"/>
                <a:gd name="connsiteY61" fmla="*/ 2222601 h 3442501"/>
                <a:gd name="connsiteX62" fmla="*/ 955550 w 4304842"/>
                <a:gd name="connsiteY62" fmla="*/ 1979602 h 3442501"/>
                <a:gd name="connsiteX63" fmla="*/ 1198550 w 4304842"/>
                <a:gd name="connsiteY63" fmla="*/ 1736602 h 3442501"/>
                <a:gd name="connsiteX64" fmla="*/ 1441550 w 4304842"/>
                <a:gd name="connsiteY64" fmla="*/ 1979602 h 3442501"/>
                <a:gd name="connsiteX65" fmla="*/ 1422454 w 4304842"/>
                <a:gd name="connsiteY65" fmla="*/ 2074188 h 3442501"/>
                <a:gd name="connsiteX66" fmla="*/ 1970713 w 4304842"/>
                <a:gd name="connsiteY66" fmla="*/ 1379395 h 3442501"/>
                <a:gd name="connsiteX67" fmla="*/ 1746809 w 4304842"/>
                <a:gd name="connsiteY67" fmla="*/ 1527808 h 3442501"/>
                <a:gd name="connsiteX68" fmla="*/ 1503809 w 4304842"/>
                <a:gd name="connsiteY68" fmla="*/ 1284809 h 3442501"/>
                <a:gd name="connsiteX69" fmla="*/ 1746809 w 4304842"/>
                <a:gd name="connsiteY69" fmla="*/ 1041809 h 3442501"/>
                <a:gd name="connsiteX70" fmla="*/ 1989809 w 4304842"/>
                <a:gd name="connsiteY70" fmla="*/ 1284809 h 3442501"/>
                <a:gd name="connsiteX71" fmla="*/ 1970713 w 4304842"/>
                <a:gd name="connsiteY71" fmla="*/ 1379395 h 3442501"/>
                <a:gd name="connsiteX72" fmla="*/ 1336713 w 4304842"/>
                <a:gd name="connsiteY72" fmla="*/ 3207524 h 3442501"/>
                <a:gd name="connsiteX73" fmla="*/ 1097899 w 4304842"/>
                <a:gd name="connsiteY73" fmla="*/ 3334500 h 3442501"/>
                <a:gd name="connsiteX74" fmla="*/ 809899 w 4304842"/>
                <a:gd name="connsiteY74" fmla="*/ 3046500 h 3442501"/>
                <a:gd name="connsiteX75" fmla="*/ 1097898 w 4304842"/>
                <a:gd name="connsiteY75" fmla="*/ 2758501 h 3442501"/>
                <a:gd name="connsiteX76" fmla="*/ 1385898 w 4304842"/>
                <a:gd name="connsiteY76" fmla="*/ 3046500 h 3442501"/>
                <a:gd name="connsiteX77" fmla="*/ 1336713 w 4304842"/>
                <a:gd name="connsiteY77" fmla="*/ 3207524 h 3442501"/>
                <a:gd name="connsiteX78" fmla="*/ 1954939 w 4304842"/>
                <a:gd name="connsiteY78" fmla="*/ 2679552 h 3442501"/>
                <a:gd name="connsiteX79" fmla="*/ 1689572 w 4304842"/>
                <a:gd name="connsiteY79" fmla="*/ 2855449 h 3442501"/>
                <a:gd name="connsiteX80" fmla="*/ 1401571 w 4304842"/>
                <a:gd name="connsiteY80" fmla="*/ 2567449 h 3442501"/>
                <a:gd name="connsiteX81" fmla="*/ 1689571 w 4304842"/>
                <a:gd name="connsiteY81" fmla="*/ 2279449 h 3442501"/>
                <a:gd name="connsiteX82" fmla="*/ 1977571 w 4304842"/>
                <a:gd name="connsiteY82" fmla="*/ 2567449 h 3442501"/>
                <a:gd name="connsiteX83" fmla="*/ 1954939 w 4304842"/>
                <a:gd name="connsiteY83" fmla="*/ 2679552 h 3442501"/>
                <a:gd name="connsiteX84" fmla="*/ 2494303 w 4304842"/>
                <a:gd name="connsiteY84" fmla="*/ 1970400 h 3442501"/>
                <a:gd name="connsiteX85" fmla="*/ 2228935 w 4304842"/>
                <a:gd name="connsiteY85" fmla="*/ 2146298 h 3442501"/>
                <a:gd name="connsiteX86" fmla="*/ 1940935 w 4304842"/>
                <a:gd name="connsiteY86" fmla="*/ 1858298 h 3442501"/>
                <a:gd name="connsiteX87" fmla="*/ 2228935 w 4304842"/>
                <a:gd name="connsiteY87" fmla="*/ 1570297 h 3442501"/>
                <a:gd name="connsiteX88" fmla="*/ 2516935 w 4304842"/>
                <a:gd name="connsiteY88" fmla="*/ 1858298 h 3442501"/>
                <a:gd name="connsiteX89" fmla="*/ 2494303 w 4304842"/>
                <a:gd name="connsiteY89" fmla="*/ 1970400 h 3442501"/>
                <a:gd name="connsiteX90" fmla="*/ 2681065 w 4304842"/>
                <a:gd name="connsiteY90" fmla="*/ 3291717 h 3442501"/>
                <a:gd name="connsiteX91" fmla="*/ 2397474 w 4304842"/>
                <a:gd name="connsiteY91" fmla="*/ 3442501 h 3442501"/>
                <a:gd name="connsiteX92" fmla="*/ 2055474 w 4304842"/>
                <a:gd name="connsiteY92" fmla="*/ 3100501 h 3442501"/>
                <a:gd name="connsiteX93" fmla="*/ 2397474 w 4304842"/>
                <a:gd name="connsiteY93" fmla="*/ 2758501 h 3442501"/>
                <a:gd name="connsiteX94" fmla="*/ 2739474 w 4304842"/>
                <a:gd name="connsiteY94" fmla="*/ 3100501 h 3442501"/>
                <a:gd name="connsiteX95" fmla="*/ 2681065 w 4304842"/>
                <a:gd name="connsiteY95" fmla="*/ 3291717 h 3442501"/>
                <a:gd name="connsiteX96" fmla="*/ 3234471 w 4304842"/>
                <a:gd name="connsiteY96" fmla="*/ 2591040 h 3442501"/>
                <a:gd name="connsiteX97" fmla="*/ 2950879 w 4304842"/>
                <a:gd name="connsiteY97" fmla="*/ 2741824 h 3442501"/>
                <a:gd name="connsiteX98" fmla="*/ 2608879 w 4304842"/>
                <a:gd name="connsiteY98" fmla="*/ 2399824 h 3442501"/>
                <a:gd name="connsiteX99" fmla="*/ 2950879 w 4304842"/>
                <a:gd name="connsiteY99" fmla="*/ 2057825 h 3442501"/>
                <a:gd name="connsiteX100" fmla="*/ 3292879 w 4304842"/>
                <a:gd name="connsiteY100" fmla="*/ 2399824 h 3442501"/>
                <a:gd name="connsiteX101" fmla="*/ 3234471 w 4304842"/>
                <a:gd name="connsiteY101" fmla="*/ 2591040 h 3442501"/>
                <a:gd name="connsiteX102" fmla="*/ 4237212 w 4304842"/>
                <a:gd name="connsiteY102" fmla="*/ 3051601 h 3442501"/>
                <a:gd name="connsiteX103" fmla="*/ 3908842 w 4304842"/>
                <a:gd name="connsiteY103" fmla="*/ 3226194 h 3442501"/>
                <a:gd name="connsiteX104" fmla="*/ 3512842 w 4304842"/>
                <a:gd name="connsiteY104" fmla="*/ 2830193 h 3442501"/>
                <a:gd name="connsiteX105" fmla="*/ 3908842 w 4304842"/>
                <a:gd name="connsiteY105" fmla="*/ 2434193 h 3442501"/>
                <a:gd name="connsiteX106" fmla="*/ 4304842 w 4304842"/>
                <a:gd name="connsiteY106" fmla="*/ 2830194 h 3442501"/>
                <a:gd name="connsiteX107" fmla="*/ 4237212 w 4304842"/>
                <a:gd name="connsiteY107" fmla="*/ 3051601 h 3442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304842" h="3442501">
                  <a:moveTo>
                    <a:pt x="384049" y="566982"/>
                  </a:moveTo>
                  <a:cubicBezTo>
                    <a:pt x="362188" y="618666"/>
                    <a:pt x="311012" y="654931"/>
                    <a:pt x="251365" y="654931"/>
                  </a:cubicBezTo>
                  <a:cubicBezTo>
                    <a:pt x="171837" y="654931"/>
                    <a:pt x="107366" y="590460"/>
                    <a:pt x="107365" y="510931"/>
                  </a:cubicBezTo>
                  <a:cubicBezTo>
                    <a:pt x="107365" y="431402"/>
                    <a:pt x="171836" y="366931"/>
                    <a:pt x="251365" y="366931"/>
                  </a:cubicBezTo>
                  <a:cubicBezTo>
                    <a:pt x="330894" y="366931"/>
                    <a:pt x="395365" y="431402"/>
                    <a:pt x="395365" y="510931"/>
                  </a:cubicBezTo>
                  <a:cubicBezTo>
                    <a:pt x="395365" y="530813"/>
                    <a:pt x="391336" y="549754"/>
                    <a:pt x="384049" y="566982"/>
                  </a:cubicBezTo>
                  <a:close/>
                  <a:moveTo>
                    <a:pt x="325811" y="942866"/>
                  </a:moveTo>
                  <a:cubicBezTo>
                    <a:pt x="301218" y="1001011"/>
                    <a:pt x="243645" y="1041809"/>
                    <a:pt x="176542" y="1041808"/>
                  </a:cubicBezTo>
                  <a:cubicBezTo>
                    <a:pt x="87072" y="1041808"/>
                    <a:pt x="14542" y="969279"/>
                    <a:pt x="14542" y="879809"/>
                  </a:cubicBezTo>
                  <a:cubicBezTo>
                    <a:pt x="14542" y="790338"/>
                    <a:pt x="87072" y="717808"/>
                    <a:pt x="176542" y="717809"/>
                  </a:cubicBezTo>
                  <a:cubicBezTo>
                    <a:pt x="266012" y="717809"/>
                    <a:pt x="338542" y="790338"/>
                    <a:pt x="338542" y="879808"/>
                  </a:cubicBezTo>
                  <a:cubicBezTo>
                    <a:pt x="338542" y="902176"/>
                    <a:pt x="334009" y="923485"/>
                    <a:pt x="325811" y="942866"/>
                  </a:cubicBezTo>
                  <a:close/>
                  <a:moveTo>
                    <a:pt x="345855" y="1422549"/>
                  </a:moveTo>
                  <a:cubicBezTo>
                    <a:pt x="318529" y="1487154"/>
                    <a:pt x="254558" y="1532485"/>
                    <a:pt x="180000" y="1532485"/>
                  </a:cubicBezTo>
                  <a:cubicBezTo>
                    <a:pt x="80589" y="1532485"/>
                    <a:pt x="0" y="1451896"/>
                    <a:pt x="0" y="1352485"/>
                  </a:cubicBezTo>
                  <a:cubicBezTo>
                    <a:pt x="0" y="1253074"/>
                    <a:pt x="80589" y="1172485"/>
                    <a:pt x="180000" y="1172485"/>
                  </a:cubicBezTo>
                  <a:cubicBezTo>
                    <a:pt x="279411" y="1172485"/>
                    <a:pt x="360000" y="1253074"/>
                    <a:pt x="360000" y="1352485"/>
                  </a:cubicBezTo>
                  <a:cubicBezTo>
                    <a:pt x="360000" y="1377338"/>
                    <a:pt x="354963" y="1401014"/>
                    <a:pt x="345855" y="1422549"/>
                  </a:cubicBezTo>
                  <a:close/>
                  <a:moveTo>
                    <a:pt x="905096" y="473618"/>
                  </a:moveTo>
                  <a:cubicBezTo>
                    <a:pt x="880503" y="531763"/>
                    <a:pt x="822930" y="572561"/>
                    <a:pt x="755828" y="572561"/>
                  </a:cubicBezTo>
                  <a:cubicBezTo>
                    <a:pt x="666357" y="572561"/>
                    <a:pt x="593827" y="500031"/>
                    <a:pt x="593828" y="410561"/>
                  </a:cubicBezTo>
                  <a:cubicBezTo>
                    <a:pt x="593828" y="321091"/>
                    <a:pt x="666357" y="248561"/>
                    <a:pt x="755827" y="248561"/>
                  </a:cubicBezTo>
                  <a:cubicBezTo>
                    <a:pt x="845298" y="248561"/>
                    <a:pt x="917827" y="321091"/>
                    <a:pt x="917827" y="410561"/>
                  </a:cubicBezTo>
                  <a:cubicBezTo>
                    <a:pt x="917827" y="432929"/>
                    <a:pt x="913294" y="454237"/>
                    <a:pt x="905096" y="473618"/>
                  </a:cubicBezTo>
                  <a:close/>
                  <a:moveTo>
                    <a:pt x="938828" y="953983"/>
                  </a:moveTo>
                  <a:cubicBezTo>
                    <a:pt x="911503" y="1018588"/>
                    <a:pt x="847532" y="1063919"/>
                    <a:pt x="772974" y="1063919"/>
                  </a:cubicBezTo>
                  <a:cubicBezTo>
                    <a:pt x="673563" y="1063919"/>
                    <a:pt x="592974" y="983330"/>
                    <a:pt x="592974" y="883919"/>
                  </a:cubicBezTo>
                  <a:cubicBezTo>
                    <a:pt x="592974" y="784508"/>
                    <a:pt x="673563" y="703919"/>
                    <a:pt x="772974" y="703919"/>
                  </a:cubicBezTo>
                  <a:cubicBezTo>
                    <a:pt x="872385" y="703919"/>
                    <a:pt x="952974" y="784508"/>
                    <a:pt x="952974" y="883919"/>
                  </a:cubicBezTo>
                  <a:cubicBezTo>
                    <a:pt x="952973" y="908771"/>
                    <a:pt x="947937" y="932448"/>
                    <a:pt x="938828" y="953983"/>
                  </a:cubicBezTo>
                  <a:close/>
                  <a:moveTo>
                    <a:pt x="1486016" y="250064"/>
                  </a:moveTo>
                  <a:cubicBezTo>
                    <a:pt x="1458690" y="314669"/>
                    <a:pt x="1394719" y="360000"/>
                    <a:pt x="1320161" y="360000"/>
                  </a:cubicBezTo>
                  <a:cubicBezTo>
                    <a:pt x="1220750" y="360000"/>
                    <a:pt x="1140161" y="279411"/>
                    <a:pt x="1140161" y="180000"/>
                  </a:cubicBezTo>
                  <a:cubicBezTo>
                    <a:pt x="1140161" y="80589"/>
                    <a:pt x="1220750" y="0"/>
                    <a:pt x="1320161" y="0"/>
                  </a:cubicBezTo>
                  <a:cubicBezTo>
                    <a:pt x="1419572" y="0"/>
                    <a:pt x="1500161" y="80589"/>
                    <a:pt x="1500161" y="180000"/>
                  </a:cubicBezTo>
                  <a:cubicBezTo>
                    <a:pt x="1500161" y="204853"/>
                    <a:pt x="1495124" y="228530"/>
                    <a:pt x="1486016" y="250064"/>
                  </a:cubicBezTo>
                  <a:close/>
                  <a:moveTo>
                    <a:pt x="509140" y="1973292"/>
                  </a:moveTo>
                  <a:cubicBezTo>
                    <a:pt x="476350" y="2050818"/>
                    <a:pt x="399585" y="2105214"/>
                    <a:pt x="310115" y="2105214"/>
                  </a:cubicBezTo>
                  <a:cubicBezTo>
                    <a:pt x="190821" y="2105214"/>
                    <a:pt x="94114" y="2008509"/>
                    <a:pt x="94114" y="1889214"/>
                  </a:cubicBezTo>
                  <a:cubicBezTo>
                    <a:pt x="94115" y="1769920"/>
                    <a:pt x="190821" y="1673214"/>
                    <a:pt x="310114" y="1673214"/>
                  </a:cubicBezTo>
                  <a:cubicBezTo>
                    <a:pt x="429408" y="1673214"/>
                    <a:pt x="526114" y="1769921"/>
                    <a:pt x="526114" y="1889214"/>
                  </a:cubicBezTo>
                  <a:cubicBezTo>
                    <a:pt x="526114" y="1919038"/>
                    <a:pt x="520070" y="1947449"/>
                    <a:pt x="509140" y="1973292"/>
                  </a:cubicBezTo>
                  <a:close/>
                  <a:moveTo>
                    <a:pt x="1109016" y="1494964"/>
                  </a:moveTo>
                  <a:cubicBezTo>
                    <a:pt x="1076226" y="1572490"/>
                    <a:pt x="999461" y="1626887"/>
                    <a:pt x="909990" y="1626887"/>
                  </a:cubicBezTo>
                  <a:cubicBezTo>
                    <a:pt x="790696" y="1626887"/>
                    <a:pt x="693991" y="1530181"/>
                    <a:pt x="693990" y="1410887"/>
                  </a:cubicBezTo>
                  <a:cubicBezTo>
                    <a:pt x="693990" y="1291593"/>
                    <a:pt x="790696" y="1194887"/>
                    <a:pt x="909991" y="1194887"/>
                  </a:cubicBezTo>
                  <a:cubicBezTo>
                    <a:pt x="1029285" y="1194887"/>
                    <a:pt x="1125990" y="1291593"/>
                    <a:pt x="1125991" y="1410887"/>
                  </a:cubicBezTo>
                  <a:cubicBezTo>
                    <a:pt x="1125990" y="1440710"/>
                    <a:pt x="1119946" y="1469122"/>
                    <a:pt x="1109016" y="1494964"/>
                  </a:cubicBezTo>
                  <a:close/>
                  <a:moveTo>
                    <a:pt x="1655586" y="787996"/>
                  </a:moveTo>
                  <a:cubicBezTo>
                    <a:pt x="1622795" y="865521"/>
                    <a:pt x="1546030" y="919919"/>
                    <a:pt x="1456560" y="919919"/>
                  </a:cubicBezTo>
                  <a:cubicBezTo>
                    <a:pt x="1337266" y="919919"/>
                    <a:pt x="1240560" y="823212"/>
                    <a:pt x="1240560" y="703919"/>
                  </a:cubicBezTo>
                  <a:cubicBezTo>
                    <a:pt x="1240560" y="584625"/>
                    <a:pt x="1337266" y="487919"/>
                    <a:pt x="1456560" y="487919"/>
                  </a:cubicBezTo>
                  <a:cubicBezTo>
                    <a:pt x="1575854" y="487919"/>
                    <a:pt x="1672560" y="584625"/>
                    <a:pt x="1672560" y="703919"/>
                  </a:cubicBezTo>
                  <a:cubicBezTo>
                    <a:pt x="1672560" y="733742"/>
                    <a:pt x="1666516" y="762154"/>
                    <a:pt x="1655586" y="787996"/>
                  </a:cubicBezTo>
                  <a:close/>
                  <a:moveTo>
                    <a:pt x="834469" y="2556224"/>
                  </a:moveTo>
                  <a:cubicBezTo>
                    <a:pt x="797579" y="2643441"/>
                    <a:pt x="711218" y="2704638"/>
                    <a:pt x="610565" y="2704638"/>
                  </a:cubicBezTo>
                  <a:cubicBezTo>
                    <a:pt x="476359" y="2704638"/>
                    <a:pt x="367564" y="2595843"/>
                    <a:pt x="367564" y="2461638"/>
                  </a:cubicBezTo>
                  <a:cubicBezTo>
                    <a:pt x="367565" y="2327433"/>
                    <a:pt x="476360" y="2218637"/>
                    <a:pt x="610564" y="2218638"/>
                  </a:cubicBezTo>
                  <a:cubicBezTo>
                    <a:pt x="744770" y="2218637"/>
                    <a:pt x="853565" y="2327433"/>
                    <a:pt x="853565" y="2461638"/>
                  </a:cubicBezTo>
                  <a:cubicBezTo>
                    <a:pt x="853565" y="2495189"/>
                    <a:pt x="846765" y="2527152"/>
                    <a:pt x="834469" y="2556224"/>
                  </a:cubicBezTo>
                  <a:close/>
                  <a:moveTo>
                    <a:pt x="1422454" y="2074188"/>
                  </a:moveTo>
                  <a:cubicBezTo>
                    <a:pt x="1385564" y="2161404"/>
                    <a:pt x="1299204" y="2222601"/>
                    <a:pt x="1198550" y="2222601"/>
                  </a:cubicBezTo>
                  <a:cubicBezTo>
                    <a:pt x="1064344" y="2222602"/>
                    <a:pt x="955550" y="2113807"/>
                    <a:pt x="955550" y="1979602"/>
                  </a:cubicBezTo>
                  <a:cubicBezTo>
                    <a:pt x="955550" y="1845396"/>
                    <a:pt x="1064344" y="1736602"/>
                    <a:pt x="1198550" y="1736602"/>
                  </a:cubicBezTo>
                  <a:cubicBezTo>
                    <a:pt x="1332755" y="1736602"/>
                    <a:pt x="1441550" y="1845397"/>
                    <a:pt x="1441550" y="1979602"/>
                  </a:cubicBezTo>
                  <a:cubicBezTo>
                    <a:pt x="1441550" y="2013153"/>
                    <a:pt x="1434750" y="2045116"/>
                    <a:pt x="1422454" y="2074188"/>
                  </a:cubicBezTo>
                  <a:close/>
                  <a:moveTo>
                    <a:pt x="1970713" y="1379395"/>
                  </a:moveTo>
                  <a:cubicBezTo>
                    <a:pt x="1933824" y="1466611"/>
                    <a:pt x="1847463" y="1527808"/>
                    <a:pt x="1746809" y="1527808"/>
                  </a:cubicBezTo>
                  <a:cubicBezTo>
                    <a:pt x="1612604" y="1527808"/>
                    <a:pt x="1503809" y="1419014"/>
                    <a:pt x="1503809" y="1284809"/>
                  </a:cubicBezTo>
                  <a:cubicBezTo>
                    <a:pt x="1503809" y="1150603"/>
                    <a:pt x="1612604" y="1041809"/>
                    <a:pt x="1746809" y="1041809"/>
                  </a:cubicBezTo>
                  <a:cubicBezTo>
                    <a:pt x="1881014" y="1041809"/>
                    <a:pt x="1989809" y="1150604"/>
                    <a:pt x="1989809" y="1284809"/>
                  </a:cubicBezTo>
                  <a:cubicBezTo>
                    <a:pt x="1989809" y="1318360"/>
                    <a:pt x="1983009" y="1350323"/>
                    <a:pt x="1970713" y="1379395"/>
                  </a:cubicBezTo>
                  <a:close/>
                  <a:moveTo>
                    <a:pt x="1336713" y="3207524"/>
                  </a:moveTo>
                  <a:cubicBezTo>
                    <a:pt x="1284957" y="3284132"/>
                    <a:pt x="1197310" y="3334500"/>
                    <a:pt x="1097899" y="3334500"/>
                  </a:cubicBezTo>
                  <a:cubicBezTo>
                    <a:pt x="938841" y="3334500"/>
                    <a:pt x="809899" y="3205558"/>
                    <a:pt x="809899" y="3046500"/>
                  </a:cubicBezTo>
                  <a:cubicBezTo>
                    <a:pt x="809898" y="2887443"/>
                    <a:pt x="938840" y="2758501"/>
                    <a:pt x="1097898" y="2758501"/>
                  </a:cubicBezTo>
                  <a:cubicBezTo>
                    <a:pt x="1256956" y="2758501"/>
                    <a:pt x="1385898" y="2887443"/>
                    <a:pt x="1385898" y="3046500"/>
                  </a:cubicBezTo>
                  <a:cubicBezTo>
                    <a:pt x="1385898" y="3106147"/>
                    <a:pt x="1367766" y="3161559"/>
                    <a:pt x="1336713" y="3207524"/>
                  </a:cubicBezTo>
                  <a:close/>
                  <a:moveTo>
                    <a:pt x="1954939" y="2679552"/>
                  </a:moveTo>
                  <a:cubicBezTo>
                    <a:pt x="1911218" y="2782919"/>
                    <a:pt x="1808865" y="2855449"/>
                    <a:pt x="1689572" y="2855449"/>
                  </a:cubicBezTo>
                  <a:cubicBezTo>
                    <a:pt x="1530514" y="2855449"/>
                    <a:pt x="1401572" y="2726507"/>
                    <a:pt x="1401571" y="2567449"/>
                  </a:cubicBezTo>
                  <a:cubicBezTo>
                    <a:pt x="1401571" y="2408391"/>
                    <a:pt x="1530513" y="2279449"/>
                    <a:pt x="1689571" y="2279449"/>
                  </a:cubicBezTo>
                  <a:cubicBezTo>
                    <a:pt x="1848629" y="2279449"/>
                    <a:pt x="1977571" y="2408391"/>
                    <a:pt x="1977571" y="2567449"/>
                  </a:cubicBezTo>
                  <a:cubicBezTo>
                    <a:pt x="1977571" y="2607213"/>
                    <a:pt x="1969513" y="2645096"/>
                    <a:pt x="1954939" y="2679552"/>
                  </a:cubicBezTo>
                  <a:close/>
                  <a:moveTo>
                    <a:pt x="2494303" y="1970400"/>
                  </a:moveTo>
                  <a:cubicBezTo>
                    <a:pt x="2450582" y="2073768"/>
                    <a:pt x="2348228" y="2146298"/>
                    <a:pt x="2228935" y="2146298"/>
                  </a:cubicBezTo>
                  <a:cubicBezTo>
                    <a:pt x="2069877" y="2146298"/>
                    <a:pt x="1940935" y="2017356"/>
                    <a:pt x="1940935" y="1858298"/>
                  </a:cubicBezTo>
                  <a:cubicBezTo>
                    <a:pt x="1940935" y="1699239"/>
                    <a:pt x="2069877" y="1570297"/>
                    <a:pt x="2228935" y="1570297"/>
                  </a:cubicBezTo>
                  <a:cubicBezTo>
                    <a:pt x="2387993" y="1570297"/>
                    <a:pt x="2516935" y="1699239"/>
                    <a:pt x="2516935" y="1858298"/>
                  </a:cubicBezTo>
                  <a:cubicBezTo>
                    <a:pt x="2516935" y="1898062"/>
                    <a:pt x="2508876" y="1935944"/>
                    <a:pt x="2494303" y="1970400"/>
                  </a:cubicBezTo>
                  <a:close/>
                  <a:moveTo>
                    <a:pt x="2681065" y="3291717"/>
                  </a:moveTo>
                  <a:cubicBezTo>
                    <a:pt x="2619605" y="3382688"/>
                    <a:pt x="2515525" y="3442500"/>
                    <a:pt x="2397474" y="3442501"/>
                  </a:cubicBezTo>
                  <a:cubicBezTo>
                    <a:pt x="2208593" y="3442501"/>
                    <a:pt x="2055474" y="3289382"/>
                    <a:pt x="2055474" y="3100501"/>
                  </a:cubicBezTo>
                  <a:cubicBezTo>
                    <a:pt x="2055475" y="2911620"/>
                    <a:pt x="2208593" y="2758501"/>
                    <a:pt x="2397474" y="2758501"/>
                  </a:cubicBezTo>
                  <a:cubicBezTo>
                    <a:pt x="2586355" y="2758501"/>
                    <a:pt x="2739474" y="2911620"/>
                    <a:pt x="2739474" y="3100501"/>
                  </a:cubicBezTo>
                  <a:cubicBezTo>
                    <a:pt x="2739474" y="3171331"/>
                    <a:pt x="2717941" y="3237133"/>
                    <a:pt x="2681065" y="3291717"/>
                  </a:cubicBezTo>
                  <a:close/>
                  <a:moveTo>
                    <a:pt x="3234471" y="2591040"/>
                  </a:moveTo>
                  <a:cubicBezTo>
                    <a:pt x="3173011" y="2682012"/>
                    <a:pt x="3068930" y="2741824"/>
                    <a:pt x="2950879" y="2741824"/>
                  </a:cubicBezTo>
                  <a:cubicBezTo>
                    <a:pt x="2761998" y="2741824"/>
                    <a:pt x="2608879" y="2588705"/>
                    <a:pt x="2608879" y="2399824"/>
                  </a:cubicBezTo>
                  <a:cubicBezTo>
                    <a:pt x="2608879" y="2210944"/>
                    <a:pt x="2761998" y="2057825"/>
                    <a:pt x="2950879" y="2057825"/>
                  </a:cubicBezTo>
                  <a:cubicBezTo>
                    <a:pt x="3139760" y="2057825"/>
                    <a:pt x="3292879" y="2210944"/>
                    <a:pt x="3292879" y="2399824"/>
                  </a:cubicBezTo>
                  <a:cubicBezTo>
                    <a:pt x="3292879" y="2470655"/>
                    <a:pt x="3271347" y="2536456"/>
                    <a:pt x="3234471" y="2591040"/>
                  </a:cubicBezTo>
                  <a:close/>
                  <a:moveTo>
                    <a:pt x="4237212" y="3051601"/>
                  </a:moveTo>
                  <a:cubicBezTo>
                    <a:pt x="4166048" y="3156938"/>
                    <a:pt x="4045533" y="3226193"/>
                    <a:pt x="3908842" y="3226194"/>
                  </a:cubicBezTo>
                  <a:cubicBezTo>
                    <a:pt x="3690137" y="3226194"/>
                    <a:pt x="3512842" y="3048899"/>
                    <a:pt x="3512842" y="2830193"/>
                  </a:cubicBezTo>
                  <a:cubicBezTo>
                    <a:pt x="3512842" y="2611489"/>
                    <a:pt x="3690137" y="2434194"/>
                    <a:pt x="3908842" y="2434193"/>
                  </a:cubicBezTo>
                  <a:cubicBezTo>
                    <a:pt x="4127547" y="2434194"/>
                    <a:pt x="4304842" y="2611489"/>
                    <a:pt x="4304842" y="2830194"/>
                  </a:cubicBezTo>
                  <a:cubicBezTo>
                    <a:pt x="4304842" y="2912208"/>
                    <a:pt x="4279910" y="2988399"/>
                    <a:pt x="4237212" y="30516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 145">
              <a:extLst>
                <a:ext uri="{FF2B5EF4-FFF2-40B4-BE49-F238E27FC236}">
                  <a16:creationId xmlns:a16="http://schemas.microsoft.com/office/drawing/2014/main" id="{62510F25-18CC-4B0D-A97D-6A27BD80876B}"/>
                </a:ext>
              </a:extLst>
            </p:cNvPr>
            <p:cNvSpPr>
              <a:spLocks noChangeAspect="1"/>
            </p:cNvSpPr>
            <p:nvPr/>
          </p:nvSpPr>
          <p:spPr>
            <a:xfrm rot="7196901">
              <a:off x="2592315" y="1123467"/>
              <a:ext cx="4304841" cy="3442500"/>
            </a:xfrm>
            <a:custGeom>
              <a:avLst/>
              <a:gdLst>
                <a:gd name="connsiteX0" fmla="*/ 3580471 w 4304841"/>
                <a:gd name="connsiteY0" fmla="*/ 3051600 h 3442500"/>
                <a:gd name="connsiteX1" fmla="*/ 3512841 w 4304841"/>
                <a:gd name="connsiteY1" fmla="*/ 2830193 h 3442500"/>
                <a:gd name="connsiteX2" fmla="*/ 3908841 w 4304841"/>
                <a:gd name="connsiteY2" fmla="*/ 2434193 h 3442500"/>
                <a:gd name="connsiteX3" fmla="*/ 4304841 w 4304841"/>
                <a:gd name="connsiteY3" fmla="*/ 2830193 h 3442500"/>
                <a:gd name="connsiteX4" fmla="*/ 3908841 w 4304841"/>
                <a:gd name="connsiteY4" fmla="*/ 3226193 h 3442500"/>
                <a:gd name="connsiteX5" fmla="*/ 3580471 w 4304841"/>
                <a:gd name="connsiteY5" fmla="*/ 3051600 h 3442500"/>
                <a:gd name="connsiteX6" fmla="*/ 2667286 w 4304841"/>
                <a:gd name="connsiteY6" fmla="*/ 2591040 h 3442500"/>
                <a:gd name="connsiteX7" fmla="*/ 2608878 w 4304841"/>
                <a:gd name="connsiteY7" fmla="*/ 2399825 h 3442500"/>
                <a:gd name="connsiteX8" fmla="*/ 2950878 w 4304841"/>
                <a:gd name="connsiteY8" fmla="*/ 2057825 h 3442500"/>
                <a:gd name="connsiteX9" fmla="*/ 3292878 w 4304841"/>
                <a:gd name="connsiteY9" fmla="*/ 2399825 h 3442500"/>
                <a:gd name="connsiteX10" fmla="*/ 2950878 w 4304841"/>
                <a:gd name="connsiteY10" fmla="*/ 2741825 h 3442500"/>
                <a:gd name="connsiteX11" fmla="*/ 2667286 w 4304841"/>
                <a:gd name="connsiteY11" fmla="*/ 2591040 h 3442500"/>
                <a:gd name="connsiteX12" fmla="*/ 1154305 w 4304841"/>
                <a:gd name="connsiteY12" fmla="*/ 250064 h 3442500"/>
                <a:gd name="connsiteX13" fmla="*/ 1140160 w 4304841"/>
                <a:gd name="connsiteY13" fmla="*/ 180000 h 3442500"/>
                <a:gd name="connsiteX14" fmla="*/ 1320160 w 4304841"/>
                <a:gd name="connsiteY14" fmla="*/ 0 h 3442500"/>
                <a:gd name="connsiteX15" fmla="*/ 1500160 w 4304841"/>
                <a:gd name="connsiteY15" fmla="*/ 180000 h 3442500"/>
                <a:gd name="connsiteX16" fmla="*/ 1320160 w 4304841"/>
                <a:gd name="connsiteY16" fmla="*/ 360000 h 3442500"/>
                <a:gd name="connsiteX17" fmla="*/ 1154305 w 4304841"/>
                <a:gd name="connsiteY17" fmla="*/ 250064 h 3442500"/>
                <a:gd name="connsiteX18" fmla="*/ 1990119 w 4304841"/>
                <a:gd name="connsiteY18" fmla="*/ 2019321 h 3442500"/>
                <a:gd name="connsiteX19" fmla="*/ 1940933 w 4304841"/>
                <a:gd name="connsiteY19" fmla="*/ 1858298 h 3442500"/>
                <a:gd name="connsiteX20" fmla="*/ 2228933 w 4304841"/>
                <a:gd name="connsiteY20" fmla="*/ 1570298 h 3442500"/>
                <a:gd name="connsiteX21" fmla="*/ 2516933 w 4304841"/>
                <a:gd name="connsiteY21" fmla="*/ 1858298 h 3442500"/>
                <a:gd name="connsiteX22" fmla="*/ 2228933 w 4304841"/>
                <a:gd name="connsiteY22" fmla="*/ 2146298 h 3442500"/>
                <a:gd name="connsiteX23" fmla="*/ 1990119 w 4304841"/>
                <a:gd name="connsiteY23" fmla="*/ 2019321 h 3442500"/>
                <a:gd name="connsiteX24" fmla="*/ 1277449 w 4304841"/>
                <a:gd name="connsiteY24" fmla="*/ 824685 h 3442500"/>
                <a:gd name="connsiteX25" fmla="*/ 1240559 w 4304841"/>
                <a:gd name="connsiteY25" fmla="*/ 703917 h 3442500"/>
                <a:gd name="connsiteX26" fmla="*/ 1456559 w 4304841"/>
                <a:gd name="connsiteY26" fmla="*/ 487917 h 3442500"/>
                <a:gd name="connsiteX27" fmla="*/ 1672560 w 4304841"/>
                <a:gd name="connsiteY27" fmla="*/ 703918 h 3442500"/>
                <a:gd name="connsiteX28" fmla="*/ 1456560 w 4304841"/>
                <a:gd name="connsiteY28" fmla="*/ 919918 h 3442500"/>
                <a:gd name="connsiteX29" fmla="*/ 1277449 w 4304841"/>
                <a:gd name="connsiteY29" fmla="*/ 824685 h 3442500"/>
                <a:gd name="connsiteX30" fmla="*/ 1545308 w 4304841"/>
                <a:gd name="connsiteY30" fmla="*/ 1420672 h 3442500"/>
                <a:gd name="connsiteX31" fmla="*/ 1503808 w 4304841"/>
                <a:gd name="connsiteY31" fmla="*/ 1284808 h 3442500"/>
                <a:gd name="connsiteX32" fmla="*/ 1746808 w 4304841"/>
                <a:gd name="connsiteY32" fmla="*/ 1041808 h 3442500"/>
                <a:gd name="connsiteX33" fmla="*/ 1989807 w 4304841"/>
                <a:gd name="connsiteY33" fmla="*/ 1284808 h 3442500"/>
                <a:gd name="connsiteX34" fmla="*/ 1746807 w 4304841"/>
                <a:gd name="connsiteY34" fmla="*/ 1527808 h 3442500"/>
                <a:gd name="connsiteX35" fmla="*/ 1545308 w 4304841"/>
                <a:gd name="connsiteY35" fmla="*/ 1420672 h 3442500"/>
                <a:gd name="connsiteX36" fmla="*/ 606558 w 4304841"/>
                <a:gd name="connsiteY36" fmla="*/ 473617 h 3442500"/>
                <a:gd name="connsiteX37" fmla="*/ 593827 w 4304841"/>
                <a:gd name="connsiteY37" fmla="*/ 410559 h 3442500"/>
                <a:gd name="connsiteX38" fmla="*/ 755827 w 4304841"/>
                <a:gd name="connsiteY38" fmla="*/ 248559 h 3442500"/>
                <a:gd name="connsiteX39" fmla="*/ 917827 w 4304841"/>
                <a:gd name="connsiteY39" fmla="*/ 410559 h 3442500"/>
                <a:gd name="connsiteX40" fmla="*/ 755827 w 4304841"/>
                <a:gd name="connsiteY40" fmla="*/ 572559 h 3442500"/>
                <a:gd name="connsiteX41" fmla="*/ 606558 w 4304841"/>
                <a:gd name="connsiteY41" fmla="*/ 473617 h 3442500"/>
                <a:gd name="connsiteX42" fmla="*/ 2113879 w 4304841"/>
                <a:gd name="connsiteY42" fmla="*/ 3291714 h 3442500"/>
                <a:gd name="connsiteX43" fmla="*/ 2055471 w 4304841"/>
                <a:gd name="connsiteY43" fmla="*/ 3100499 h 3442500"/>
                <a:gd name="connsiteX44" fmla="*/ 2397471 w 4304841"/>
                <a:gd name="connsiteY44" fmla="*/ 2758499 h 3442500"/>
                <a:gd name="connsiteX45" fmla="*/ 2739471 w 4304841"/>
                <a:gd name="connsiteY45" fmla="*/ 3100500 h 3442500"/>
                <a:gd name="connsiteX46" fmla="*/ 2397470 w 4304841"/>
                <a:gd name="connsiteY46" fmla="*/ 3442500 h 3442500"/>
                <a:gd name="connsiteX47" fmla="*/ 2113879 w 4304841"/>
                <a:gd name="connsiteY47" fmla="*/ 3291714 h 3442500"/>
                <a:gd name="connsiteX48" fmla="*/ 607118 w 4304841"/>
                <a:gd name="connsiteY48" fmla="*/ 953981 h 3442500"/>
                <a:gd name="connsiteX49" fmla="*/ 592973 w 4304841"/>
                <a:gd name="connsiteY49" fmla="*/ 883917 h 3442500"/>
                <a:gd name="connsiteX50" fmla="*/ 772973 w 4304841"/>
                <a:gd name="connsiteY50" fmla="*/ 703917 h 3442500"/>
                <a:gd name="connsiteX51" fmla="*/ 952973 w 4304841"/>
                <a:gd name="connsiteY51" fmla="*/ 883917 h 3442500"/>
                <a:gd name="connsiteX52" fmla="*/ 772973 w 4304841"/>
                <a:gd name="connsiteY52" fmla="*/ 1063917 h 3442500"/>
                <a:gd name="connsiteX53" fmla="*/ 607118 w 4304841"/>
                <a:gd name="connsiteY53" fmla="*/ 953981 h 3442500"/>
                <a:gd name="connsiteX54" fmla="*/ 1450756 w 4304841"/>
                <a:gd name="connsiteY54" fmla="*/ 2728472 h 3442500"/>
                <a:gd name="connsiteX55" fmla="*/ 1401570 w 4304841"/>
                <a:gd name="connsiteY55" fmla="*/ 2567449 h 3442500"/>
                <a:gd name="connsiteX56" fmla="*/ 1689570 w 4304841"/>
                <a:gd name="connsiteY56" fmla="*/ 2279449 h 3442500"/>
                <a:gd name="connsiteX57" fmla="*/ 1977570 w 4304841"/>
                <a:gd name="connsiteY57" fmla="*/ 2567449 h 3442500"/>
                <a:gd name="connsiteX58" fmla="*/ 1689570 w 4304841"/>
                <a:gd name="connsiteY58" fmla="*/ 2855449 h 3442500"/>
                <a:gd name="connsiteX59" fmla="*/ 1450756 w 4304841"/>
                <a:gd name="connsiteY59" fmla="*/ 2728472 h 3442500"/>
                <a:gd name="connsiteX60" fmla="*/ 730879 w 4304841"/>
                <a:gd name="connsiteY60" fmla="*/ 1531653 h 3442500"/>
                <a:gd name="connsiteX61" fmla="*/ 693990 w 4304841"/>
                <a:gd name="connsiteY61" fmla="*/ 1410884 h 3442500"/>
                <a:gd name="connsiteX62" fmla="*/ 909990 w 4304841"/>
                <a:gd name="connsiteY62" fmla="*/ 1194884 h 3442500"/>
                <a:gd name="connsiteX63" fmla="*/ 1125990 w 4304841"/>
                <a:gd name="connsiteY63" fmla="*/ 1410885 h 3442500"/>
                <a:gd name="connsiteX64" fmla="*/ 909990 w 4304841"/>
                <a:gd name="connsiteY64" fmla="*/ 1626885 h 3442500"/>
                <a:gd name="connsiteX65" fmla="*/ 730879 w 4304841"/>
                <a:gd name="connsiteY65" fmla="*/ 1531653 h 3442500"/>
                <a:gd name="connsiteX66" fmla="*/ 118682 w 4304841"/>
                <a:gd name="connsiteY66" fmla="*/ 566981 h 3442500"/>
                <a:gd name="connsiteX67" fmla="*/ 107366 w 4304841"/>
                <a:gd name="connsiteY67" fmla="*/ 510930 h 3442500"/>
                <a:gd name="connsiteX68" fmla="*/ 251366 w 4304841"/>
                <a:gd name="connsiteY68" fmla="*/ 366930 h 3442500"/>
                <a:gd name="connsiteX69" fmla="*/ 395366 w 4304841"/>
                <a:gd name="connsiteY69" fmla="*/ 510930 h 3442500"/>
                <a:gd name="connsiteX70" fmla="*/ 251366 w 4304841"/>
                <a:gd name="connsiteY70" fmla="*/ 654930 h 3442500"/>
                <a:gd name="connsiteX71" fmla="*/ 118682 w 4304841"/>
                <a:gd name="connsiteY71" fmla="*/ 566981 h 3442500"/>
                <a:gd name="connsiteX72" fmla="*/ 997049 w 4304841"/>
                <a:gd name="connsiteY72" fmla="*/ 2115465 h 3442500"/>
                <a:gd name="connsiteX73" fmla="*/ 955548 w 4304841"/>
                <a:gd name="connsiteY73" fmla="*/ 1979602 h 3442500"/>
                <a:gd name="connsiteX74" fmla="*/ 1198548 w 4304841"/>
                <a:gd name="connsiteY74" fmla="*/ 1736601 h 3442500"/>
                <a:gd name="connsiteX75" fmla="*/ 1441547 w 4304841"/>
                <a:gd name="connsiteY75" fmla="*/ 1979601 h 3442500"/>
                <a:gd name="connsiteX76" fmla="*/ 1198548 w 4304841"/>
                <a:gd name="connsiteY76" fmla="*/ 2222601 h 3442500"/>
                <a:gd name="connsiteX77" fmla="*/ 997049 w 4304841"/>
                <a:gd name="connsiteY77" fmla="*/ 2115465 h 3442500"/>
                <a:gd name="connsiteX78" fmla="*/ 27272 w 4304841"/>
                <a:gd name="connsiteY78" fmla="*/ 942866 h 3442500"/>
                <a:gd name="connsiteX79" fmla="*/ 14541 w 4304841"/>
                <a:gd name="connsiteY79" fmla="*/ 879809 h 3442500"/>
                <a:gd name="connsiteX80" fmla="*/ 176541 w 4304841"/>
                <a:gd name="connsiteY80" fmla="*/ 717809 h 3442500"/>
                <a:gd name="connsiteX81" fmla="*/ 338542 w 4304841"/>
                <a:gd name="connsiteY81" fmla="*/ 879809 h 3442500"/>
                <a:gd name="connsiteX82" fmla="*/ 176541 w 4304841"/>
                <a:gd name="connsiteY82" fmla="*/ 1041808 h 3442500"/>
                <a:gd name="connsiteX83" fmla="*/ 27272 w 4304841"/>
                <a:gd name="connsiteY83" fmla="*/ 942866 h 3442500"/>
                <a:gd name="connsiteX84" fmla="*/ 14146 w 4304841"/>
                <a:gd name="connsiteY84" fmla="*/ 1422548 h 3442500"/>
                <a:gd name="connsiteX85" fmla="*/ 0 w 4304841"/>
                <a:gd name="connsiteY85" fmla="*/ 1352484 h 3442500"/>
                <a:gd name="connsiteX86" fmla="*/ 180000 w 4304841"/>
                <a:gd name="connsiteY86" fmla="*/ 1172485 h 3442500"/>
                <a:gd name="connsiteX87" fmla="*/ 360000 w 4304841"/>
                <a:gd name="connsiteY87" fmla="*/ 1352485 h 3442500"/>
                <a:gd name="connsiteX88" fmla="*/ 180001 w 4304841"/>
                <a:gd name="connsiteY88" fmla="*/ 1532484 h 3442500"/>
                <a:gd name="connsiteX89" fmla="*/ 14146 w 4304841"/>
                <a:gd name="connsiteY89" fmla="*/ 1422548 h 3442500"/>
                <a:gd name="connsiteX90" fmla="*/ 859083 w 4304841"/>
                <a:gd name="connsiteY90" fmla="*/ 3207524 h 3442500"/>
                <a:gd name="connsiteX91" fmla="*/ 809897 w 4304841"/>
                <a:gd name="connsiteY91" fmla="*/ 3046500 h 3442500"/>
                <a:gd name="connsiteX92" fmla="*/ 1097897 w 4304841"/>
                <a:gd name="connsiteY92" fmla="*/ 2758500 h 3442500"/>
                <a:gd name="connsiteX93" fmla="*/ 1385897 w 4304841"/>
                <a:gd name="connsiteY93" fmla="*/ 3046500 h 3442500"/>
                <a:gd name="connsiteX94" fmla="*/ 1097897 w 4304841"/>
                <a:gd name="connsiteY94" fmla="*/ 3334500 h 3442500"/>
                <a:gd name="connsiteX95" fmla="*/ 859083 w 4304841"/>
                <a:gd name="connsiteY95" fmla="*/ 3207524 h 3442500"/>
                <a:gd name="connsiteX96" fmla="*/ 131003 w 4304841"/>
                <a:gd name="connsiteY96" fmla="*/ 2009982 h 3442500"/>
                <a:gd name="connsiteX97" fmla="*/ 94114 w 4304841"/>
                <a:gd name="connsiteY97" fmla="*/ 1889213 h 3442500"/>
                <a:gd name="connsiteX98" fmla="*/ 310114 w 4304841"/>
                <a:gd name="connsiteY98" fmla="*/ 1673214 h 3442500"/>
                <a:gd name="connsiteX99" fmla="*/ 526114 w 4304841"/>
                <a:gd name="connsiteY99" fmla="*/ 1889214 h 3442500"/>
                <a:gd name="connsiteX100" fmla="*/ 310114 w 4304841"/>
                <a:gd name="connsiteY100" fmla="*/ 2105214 h 3442500"/>
                <a:gd name="connsiteX101" fmla="*/ 131003 w 4304841"/>
                <a:gd name="connsiteY101" fmla="*/ 2009982 h 3442500"/>
                <a:gd name="connsiteX102" fmla="*/ 386660 w 4304841"/>
                <a:gd name="connsiteY102" fmla="*/ 2556224 h 3442500"/>
                <a:gd name="connsiteX103" fmla="*/ 367563 w 4304841"/>
                <a:gd name="connsiteY103" fmla="*/ 2461637 h 3442500"/>
                <a:gd name="connsiteX104" fmla="*/ 610564 w 4304841"/>
                <a:gd name="connsiteY104" fmla="*/ 2218637 h 3442500"/>
                <a:gd name="connsiteX105" fmla="*/ 853563 w 4304841"/>
                <a:gd name="connsiteY105" fmla="*/ 2461637 h 3442500"/>
                <a:gd name="connsiteX106" fmla="*/ 610563 w 4304841"/>
                <a:gd name="connsiteY106" fmla="*/ 2704637 h 3442500"/>
                <a:gd name="connsiteX107" fmla="*/ 386660 w 4304841"/>
                <a:gd name="connsiteY107" fmla="*/ 2556224 h 34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304841" h="3442500">
                  <a:moveTo>
                    <a:pt x="3580471" y="3051600"/>
                  </a:moveTo>
                  <a:cubicBezTo>
                    <a:pt x="3537773" y="2988398"/>
                    <a:pt x="3512841" y="2912208"/>
                    <a:pt x="3512841" y="2830193"/>
                  </a:cubicBezTo>
                  <a:cubicBezTo>
                    <a:pt x="3512841" y="2611488"/>
                    <a:pt x="3690136" y="2434193"/>
                    <a:pt x="3908841" y="2434193"/>
                  </a:cubicBezTo>
                  <a:cubicBezTo>
                    <a:pt x="4127546" y="2434193"/>
                    <a:pt x="4304841" y="2611488"/>
                    <a:pt x="4304841" y="2830193"/>
                  </a:cubicBezTo>
                  <a:cubicBezTo>
                    <a:pt x="4304841" y="3048898"/>
                    <a:pt x="4127546" y="3226193"/>
                    <a:pt x="3908841" y="3226193"/>
                  </a:cubicBezTo>
                  <a:cubicBezTo>
                    <a:pt x="3772151" y="3226193"/>
                    <a:pt x="3651636" y="3156937"/>
                    <a:pt x="3580471" y="3051600"/>
                  </a:cubicBezTo>
                  <a:close/>
                  <a:moveTo>
                    <a:pt x="2667286" y="2591040"/>
                  </a:moveTo>
                  <a:cubicBezTo>
                    <a:pt x="2630410" y="2536457"/>
                    <a:pt x="2608878" y="2470655"/>
                    <a:pt x="2608878" y="2399825"/>
                  </a:cubicBezTo>
                  <a:cubicBezTo>
                    <a:pt x="2608878" y="2210944"/>
                    <a:pt x="2761997" y="2057825"/>
                    <a:pt x="2950878" y="2057825"/>
                  </a:cubicBezTo>
                  <a:cubicBezTo>
                    <a:pt x="3139759" y="2057825"/>
                    <a:pt x="3292878" y="2210944"/>
                    <a:pt x="3292878" y="2399825"/>
                  </a:cubicBezTo>
                  <a:cubicBezTo>
                    <a:pt x="3292878" y="2588706"/>
                    <a:pt x="3139759" y="2741825"/>
                    <a:pt x="2950878" y="2741825"/>
                  </a:cubicBezTo>
                  <a:cubicBezTo>
                    <a:pt x="2832827" y="2741825"/>
                    <a:pt x="2728746" y="2682013"/>
                    <a:pt x="2667286" y="2591040"/>
                  </a:cubicBezTo>
                  <a:close/>
                  <a:moveTo>
                    <a:pt x="1154305" y="250064"/>
                  </a:moveTo>
                  <a:cubicBezTo>
                    <a:pt x="1145197" y="228529"/>
                    <a:pt x="1140160" y="204853"/>
                    <a:pt x="1140160" y="180000"/>
                  </a:cubicBezTo>
                  <a:cubicBezTo>
                    <a:pt x="1140160" y="80589"/>
                    <a:pt x="1220749" y="0"/>
                    <a:pt x="1320160" y="0"/>
                  </a:cubicBezTo>
                  <a:cubicBezTo>
                    <a:pt x="1419571" y="-1"/>
                    <a:pt x="1500160" y="80589"/>
                    <a:pt x="1500160" y="180000"/>
                  </a:cubicBezTo>
                  <a:cubicBezTo>
                    <a:pt x="1500160" y="279411"/>
                    <a:pt x="1419571" y="360000"/>
                    <a:pt x="1320160" y="360000"/>
                  </a:cubicBezTo>
                  <a:cubicBezTo>
                    <a:pt x="1245602" y="360000"/>
                    <a:pt x="1181631" y="314669"/>
                    <a:pt x="1154305" y="250064"/>
                  </a:cubicBezTo>
                  <a:close/>
                  <a:moveTo>
                    <a:pt x="1990119" y="2019321"/>
                  </a:moveTo>
                  <a:cubicBezTo>
                    <a:pt x="1959065" y="1973356"/>
                    <a:pt x="1940933" y="1917944"/>
                    <a:pt x="1940933" y="1858298"/>
                  </a:cubicBezTo>
                  <a:cubicBezTo>
                    <a:pt x="1940933" y="1699240"/>
                    <a:pt x="2069875" y="1570297"/>
                    <a:pt x="2228933" y="1570298"/>
                  </a:cubicBezTo>
                  <a:cubicBezTo>
                    <a:pt x="2387991" y="1570298"/>
                    <a:pt x="2516933" y="1699240"/>
                    <a:pt x="2516933" y="1858298"/>
                  </a:cubicBezTo>
                  <a:cubicBezTo>
                    <a:pt x="2516933" y="2017356"/>
                    <a:pt x="2387991" y="2146298"/>
                    <a:pt x="2228933" y="2146298"/>
                  </a:cubicBezTo>
                  <a:cubicBezTo>
                    <a:pt x="2129522" y="2146298"/>
                    <a:pt x="2041874" y="2095929"/>
                    <a:pt x="1990119" y="2019321"/>
                  </a:cubicBezTo>
                  <a:close/>
                  <a:moveTo>
                    <a:pt x="1277449" y="824685"/>
                  </a:moveTo>
                  <a:cubicBezTo>
                    <a:pt x="1254159" y="790212"/>
                    <a:pt x="1240559" y="748652"/>
                    <a:pt x="1240559" y="703917"/>
                  </a:cubicBezTo>
                  <a:cubicBezTo>
                    <a:pt x="1240560" y="584624"/>
                    <a:pt x="1337266" y="487917"/>
                    <a:pt x="1456559" y="487917"/>
                  </a:cubicBezTo>
                  <a:cubicBezTo>
                    <a:pt x="1575854" y="487917"/>
                    <a:pt x="1672560" y="584623"/>
                    <a:pt x="1672560" y="703918"/>
                  </a:cubicBezTo>
                  <a:cubicBezTo>
                    <a:pt x="1672560" y="823211"/>
                    <a:pt x="1575854" y="919917"/>
                    <a:pt x="1456560" y="919918"/>
                  </a:cubicBezTo>
                  <a:cubicBezTo>
                    <a:pt x="1382001" y="919917"/>
                    <a:pt x="1316266" y="882142"/>
                    <a:pt x="1277449" y="824685"/>
                  </a:cubicBezTo>
                  <a:close/>
                  <a:moveTo>
                    <a:pt x="1545308" y="1420672"/>
                  </a:moveTo>
                  <a:cubicBezTo>
                    <a:pt x="1519107" y="1381889"/>
                    <a:pt x="1503808" y="1335135"/>
                    <a:pt x="1503808" y="1284808"/>
                  </a:cubicBezTo>
                  <a:cubicBezTo>
                    <a:pt x="1503807" y="1150603"/>
                    <a:pt x="1612602" y="1041808"/>
                    <a:pt x="1746808" y="1041808"/>
                  </a:cubicBezTo>
                  <a:cubicBezTo>
                    <a:pt x="1881013" y="1041808"/>
                    <a:pt x="1989807" y="1150603"/>
                    <a:pt x="1989807" y="1284808"/>
                  </a:cubicBezTo>
                  <a:cubicBezTo>
                    <a:pt x="1989807" y="1419013"/>
                    <a:pt x="1881013" y="1527808"/>
                    <a:pt x="1746807" y="1527808"/>
                  </a:cubicBezTo>
                  <a:cubicBezTo>
                    <a:pt x="1662929" y="1527808"/>
                    <a:pt x="1588977" y="1485310"/>
                    <a:pt x="1545308" y="1420672"/>
                  </a:cubicBezTo>
                  <a:close/>
                  <a:moveTo>
                    <a:pt x="606558" y="473617"/>
                  </a:moveTo>
                  <a:cubicBezTo>
                    <a:pt x="598360" y="454235"/>
                    <a:pt x="593827" y="432927"/>
                    <a:pt x="593827" y="410559"/>
                  </a:cubicBezTo>
                  <a:cubicBezTo>
                    <a:pt x="593827" y="321089"/>
                    <a:pt x="666357" y="248559"/>
                    <a:pt x="755827" y="248559"/>
                  </a:cubicBezTo>
                  <a:cubicBezTo>
                    <a:pt x="845297" y="248559"/>
                    <a:pt x="917827" y="321089"/>
                    <a:pt x="917827" y="410559"/>
                  </a:cubicBezTo>
                  <a:cubicBezTo>
                    <a:pt x="917827" y="500029"/>
                    <a:pt x="845297" y="572559"/>
                    <a:pt x="755827" y="572559"/>
                  </a:cubicBezTo>
                  <a:cubicBezTo>
                    <a:pt x="688724" y="572559"/>
                    <a:pt x="631150" y="531761"/>
                    <a:pt x="606558" y="473617"/>
                  </a:cubicBezTo>
                  <a:close/>
                  <a:moveTo>
                    <a:pt x="2113879" y="3291714"/>
                  </a:moveTo>
                  <a:cubicBezTo>
                    <a:pt x="2077003" y="3237131"/>
                    <a:pt x="2055471" y="3171330"/>
                    <a:pt x="2055471" y="3100499"/>
                  </a:cubicBezTo>
                  <a:cubicBezTo>
                    <a:pt x="2055470" y="2911618"/>
                    <a:pt x="2208589" y="2758499"/>
                    <a:pt x="2397471" y="2758499"/>
                  </a:cubicBezTo>
                  <a:cubicBezTo>
                    <a:pt x="2586352" y="2758499"/>
                    <a:pt x="2739471" y="2911618"/>
                    <a:pt x="2739471" y="3100500"/>
                  </a:cubicBezTo>
                  <a:cubicBezTo>
                    <a:pt x="2739471" y="3289380"/>
                    <a:pt x="2586352" y="3442499"/>
                    <a:pt x="2397470" y="3442500"/>
                  </a:cubicBezTo>
                  <a:cubicBezTo>
                    <a:pt x="2279420" y="3442499"/>
                    <a:pt x="2175339" y="3382687"/>
                    <a:pt x="2113879" y="3291714"/>
                  </a:cubicBezTo>
                  <a:close/>
                  <a:moveTo>
                    <a:pt x="607118" y="953981"/>
                  </a:moveTo>
                  <a:cubicBezTo>
                    <a:pt x="598010" y="932447"/>
                    <a:pt x="592973" y="908770"/>
                    <a:pt x="592973" y="883917"/>
                  </a:cubicBezTo>
                  <a:cubicBezTo>
                    <a:pt x="592973" y="784506"/>
                    <a:pt x="673562" y="703917"/>
                    <a:pt x="772973" y="703917"/>
                  </a:cubicBezTo>
                  <a:cubicBezTo>
                    <a:pt x="872384" y="703917"/>
                    <a:pt x="952972" y="784506"/>
                    <a:pt x="952973" y="883917"/>
                  </a:cubicBezTo>
                  <a:cubicBezTo>
                    <a:pt x="952972" y="983328"/>
                    <a:pt x="872384" y="1063917"/>
                    <a:pt x="772973" y="1063917"/>
                  </a:cubicBezTo>
                  <a:cubicBezTo>
                    <a:pt x="698415" y="1063918"/>
                    <a:pt x="634444" y="1018586"/>
                    <a:pt x="607118" y="953981"/>
                  </a:cubicBezTo>
                  <a:close/>
                  <a:moveTo>
                    <a:pt x="1450756" y="2728472"/>
                  </a:moveTo>
                  <a:cubicBezTo>
                    <a:pt x="1419702" y="2682508"/>
                    <a:pt x="1401570" y="2627096"/>
                    <a:pt x="1401570" y="2567449"/>
                  </a:cubicBezTo>
                  <a:cubicBezTo>
                    <a:pt x="1401570" y="2408391"/>
                    <a:pt x="1530512" y="2279448"/>
                    <a:pt x="1689570" y="2279449"/>
                  </a:cubicBezTo>
                  <a:cubicBezTo>
                    <a:pt x="1848628" y="2279449"/>
                    <a:pt x="1977569" y="2408391"/>
                    <a:pt x="1977570" y="2567449"/>
                  </a:cubicBezTo>
                  <a:cubicBezTo>
                    <a:pt x="1977570" y="2726507"/>
                    <a:pt x="1848628" y="2855449"/>
                    <a:pt x="1689570" y="2855449"/>
                  </a:cubicBezTo>
                  <a:cubicBezTo>
                    <a:pt x="1590159" y="2855448"/>
                    <a:pt x="1502511" y="2805081"/>
                    <a:pt x="1450756" y="2728472"/>
                  </a:cubicBezTo>
                  <a:close/>
                  <a:moveTo>
                    <a:pt x="730879" y="1531653"/>
                  </a:moveTo>
                  <a:cubicBezTo>
                    <a:pt x="707590" y="1497179"/>
                    <a:pt x="693990" y="1455620"/>
                    <a:pt x="693990" y="1410884"/>
                  </a:cubicBezTo>
                  <a:cubicBezTo>
                    <a:pt x="693990" y="1291591"/>
                    <a:pt x="790696" y="1194884"/>
                    <a:pt x="909990" y="1194884"/>
                  </a:cubicBezTo>
                  <a:cubicBezTo>
                    <a:pt x="1029284" y="1194885"/>
                    <a:pt x="1125990" y="1291591"/>
                    <a:pt x="1125990" y="1410885"/>
                  </a:cubicBezTo>
                  <a:cubicBezTo>
                    <a:pt x="1125990" y="1530178"/>
                    <a:pt x="1029284" y="1626884"/>
                    <a:pt x="909990" y="1626885"/>
                  </a:cubicBezTo>
                  <a:cubicBezTo>
                    <a:pt x="835431" y="1626884"/>
                    <a:pt x="769696" y="1589109"/>
                    <a:pt x="730879" y="1531653"/>
                  </a:cubicBezTo>
                  <a:close/>
                  <a:moveTo>
                    <a:pt x="118682" y="566981"/>
                  </a:moveTo>
                  <a:cubicBezTo>
                    <a:pt x="111395" y="549753"/>
                    <a:pt x="107366" y="530812"/>
                    <a:pt x="107366" y="510930"/>
                  </a:cubicBezTo>
                  <a:cubicBezTo>
                    <a:pt x="107366" y="431401"/>
                    <a:pt x="171837" y="366929"/>
                    <a:pt x="251366" y="366930"/>
                  </a:cubicBezTo>
                  <a:cubicBezTo>
                    <a:pt x="330895" y="366930"/>
                    <a:pt x="395366" y="431400"/>
                    <a:pt x="395366" y="510930"/>
                  </a:cubicBezTo>
                  <a:cubicBezTo>
                    <a:pt x="395366" y="590458"/>
                    <a:pt x="330895" y="654930"/>
                    <a:pt x="251366" y="654930"/>
                  </a:cubicBezTo>
                  <a:cubicBezTo>
                    <a:pt x="191719" y="654929"/>
                    <a:pt x="140542" y="618664"/>
                    <a:pt x="118682" y="566981"/>
                  </a:cubicBezTo>
                  <a:close/>
                  <a:moveTo>
                    <a:pt x="997049" y="2115465"/>
                  </a:moveTo>
                  <a:cubicBezTo>
                    <a:pt x="970847" y="2076682"/>
                    <a:pt x="955548" y="2029928"/>
                    <a:pt x="955548" y="1979602"/>
                  </a:cubicBezTo>
                  <a:cubicBezTo>
                    <a:pt x="955548" y="1845397"/>
                    <a:pt x="1064343" y="1736601"/>
                    <a:pt x="1198548" y="1736601"/>
                  </a:cubicBezTo>
                  <a:cubicBezTo>
                    <a:pt x="1332753" y="1736601"/>
                    <a:pt x="1441548" y="1845397"/>
                    <a:pt x="1441547" y="1979601"/>
                  </a:cubicBezTo>
                  <a:cubicBezTo>
                    <a:pt x="1441548" y="2113806"/>
                    <a:pt x="1332753" y="2222602"/>
                    <a:pt x="1198548" y="2222601"/>
                  </a:cubicBezTo>
                  <a:cubicBezTo>
                    <a:pt x="1114670" y="2222601"/>
                    <a:pt x="1040717" y="2180103"/>
                    <a:pt x="997049" y="2115465"/>
                  </a:cubicBezTo>
                  <a:close/>
                  <a:moveTo>
                    <a:pt x="27272" y="942866"/>
                  </a:moveTo>
                  <a:cubicBezTo>
                    <a:pt x="19075" y="923485"/>
                    <a:pt x="14542" y="902176"/>
                    <a:pt x="14541" y="879809"/>
                  </a:cubicBezTo>
                  <a:cubicBezTo>
                    <a:pt x="14542" y="790339"/>
                    <a:pt x="87072" y="717809"/>
                    <a:pt x="176541" y="717809"/>
                  </a:cubicBezTo>
                  <a:cubicBezTo>
                    <a:pt x="266012" y="717808"/>
                    <a:pt x="338542" y="790339"/>
                    <a:pt x="338542" y="879809"/>
                  </a:cubicBezTo>
                  <a:cubicBezTo>
                    <a:pt x="338541" y="969279"/>
                    <a:pt x="266011" y="1041808"/>
                    <a:pt x="176541" y="1041808"/>
                  </a:cubicBezTo>
                  <a:cubicBezTo>
                    <a:pt x="109439" y="1041808"/>
                    <a:pt x="51865" y="1001010"/>
                    <a:pt x="27272" y="942866"/>
                  </a:cubicBezTo>
                  <a:close/>
                  <a:moveTo>
                    <a:pt x="14146" y="1422548"/>
                  </a:moveTo>
                  <a:cubicBezTo>
                    <a:pt x="5037" y="1401014"/>
                    <a:pt x="0" y="1377337"/>
                    <a:pt x="0" y="1352484"/>
                  </a:cubicBezTo>
                  <a:cubicBezTo>
                    <a:pt x="1" y="1253073"/>
                    <a:pt x="80589" y="1172485"/>
                    <a:pt x="180000" y="1172485"/>
                  </a:cubicBezTo>
                  <a:cubicBezTo>
                    <a:pt x="279411" y="1172484"/>
                    <a:pt x="360000" y="1253073"/>
                    <a:pt x="360000" y="1352485"/>
                  </a:cubicBezTo>
                  <a:cubicBezTo>
                    <a:pt x="360000" y="1451895"/>
                    <a:pt x="279411" y="1532485"/>
                    <a:pt x="180001" y="1532484"/>
                  </a:cubicBezTo>
                  <a:cubicBezTo>
                    <a:pt x="105442" y="1532485"/>
                    <a:pt x="41472" y="1487153"/>
                    <a:pt x="14146" y="1422548"/>
                  </a:cubicBezTo>
                  <a:close/>
                  <a:moveTo>
                    <a:pt x="859083" y="3207524"/>
                  </a:moveTo>
                  <a:cubicBezTo>
                    <a:pt x="828029" y="3161559"/>
                    <a:pt x="809897" y="3106147"/>
                    <a:pt x="809897" y="3046500"/>
                  </a:cubicBezTo>
                  <a:cubicBezTo>
                    <a:pt x="809897" y="2887442"/>
                    <a:pt x="938839" y="2758500"/>
                    <a:pt x="1097897" y="2758500"/>
                  </a:cubicBezTo>
                  <a:cubicBezTo>
                    <a:pt x="1256955" y="2758500"/>
                    <a:pt x="1385897" y="2887442"/>
                    <a:pt x="1385897" y="3046500"/>
                  </a:cubicBezTo>
                  <a:cubicBezTo>
                    <a:pt x="1385897" y="3205558"/>
                    <a:pt x="1256955" y="3334500"/>
                    <a:pt x="1097897" y="3334500"/>
                  </a:cubicBezTo>
                  <a:cubicBezTo>
                    <a:pt x="998486" y="3334500"/>
                    <a:pt x="910839" y="3284132"/>
                    <a:pt x="859083" y="3207524"/>
                  </a:cubicBezTo>
                  <a:close/>
                  <a:moveTo>
                    <a:pt x="131003" y="2009982"/>
                  </a:moveTo>
                  <a:cubicBezTo>
                    <a:pt x="107714" y="1975508"/>
                    <a:pt x="94114" y="1933949"/>
                    <a:pt x="94114" y="1889213"/>
                  </a:cubicBezTo>
                  <a:cubicBezTo>
                    <a:pt x="94114" y="1769920"/>
                    <a:pt x="190821" y="1673213"/>
                    <a:pt x="310114" y="1673214"/>
                  </a:cubicBezTo>
                  <a:cubicBezTo>
                    <a:pt x="429408" y="1673213"/>
                    <a:pt x="526114" y="1769920"/>
                    <a:pt x="526114" y="1889214"/>
                  </a:cubicBezTo>
                  <a:cubicBezTo>
                    <a:pt x="526114" y="2008508"/>
                    <a:pt x="429408" y="2105213"/>
                    <a:pt x="310114" y="2105214"/>
                  </a:cubicBezTo>
                  <a:cubicBezTo>
                    <a:pt x="235555" y="2105213"/>
                    <a:pt x="169820" y="2067438"/>
                    <a:pt x="131003" y="2009982"/>
                  </a:cubicBezTo>
                  <a:close/>
                  <a:moveTo>
                    <a:pt x="386660" y="2556224"/>
                  </a:moveTo>
                  <a:cubicBezTo>
                    <a:pt x="374363" y="2527151"/>
                    <a:pt x="367563" y="2495188"/>
                    <a:pt x="367563" y="2461637"/>
                  </a:cubicBezTo>
                  <a:cubicBezTo>
                    <a:pt x="367563" y="2327432"/>
                    <a:pt x="476359" y="2218637"/>
                    <a:pt x="610564" y="2218637"/>
                  </a:cubicBezTo>
                  <a:cubicBezTo>
                    <a:pt x="744768" y="2218637"/>
                    <a:pt x="853563" y="2327432"/>
                    <a:pt x="853563" y="2461637"/>
                  </a:cubicBezTo>
                  <a:cubicBezTo>
                    <a:pt x="853563" y="2595842"/>
                    <a:pt x="744769" y="2704637"/>
                    <a:pt x="610563" y="2704637"/>
                  </a:cubicBezTo>
                  <a:cubicBezTo>
                    <a:pt x="509910" y="2704637"/>
                    <a:pt x="423549" y="2643440"/>
                    <a:pt x="386660" y="25562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7" name="TextBox 24">
            <a:extLst>
              <a:ext uri="{FF2B5EF4-FFF2-40B4-BE49-F238E27FC236}">
                <a16:creationId xmlns:a16="http://schemas.microsoft.com/office/drawing/2014/main" id="{5BC44529-95B0-4645-BED6-02E5068E4C9B}"/>
              </a:ext>
            </a:extLst>
          </p:cNvPr>
          <p:cNvSpPr txBox="1"/>
          <p:nvPr/>
        </p:nvSpPr>
        <p:spPr>
          <a:xfrm>
            <a:off x="7716918" y="4086824"/>
            <a:ext cx="314292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RAM</a:t>
            </a:r>
          </a:p>
        </p:txBody>
      </p:sp>
      <p:grpSp>
        <p:nvGrpSpPr>
          <p:cNvPr id="68" name="Group 108">
            <a:extLst>
              <a:ext uri="{FF2B5EF4-FFF2-40B4-BE49-F238E27FC236}">
                <a16:creationId xmlns:a16="http://schemas.microsoft.com/office/drawing/2014/main" id="{B32DBE3D-A434-4965-8F71-FC5D8EE348B5}"/>
              </a:ext>
            </a:extLst>
          </p:cNvPr>
          <p:cNvGrpSpPr/>
          <p:nvPr/>
        </p:nvGrpSpPr>
        <p:grpSpPr>
          <a:xfrm>
            <a:off x="1190348" y="4059938"/>
            <a:ext cx="3317429" cy="272136"/>
            <a:chOff x="5121514" y="939016"/>
            <a:chExt cx="1838814" cy="175990"/>
          </a:xfrm>
        </p:grpSpPr>
        <p:sp>
          <p:nvSpPr>
            <p:cNvPr id="69" name="TextBox 26">
              <a:extLst>
                <a:ext uri="{FF2B5EF4-FFF2-40B4-BE49-F238E27FC236}">
                  <a16:creationId xmlns:a16="http://schemas.microsoft.com/office/drawing/2014/main" id="{3257F802-B1FC-44C3-BF10-AAAAA569449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TextBox 27">
              <a:extLst>
                <a:ext uri="{FF2B5EF4-FFF2-40B4-BE49-F238E27FC236}">
                  <a16:creationId xmlns:a16="http://schemas.microsoft.com/office/drawing/2014/main" id="{2A856671-0D73-4E91-A7B8-513D1C6A041C}"/>
                </a:ext>
              </a:extLst>
            </p:cNvPr>
            <p:cNvSpPr txBox="1"/>
            <p:nvPr/>
          </p:nvSpPr>
          <p:spPr>
            <a:xfrm>
              <a:off x="5121514" y="939016"/>
              <a:ext cx="1742086" cy="1393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9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Gestão de alertas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AFF679E5-EDD1-4F62-BC31-712696CDB0C6}"/>
              </a:ext>
            </a:extLst>
          </p:cNvPr>
          <p:cNvGrpSpPr/>
          <p:nvPr/>
        </p:nvGrpSpPr>
        <p:grpSpPr>
          <a:xfrm>
            <a:off x="1720278" y="3082807"/>
            <a:ext cx="8301152" cy="2106086"/>
            <a:chOff x="968172" y="2284120"/>
            <a:chExt cx="5760640" cy="1729398"/>
          </a:xfrm>
        </p:grpSpPr>
        <p:sp>
          <p:nvSpPr>
            <p:cNvPr id="4" name="Rectangle 43">
              <a:extLst>
                <a:ext uri="{FF2B5EF4-FFF2-40B4-BE49-F238E27FC236}">
                  <a16:creationId xmlns:a16="http://schemas.microsoft.com/office/drawing/2014/main" id="{79C68E24-C647-42BA-AEA7-6E8C7BB9833D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Notificações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FC73C838-B6BE-4583-81FC-2B4C6D7EE3D9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DashBoard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45">
              <a:extLst>
                <a:ext uri="{FF2B5EF4-FFF2-40B4-BE49-F238E27FC236}">
                  <a16:creationId xmlns:a16="http://schemas.microsoft.com/office/drawing/2014/main" id="{1EBF8676-AADD-4D15-AC86-682EB9F02A8C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Telegram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144A89E0-7666-4294-9CF3-CDF28D73BE2F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400" b="1" dirty="0">
                  <a:solidFill>
                    <a:schemeClr val="bg1"/>
                  </a:solidFill>
                  <a:cs typeface="Arial" pitchFamily="34" charset="0"/>
                </a:rPr>
                <a:t>SMS - Twilio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35E60D87-E5E0-4315-B07F-D3A3649B4219}"/>
              </a:ext>
            </a:extLst>
          </p:cNvPr>
          <p:cNvSpPr/>
          <p:nvPr/>
        </p:nvSpPr>
        <p:spPr>
          <a:xfrm>
            <a:off x="2495838" y="5455780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A65AAD85-2290-4853-9DA5-A53941A0A7A8}"/>
              </a:ext>
            </a:extLst>
          </p:cNvPr>
          <p:cNvSpPr/>
          <p:nvPr/>
        </p:nvSpPr>
        <p:spPr>
          <a:xfrm>
            <a:off x="8801341" y="2472952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0FE90FA4-30F3-4E0C-9E02-99024B2454BB}"/>
              </a:ext>
            </a:extLst>
          </p:cNvPr>
          <p:cNvSpPr/>
          <p:nvPr/>
        </p:nvSpPr>
        <p:spPr>
          <a:xfrm flipH="1">
            <a:off x="6703194" y="311625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CA428AD9-BA12-4A9D-BF64-128A3A90DE2F}"/>
              </a:ext>
            </a:extLst>
          </p:cNvPr>
          <p:cNvSpPr/>
          <p:nvPr/>
        </p:nvSpPr>
        <p:spPr>
          <a:xfrm>
            <a:off x="4628271" y="4811151"/>
            <a:ext cx="440722" cy="37774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0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CDD7135-7D69-4F6C-9A66-1B7C35DE9DAA}"/>
              </a:ext>
            </a:extLst>
          </p:cNvPr>
          <p:cNvSpPr/>
          <p:nvPr/>
        </p:nvSpPr>
        <p:spPr>
          <a:xfrm>
            <a:off x="4442342" y="2758888"/>
            <a:ext cx="33073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143216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Inovação</a:t>
            </a: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600DE9B4-FEAD-497A-9230-C9CB19CEC976}"/>
              </a:ext>
            </a:extLst>
          </p:cNvPr>
          <p:cNvSpPr/>
          <p:nvPr/>
        </p:nvSpPr>
        <p:spPr>
          <a:xfrm>
            <a:off x="670571" y="2350793"/>
            <a:ext cx="532746" cy="5327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4E5C5000-0E89-454C-9180-F05CACDC7822}"/>
              </a:ext>
            </a:extLst>
          </p:cNvPr>
          <p:cNvSpPr/>
          <p:nvPr/>
        </p:nvSpPr>
        <p:spPr>
          <a:xfrm>
            <a:off x="670571" y="4080498"/>
            <a:ext cx="532746" cy="5327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7A149-D557-47C6-B8A2-39F7D444ADDF}"/>
              </a:ext>
            </a:extLst>
          </p:cNvPr>
          <p:cNvSpPr txBox="1"/>
          <p:nvPr/>
        </p:nvSpPr>
        <p:spPr>
          <a:xfrm>
            <a:off x="701792" y="2417110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id="{030010E5-39C4-4B98-A9F9-67DDB51D9C69}"/>
              </a:ext>
            </a:extLst>
          </p:cNvPr>
          <p:cNvGrpSpPr/>
          <p:nvPr/>
        </p:nvGrpSpPr>
        <p:grpSpPr>
          <a:xfrm>
            <a:off x="1278637" y="2261535"/>
            <a:ext cx="5686170" cy="588149"/>
            <a:chOff x="6210998" y="1433695"/>
            <a:chExt cx="1457346" cy="5881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6B4106-A5B7-4F90-B0F9-13F54A0D0B66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Twilio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F6111-52D9-4D8C-B912-46217B1B497C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Plataforma de comunicação em nuvem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344D2F12-6814-4A7B-AFDB-CFB7B44A77F4}"/>
              </a:ext>
            </a:extLst>
          </p:cNvPr>
          <p:cNvGrpSpPr/>
          <p:nvPr/>
        </p:nvGrpSpPr>
        <p:grpSpPr>
          <a:xfrm>
            <a:off x="1253296" y="3991240"/>
            <a:ext cx="5711512" cy="616498"/>
            <a:chOff x="6204503" y="1433695"/>
            <a:chExt cx="1463841" cy="6164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E783A-94C7-4838-AA87-00752085D069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JSensors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29C9F4-BD46-40A5-8B87-695B09AF2A72}"/>
                </a:ext>
              </a:extLst>
            </p:cNvPr>
            <p:cNvSpPr txBox="1"/>
            <p:nvPr/>
          </p:nvSpPr>
          <p:spPr>
            <a:xfrm>
              <a:off x="6204503" y="1711639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Dependência do Java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EFC025-0B0E-4985-81AD-0944E2E211A2}"/>
              </a:ext>
            </a:extLst>
          </p:cNvPr>
          <p:cNvSpPr txBox="1"/>
          <p:nvPr/>
        </p:nvSpPr>
        <p:spPr>
          <a:xfrm>
            <a:off x="701792" y="4146815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692AE3D-8B5B-4F1A-9E23-FAD154127C1C}"/>
              </a:ext>
            </a:extLst>
          </p:cNvPr>
          <p:cNvSpPr/>
          <p:nvPr/>
        </p:nvSpPr>
        <p:spPr>
          <a:xfrm>
            <a:off x="1" y="1872342"/>
            <a:ext cx="12218126" cy="4397829"/>
          </a:xfrm>
          <a:custGeom>
            <a:avLst/>
            <a:gdLst>
              <a:gd name="connsiteX0" fmla="*/ 0 w 12209417"/>
              <a:gd name="connsiteY0" fmla="*/ 4284617 h 4284617"/>
              <a:gd name="connsiteX1" fmla="*/ 7977051 w 12209417"/>
              <a:gd name="connsiteY1" fmla="*/ 4284617 h 4284617"/>
              <a:gd name="connsiteX2" fmla="*/ 8342811 w 12209417"/>
              <a:gd name="connsiteY2" fmla="*/ 3579223 h 4284617"/>
              <a:gd name="connsiteX3" fmla="*/ 9448800 w 12209417"/>
              <a:gd name="connsiteY3" fmla="*/ 2725783 h 4284617"/>
              <a:gd name="connsiteX4" fmla="*/ 9657806 w 12209417"/>
              <a:gd name="connsiteY4" fmla="*/ 2063932 h 4284617"/>
              <a:gd name="connsiteX5" fmla="*/ 10755086 w 12209417"/>
              <a:gd name="connsiteY5" fmla="*/ 905692 h 4284617"/>
              <a:gd name="connsiteX6" fmla="*/ 11695611 w 12209417"/>
              <a:gd name="connsiteY6" fmla="*/ 644434 h 4284617"/>
              <a:gd name="connsiteX7" fmla="*/ 12209417 w 12209417"/>
              <a:gd name="connsiteY7" fmla="*/ 0 h 4284617"/>
              <a:gd name="connsiteX0" fmla="*/ 0 w 12583885"/>
              <a:gd name="connsiteY0" fmla="*/ 4354286 h 4354286"/>
              <a:gd name="connsiteX1" fmla="*/ 7977051 w 12583885"/>
              <a:gd name="connsiteY1" fmla="*/ 4354286 h 4354286"/>
              <a:gd name="connsiteX2" fmla="*/ 8342811 w 12583885"/>
              <a:gd name="connsiteY2" fmla="*/ 3648892 h 4354286"/>
              <a:gd name="connsiteX3" fmla="*/ 9448800 w 12583885"/>
              <a:gd name="connsiteY3" fmla="*/ 2795452 h 4354286"/>
              <a:gd name="connsiteX4" fmla="*/ 9657806 w 12583885"/>
              <a:gd name="connsiteY4" fmla="*/ 2133601 h 4354286"/>
              <a:gd name="connsiteX5" fmla="*/ 10755086 w 12583885"/>
              <a:gd name="connsiteY5" fmla="*/ 975361 h 4354286"/>
              <a:gd name="connsiteX6" fmla="*/ 11695611 w 12583885"/>
              <a:gd name="connsiteY6" fmla="*/ 714103 h 4354286"/>
              <a:gd name="connsiteX7" fmla="*/ 12583885 w 12583885"/>
              <a:gd name="connsiteY7" fmla="*/ 0 h 4354286"/>
              <a:gd name="connsiteX0" fmla="*/ 0 w 12653554"/>
              <a:gd name="connsiteY0" fmla="*/ 4371703 h 4371703"/>
              <a:gd name="connsiteX1" fmla="*/ 7977051 w 12653554"/>
              <a:gd name="connsiteY1" fmla="*/ 4371703 h 4371703"/>
              <a:gd name="connsiteX2" fmla="*/ 8342811 w 12653554"/>
              <a:gd name="connsiteY2" fmla="*/ 3666309 h 4371703"/>
              <a:gd name="connsiteX3" fmla="*/ 9448800 w 12653554"/>
              <a:gd name="connsiteY3" fmla="*/ 2812869 h 4371703"/>
              <a:gd name="connsiteX4" fmla="*/ 9657806 w 12653554"/>
              <a:gd name="connsiteY4" fmla="*/ 2151018 h 4371703"/>
              <a:gd name="connsiteX5" fmla="*/ 10755086 w 12653554"/>
              <a:gd name="connsiteY5" fmla="*/ 992778 h 4371703"/>
              <a:gd name="connsiteX6" fmla="*/ 11695611 w 12653554"/>
              <a:gd name="connsiteY6" fmla="*/ 731520 h 4371703"/>
              <a:gd name="connsiteX7" fmla="*/ 12653554 w 12653554"/>
              <a:gd name="connsiteY7" fmla="*/ 0 h 4371703"/>
              <a:gd name="connsiteX0" fmla="*/ 0 w 12218126"/>
              <a:gd name="connsiteY0" fmla="*/ 4397829 h 4397829"/>
              <a:gd name="connsiteX1" fmla="*/ 7541623 w 12218126"/>
              <a:gd name="connsiteY1" fmla="*/ 4371703 h 4397829"/>
              <a:gd name="connsiteX2" fmla="*/ 7907383 w 12218126"/>
              <a:gd name="connsiteY2" fmla="*/ 3666309 h 4397829"/>
              <a:gd name="connsiteX3" fmla="*/ 9013372 w 12218126"/>
              <a:gd name="connsiteY3" fmla="*/ 2812869 h 4397829"/>
              <a:gd name="connsiteX4" fmla="*/ 9222378 w 12218126"/>
              <a:gd name="connsiteY4" fmla="*/ 2151018 h 4397829"/>
              <a:gd name="connsiteX5" fmla="*/ 10319658 w 12218126"/>
              <a:gd name="connsiteY5" fmla="*/ 992778 h 4397829"/>
              <a:gd name="connsiteX6" fmla="*/ 11260183 w 12218126"/>
              <a:gd name="connsiteY6" fmla="*/ 731520 h 4397829"/>
              <a:gd name="connsiteX7" fmla="*/ 12218126 w 12218126"/>
              <a:gd name="connsiteY7" fmla="*/ 0 h 439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8126" h="4397829">
                <a:moveTo>
                  <a:pt x="0" y="4397829"/>
                </a:moveTo>
                <a:lnTo>
                  <a:pt x="7541623" y="4371703"/>
                </a:lnTo>
                <a:lnTo>
                  <a:pt x="7907383" y="3666309"/>
                </a:lnTo>
                <a:lnTo>
                  <a:pt x="9013372" y="2812869"/>
                </a:lnTo>
                <a:lnTo>
                  <a:pt x="9222378" y="2151018"/>
                </a:lnTo>
                <a:lnTo>
                  <a:pt x="10319658" y="992778"/>
                </a:lnTo>
                <a:lnTo>
                  <a:pt x="11260183" y="731520"/>
                </a:lnTo>
                <a:lnTo>
                  <a:pt x="12218126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33A7928-FC43-496E-BCAF-1D2664FA362B}"/>
              </a:ext>
            </a:extLst>
          </p:cNvPr>
          <p:cNvSpPr/>
          <p:nvPr/>
        </p:nvSpPr>
        <p:spPr>
          <a:xfrm>
            <a:off x="8372732" y="3110522"/>
            <a:ext cx="3122587" cy="3159649"/>
          </a:xfrm>
          <a:custGeom>
            <a:avLst/>
            <a:gdLst>
              <a:gd name="connsiteX0" fmla="*/ 3039292 w 3039292"/>
              <a:gd name="connsiteY0" fmla="*/ 0 h 2917371"/>
              <a:gd name="connsiteX1" fmla="*/ 2081349 w 3039292"/>
              <a:gd name="connsiteY1" fmla="*/ 174171 h 2917371"/>
              <a:gd name="connsiteX2" fmla="*/ 1419497 w 3039292"/>
              <a:gd name="connsiteY2" fmla="*/ 975360 h 2917371"/>
              <a:gd name="connsiteX3" fmla="*/ 1271452 w 3039292"/>
              <a:gd name="connsiteY3" fmla="*/ 1628503 h 2917371"/>
              <a:gd name="connsiteX4" fmla="*/ 165463 w 3039292"/>
              <a:gd name="connsiteY4" fmla="*/ 2386149 h 2917371"/>
              <a:gd name="connsiteX5" fmla="*/ 0 w 3039292"/>
              <a:gd name="connsiteY5" fmla="*/ 2917371 h 2917371"/>
              <a:gd name="connsiteX6" fmla="*/ 2891246 w 3039292"/>
              <a:gd name="connsiteY6" fmla="*/ 2917371 h 2917371"/>
              <a:gd name="connsiteX7" fmla="*/ 3039292 w 3039292"/>
              <a:gd name="connsiteY7" fmla="*/ 0 h 2917371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  <a:gd name="connsiteX0" fmla="*/ 2934789 w 2934789"/>
              <a:gd name="connsiteY0" fmla="*/ 0 h 2969622"/>
              <a:gd name="connsiteX1" fmla="*/ 2081349 w 2934789"/>
              <a:gd name="connsiteY1" fmla="*/ 226422 h 2969622"/>
              <a:gd name="connsiteX2" fmla="*/ 1419497 w 2934789"/>
              <a:gd name="connsiteY2" fmla="*/ 1027611 h 2969622"/>
              <a:gd name="connsiteX3" fmla="*/ 1271452 w 2934789"/>
              <a:gd name="connsiteY3" fmla="*/ 1680754 h 2969622"/>
              <a:gd name="connsiteX4" fmla="*/ 165463 w 2934789"/>
              <a:gd name="connsiteY4" fmla="*/ 2438400 h 2969622"/>
              <a:gd name="connsiteX5" fmla="*/ 0 w 2934789"/>
              <a:gd name="connsiteY5" fmla="*/ 2969622 h 2969622"/>
              <a:gd name="connsiteX6" fmla="*/ 2891246 w 2934789"/>
              <a:gd name="connsiteY6" fmla="*/ 2969622 h 2969622"/>
              <a:gd name="connsiteX7" fmla="*/ 2934789 w 2934789"/>
              <a:gd name="connsiteY7" fmla="*/ 0 h 29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4789" h="2969622">
                <a:moveTo>
                  <a:pt x="2934789" y="0"/>
                </a:moveTo>
                <a:lnTo>
                  <a:pt x="2081349" y="226422"/>
                </a:lnTo>
                <a:lnTo>
                  <a:pt x="1419497" y="1027611"/>
                </a:lnTo>
                <a:lnTo>
                  <a:pt x="1271452" y="1680754"/>
                </a:lnTo>
                <a:lnTo>
                  <a:pt x="165463" y="2438400"/>
                </a:lnTo>
                <a:lnTo>
                  <a:pt x="0" y="2969622"/>
                </a:lnTo>
                <a:lnTo>
                  <a:pt x="2891246" y="2969622"/>
                </a:lnTo>
                <a:lnTo>
                  <a:pt x="293478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010D13-A354-40E8-B29C-EF2697A07B08}"/>
              </a:ext>
            </a:extLst>
          </p:cNvPr>
          <p:cNvGrpSpPr/>
          <p:nvPr/>
        </p:nvGrpSpPr>
        <p:grpSpPr>
          <a:xfrm rot="4118366">
            <a:off x="7586520" y="3538142"/>
            <a:ext cx="1225212" cy="1396825"/>
            <a:chOff x="6816663" y="3559142"/>
            <a:chExt cx="1225212" cy="139682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756C278-32D5-4D0A-A318-FD281398500A}"/>
                </a:ext>
              </a:extLst>
            </p:cNvPr>
            <p:cNvSpPr/>
            <p:nvPr/>
          </p:nvSpPr>
          <p:spPr>
            <a:xfrm rot="19820467">
              <a:off x="7603145" y="3621314"/>
              <a:ext cx="99159" cy="1334653"/>
            </a:xfrm>
            <a:prstGeom prst="roundRect">
              <a:avLst>
                <a:gd name="adj" fmla="val 33702"/>
              </a:avLst>
            </a:prstGeom>
            <a:gradFill>
              <a:gsLst>
                <a:gs pos="0">
                  <a:schemeClr val="accent4">
                    <a:lumMod val="80000"/>
                  </a:schemeClr>
                </a:gs>
                <a:gs pos="100000">
                  <a:schemeClr val="accent4">
                    <a:lumMod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7D1A315-785A-430F-BB7E-F8D3023D4845}"/>
                </a:ext>
              </a:extLst>
            </p:cNvPr>
            <p:cNvSpPr/>
            <p:nvPr/>
          </p:nvSpPr>
          <p:spPr>
            <a:xfrm rot="19820467">
              <a:off x="7299763" y="3749789"/>
              <a:ext cx="176582" cy="156543"/>
            </a:xfrm>
            <a:prstGeom prst="roundRect">
              <a:avLst>
                <a:gd name="adj" fmla="val 275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677A9042-1E37-4CA0-BD77-A7B157192A23}"/>
                </a:ext>
              </a:extLst>
            </p:cNvPr>
            <p:cNvSpPr/>
            <p:nvPr/>
          </p:nvSpPr>
          <p:spPr>
            <a:xfrm rot="3412889">
              <a:off x="7609207" y="3406218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1">
              <a:extLst>
                <a:ext uri="{FF2B5EF4-FFF2-40B4-BE49-F238E27FC236}">
                  <a16:creationId xmlns:a16="http://schemas.microsoft.com/office/drawing/2014/main" id="{E1D3DDF8-61E3-4BF2-BFB4-98953CCBE63B}"/>
                </a:ext>
              </a:extLst>
            </p:cNvPr>
            <p:cNvSpPr/>
            <p:nvPr/>
          </p:nvSpPr>
          <p:spPr>
            <a:xfrm rot="14422253" flipH="1">
              <a:off x="6969587" y="3789364"/>
              <a:ext cx="279743" cy="585592"/>
            </a:xfrm>
            <a:custGeom>
              <a:avLst/>
              <a:gdLst>
                <a:gd name="connsiteX0" fmla="*/ 0 w 110689"/>
                <a:gd name="connsiteY0" fmla="*/ 572947 h 572947"/>
                <a:gd name="connsiteX1" fmla="*/ 55345 w 110689"/>
                <a:gd name="connsiteY1" fmla="*/ 0 h 572947"/>
                <a:gd name="connsiteX2" fmla="*/ 110689 w 110689"/>
                <a:gd name="connsiteY2" fmla="*/ 572947 h 572947"/>
                <a:gd name="connsiteX3" fmla="*/ 0 w 110689"/>
                <a:gd name="connsiteY3" fmla="*/ 572947 h 572947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0 w 301126"/>
                <a:gd name="connsiteY0" fmla="*/ 600004 h 600004"/>
                <a:gd name="connsiteX1" fmla="*/ 301126 w 301126"/>
                <a:gd name="connsiteY1" fmla="*/ 0 h 600004"/>
                <a:gd name="connsiteX2" fmla="*/ 110689 w 301126"/>
                <a:gd name="connsiteY2" fmla="*/ 600004 h 600004"/>
                <a:gd name="connsiteX3" fmla="*/ 0 w 301126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141 w 301267"/>
                <a:gd name="connsiteY0" fmla="*/ 600004 h 600004"/>
                <a:gd name="connsiteX1" fmla="*/ 301267 w 301267"/>
                <a:gd name="connsiteY1" fmla="*/ 0 h 600004"/>
                <a:gd name="connsiteX2" fmla="*/ 110830 w 301267"/>
                <a:gd name="connsiteY2" fmla="*/ 600004 h 600004"/>
                <a:gd name="connsiteX3" fmla="*/ 141 w 301267"/>
                <a:gd name="connsiteY3" fmla="*/ 600004 h 600004"/>
                <a:gd name="connsiteX0" fmla="*/ 228 w 279731"/>
                <a:gd name="connsiteY0" fmla="*/ 585592 h 585592"/>
                <a:gd name="connsiteX1" fmla="*/ 279731 w 279731"/>
                <a:gd name="connsiteY1" fmla="*/ 0 h 585592"/>
                <a:gd name="connsiteX2" fmla="*/ 110917 w 279731"/>
                <a:gd name="connsiteY2" fmla="*/ 585592 h 585592"/>
                <a:gd name="connsiteX3" fmla="*/ 228 w 279731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165 w 279668"/>
                <a:gd name="connsiteY0" fmla="*/ 585592 h 585592"/>
                <a:gd name="connsiteX1" fmla="*/ 279668 w 279668"/>
                <a:gd name="connsiteY1" fmla="*/ 0 h 585592"/>
                <a:gd name="connsiteX2" fmla="*/ 110854 w 279668"/>
                <a:gd name="connsiteY2" fmla="*/ 585592 h 585592"/>
                <a:gd name="connsiteX3" fmla="*/ 165 w 279668"/>
                <a:gd name="connsiteY3" fmla="*/ 585592 h 585592"/>
                <a:gd name="connsiteX0" fmla="*/ 240 w 279743"/>
                <a:gd name="connsiteY0" fmla="*/ 585592 h 585592"/>
                <a:gd name="connsiteX1" fmla="*/ 279743 w 279743"/>
                <a:gd name="connsiteY1" fmla="*/ 0 h 585592"/>
                <a:gd name="connsiteX2" fmla="*/ 110929 w 279743"/>
                <a:gd name="connsiteY2" fmla="*/ 585592 h 585592"/>
                <a:gd name="connsiteX3" fmla="*/ 240 w 279743"/>
                <a:gd name="connsiteY3" fmla="*/ 585592 h 58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43" h="585592">
                  <a:moveTo>
                    <a:pt x="240" y="585592"/>
                  </a:moveTo>
                  <a:cubicBezTo>
                    <a:pt x="-2898" y="444351"/>
                    <a:pt x="21192" y="186437"/>
                    <a:pt x="279743" y="0"/>
                  </a:cubicBezTo>
                  <a:cubicBezTo>
                    <a:pt x="102058" y="325112"/>
                    <a:pt x="129667" y="454175"/>
                    <a:pt x="110929" y="585592"/>
                  </a:cubicBezTo>
                  <a:lnTo>
                    <a:pt x="240" y="58559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64E512-E40C-4841-85A1-4D3820143700}"/>
              </a:ext>
            </a:extLst>
          </p:cNvPr>
          <p:cNvGrpSpPr/>
          <p:nvPr/>
        </p:nvGrpSpPr>
        <p:grpSpPr>
          <a:xfrm>
            <a:off x="6707479" y="4133010"/>
            <a:ext cx="1290857" cy="2174487"/>
            <a:chOff x="6707479" y="4133010"/>
            <a:chExt cx="1290857" cy="2174487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5AFD2B91-47EB-4EDD-B467-8F3C0B34014E}"/>
                </a:ext>
              </a:extLst>
            </p:cNvPr>
            <p:cNvSpPr/>
            <p:nvPr/>
          </p:nvSpPr>
          <p:spPr>
            <a:xfrm rot="826668" flipH="1">
              <a:off x="6707479" y="4133010"/>
              <a:ext cx="913301" cy="2174487"/>
            </a:xfrm>
            <a:custGeom>
              <a:avLst/>
              <a:gdLst>
                <a:gd name="connsiteX0" fmla="*/ 598044 w 913301"/>
                <a:gd name="connsiteY0" fmla="*/ 438167 h 2174487"/>
                <a:gd name="connsiteX1" fmla="*/ 425445 w 913301"/>
                <a:gd name="connsiteY1" fmla="*/ 481991 h 2174487"/>
                <a:gd name="connsiteX2" fmla="*/ 417947 w 913301"/>
                <a:gd name="connsiteY2" fmla="*/ 494619 h 2174487"/>
                <a:gd name="connsiteX3" fmla="*/ 474774 w 913301"/>
                <a:gd name="connsiteY3" fmla="*/ 474487 h 2174487"/>
                <a:gd name="connsiteX4" fmla="*/ 657885 w 913301"/>
                <a:gd name="connsiteY4" fmla="*/ 561804 h 2174487"/>
                <a:gd name="connsiteX5" fmla="*/ 570565 w 913301"/>
                <a:gd name="connsiteY5" fmla="*/ 744915 h 2174487"/>
                <a:gd name="connsiteX6" fmla="*/ 284541 w 913301"/>
                <a:gd name="connsiteY6" fmla="*/ 846235 h 2174487"/>
                <a:gd name="connsiteX7" fmla="*/ 207052 w 913301"/>
                <a:gd name="connsiteY7" fmla="*/ 1067613 h 2174487"/>
                <a:gd name="connsiteX8" fmla="*/ 201389 w 913301"/>
                <a:gd name="connsiteY8" fmla="*/ 1097609 h 2174487"/>
                <a:gd name="connsiteX9" fmla="*/ 199968 w 913301"/>
                <a:gd name="connsiteY9" fmla="*/ 1099058 h 2174487"/>
                <a:gd name="connsiteX10" fmla="*/ 15086 w 913301"/>
                <a:gd name="connsiteY10" fmla="*/ 1383405 h 2174487"/>
                <a:gd name="connsiteX11" fmla="*/ 272 w 913301"/>
                <a:gd name="connsiteY11" fmla="*/ 1420786 h 2174487"/>
                <a:gd name="connsiteX12" fmla="*/ 854 w 913301"/>
                <a:gd name="connsiteY12" fmla="*/ 1455662 h 2174487"/>
                <a:gd name="connsiteX13" fmla="*/ 1 w 913301"/>
                <a:gd name="connsiteY13" fmla="*/ 1459892 h 2174487"/>
                <a:gd name="connsiteX14" fmla="*/ 1 w 913301"/>
                <a:gd name="connsiteY14" fmla="*/ 1929005 h 2174487"/>
                <a:gd name="connsiteX15" fmla="*/ 101254 w 913301"/>
                <a:gd name="connsiteY15" fmla="*/ 2030258 h 2174487"/>
                <a:gd name="connsiteX16" fmla="*/ 202507 w 913301"/>
                <a:gd name="connsiteY16" fmla="*/ 1929005 h 2174487"/>
                <a:gd name="connsiteX17" fmla="*/ 202507 w 913301"/>
                <a:gd name="connsiteY17" fmla="*/ 1466652 h 2174487"/>
                <a:gd name="connsiteX18" fmla="*/ 298815 w 913301"/>
                <a:gd name="connsiteY18" fmla="*/ 1318528 h 2174487"/>
                <a:gd name="connsiteX19" fmla="*/ 337331 w 913301"/>
                <a:gd name="connsiteY19" fmla="*/ 1549805 h 2174487"/>
                <a:gd name="connsiteX20" fmla="*/ 356460 w 913301"/>
                <a:gd name="connsiteY20" fmla="*/ 1580473 h 2174487"/>
                <a:gd name="connsiteX21" fmla="*/ 355627 w 913301"/>
                <a:gd name="connsiteY21" fmla="*/ 1585783 h 2174487"/>
                <a:gd name="connsiteX22" fmla="*/ 364676 w 913301"/>
                <a:gd name="connsiteY22" fmla="*/ 1622996 h 2174487"/>
                <a:gd name="connsiteX23" fmla="*/ 596773 w 913301"/>
                <a:gd name="connsiteY23" fmla="*/ 2118901 h 2174487"/>
                <a:gd name="connsiteX24" fmla="*/ 725008 w 913301"/>
                <a:gd name="connsiteY24" fmla="*/ 2165371 h 2174487"/>
                <a:gd name="connsiteX25" fmla="*/ 733716 w 913301"/>
                <a:gd name="connsiteY25" fmla="*/ 2161296 h 2174487"/>
                <a:gd name="connsiteX26" fmla="*/ 780185 w 913301"/>
                <a:gd name="connsiteY26" fmla="*/ 2033061 h 2174487"/>
                <a:gd name="connsiteX27" fmla="*/ 548089 w 913301"/>
                <a:gd name="connsiteY27" fmla="*/ 1537156 h 2174487"/>
                <a:gd name="connsiteX28" fmla="*/ 536735 w 913301"/>
                <a:gd name="connsiteY28" fmla="*/ 1526783 h 2174487"/>
                <a:gd name="connsiteX29" fmla="*/ 537086 w 913301"/>
                <a:gd name="connsiteY29" fmla="*/ 1516540 h 2174487"/>
                <a:gd name="connsiteX30" fmla="*/ 491160 w 913301"/>
                <a:gd name="connsiteY30" fmla="*/ 1240771 h 2174487"/>
                <a:gd name="connsiteX31" fmla="*/ 481099 w 913301"/>
                <a:gd name="connsiteY31" fmla="*/ 1224638 h 2174487"/>
                <a:gd name="connsiteX32" fmla="*/ 511141 w 913301"/>
                <a:gd name="connsiteY32" fmla="*/ 1174053 h 2174487"/>
                <a:gd name="connsiteX33" fmla="*/ 696871 w 913301"/>
                <a:gd name="connsiteY33" fmla="*/ 643431 h 2174487"/>
                <a:gd name="connsiteX34" fmla="*/ 598044 w 913301"/>
                <a:gd name="connsiteY34" fmla="*/ 438167 h 2174487"/>
                <a:gd name="connsiteX35" fmla="*/ 747565 w 913301"/>
                <a:gd name="connsiteY35" fmla="*/ 6308 h 2174487"/>
                <a:gd name="connsiteX36" fmla="*/ 484549 w 913301"/>
                <a:gd name="connsiteY36" fmla="*/ 165736 h 2174487"/>
                <a:gd name="connsiteX37" fmla="*/ 643978 w 913301"/>
                <a:gd name="connsiteY37" fmla="*/ 428754 h 2174487"/>
                <a:gd name="connsiteX38" fmla="*/ 906993 w 913301"/>
                <a:gd name="connsiteY38" fmla="*/ 269326 h 2174487"/>
                <a:gd name="connsiteX39" fmla="*/ 747565 w 913301"/>
                <a:gd name="connsiteY39" fmla="*/ 6308 h 21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3301" h="2174487">
                  <a:moveTo>
                    <a:pt x="598044" y="438167"/>
                  </a:moveTo>
                  <a:cubicBezTo>
                    <a:pt x="535065" y="416124"/>
                    <a:pt x="467628" y="435501"/>
                    <a:pt x="425445" y="481991"/>
                  </a:cubicBezTo>
                  <a:lnTo>
                    <a:pt x="417947" y="494619"/>
                  </a:lnTo>
                  <a:lnTo>
                    <a:pt x="474774" y="474487"/>
                  </a:lnTo>
                  <a:cubicBezTo>
                    <a:pt x="549448" y="448035"/>
                    <a:pt x="631431" y="487126"/>
                    <a:pt x="657885" y="561804"/>
                  </a:cubicBezTo>
                  <a:cubicBezTo>
                    <a:pt x="684334" y="636480"/>
                    <a:pt x="645243" y="718462"/>
                    <a:pt x="570565" y="744915"/>
                  </a:cubicBezTo>
                  <a:lnTo>
                    <a:pt x="284541" y="846235"/>
                  </a:lnTo>
                  <a:lnTo>
                    <a:pt x="207052" y="1067613"/>
                  </a:lnTo>
                  <a:lnTo>
                    <a:pt x="201389" y="1097609"/>
                  </a:lnTo>
                  <a:lnTo>
                    <a:pt x="199968" y="1099058"/>
                  </a:lnTo>
                  <a:lnTo>
                    <a:pt x="15086" y="1383405"/>
                  </a:lnTo>
                  <a:cubicBezTo>
                    <a:pt x="7465" y="1395126"/>
                    <a:pt x="2579" y="1407835"/>
                    <a:pt x="272" y="1420786"/>
                  </a:cubicBezTo>
                  <a:cubicBezTo>
                    <a:pt x="466" y="1432411"/>
                    <a:pt x="661" y="1444036"/>
                    <a:pt x="854" y="1455662"/>
                  </a:cubicBezTo>
                  <a:cubicBezTo>
                    <a:pt x="569" y="1457072"/>
                    <a:pt x="286" y="1458482"/>
                    <a:pt x="1" y="1459892"/>
                  </a:cubicBezTo>
                  <a:lnTo>
                    <a:pt x="1" y="1929005"/>
                  </a:lnTo>
                  <a:cubicBezTo>
                    <a:pt x="0" y="1984924"/>
                    <a:pt x="45334" y="2030258"/>
                    <a:pt x="101254" y="2030258"/>
                  </a:cubicBezTo>
                  <a:cubicBezTo>
                    <a:pt x="157173" y="2030258"/>
                    <a:pt x="202507" y="1984925"/>
                    <a:pt x="202507" y="1929005"/>
                  </a:cubicBezTo>
                  <a:lnTo>
                    <a:pt x="202507" y="1466652"/>
                  </a:lnTo>
                  <a:lnTo>
                    <a:pt x="298815" y="1318528"/>
                  </a:lnTo>
                  <a:lnTo>
                    <a:pt x="337331" y="1549805"/>
                  </a:lnTo>
                  <a:lnTo>
                    <a:pt x="356460" y="1580473"/>
                  </a:lnTo>
                  <a:lnTo>
                    <a:pt x="355627" y="1585783"/>
                  </a:lnTo>
                  <a:cubicBezTo>
                    <a:pt x="356100" y="1598301"/>
                    <a:pt x="359033" y="1610935"/>
                    <a:pt x="364676" y="1622996"/>
                  </a:cubicBezTo>
                  <a:lnTo>
                    <a:pt x="596773" y="2118901"/>
                  </a:lnTo>
                  <a:cubicBezTo>
                    <a:pt x="619352" y="2167144"/>
                    <a:pt x="676765" y="2187950"/>
                    <a:pt x="725008" y="2165371"/>
                  </a:cubicBezTo>
                  <a:lnTo>
                    <a:pt x="733716" y="2161296"/>
                  </a:lnTo>
                  <a:cubicBezTo>
                    <a:pt x="781959" y="2138716"/>
                    <a:pt x="802762" y="2081302"/>
                    <a:pt x="780185" y="2033061"/>
                  </a:cubicBezTo>
                  <a:lnTo>
                    <a:pt x="548089" y="1537156"/>
                  </a:lnTo>
                  <a:lnTo>
                    <a:pt x="536735" y="1526783"/>
                  </a:lnTo>
                  <a:cubicBezTo>
                    <a:pt x="536852" y="1523368"/>
                    <a:pt x="536970" y="1519954"/>
                    <a:pt x="537086" y="1516540"/>
                  </a:cubicBezTo>
                  <a:lnTo>
                    <a:pt x="491160" y="1240771"/>
                  </a:lnTo>
                  <a:lnTo>
                    <a:pt x="481099" y="1224638"/>
                  </a:lnTo>
                  <a:lnTo>
                    <a:pt x="511141" y="1174053"/>
                  </a:lnTo>
                  <a:lnTo>
                    <a:pt x="696871" y="643431"/>
                  </a:lnTo>
                  <a:cubicBezTo>
                    <a:pt x="726262" y="559458"/>
                    <a:pt x="682016" y="467558"/>
                    <a:pt x="598044" y="438167"/>
                  </a:cubicBezTo>
                  <a:close/>
                  <a:moveTo>
                    <a:pt x="747565" y="6308"/>
                  </a:moveTo>
                  <a:cubicBezTo>
                    <a:pt x="630910" y="-22296"/>
                    <a:pt x="513153" y="49082"/>
                    <a:pt x="484549" y="165736"/>
                  </a:cubicBezTo>
                  <a:cubicBezTo>
                    <a:pt x="455943" y="282391"/>
                    <a:pt x="527323" y="400148"/>
                    <a:pt x="643978" y="428754"/>
                  </a:cubicBezTo>
                  <a:cubicBezTo>
                    <a:pt x="760630" y="457358"/>
                    <a:pt x="878388" y="385980"/>
                    <a:pt x="906993" y="269326"/>
                  </a:cubicBezTo>
                  <a:cubicBezTo>
                    <a:pt x="935599" y="152671"/>
                    <a:pt x="864219" y="34914"/>
                    <a:pt x="747565" y="6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D1689CD-88B2-427D-BC9F-24203824832B}"/>
                </a:ext>
              </a:extLst>
            </p:cNvPr>
            <p:cNvSpPr/>
            <p:nvPr/>
          </p:nvSpPr>
          <p:spPr>
            <a:xfrm rot="18162989">
              <a:off x="7251630" y="4555333"/>
              <a:ext cx="211547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5C768F9-3413-4797-9277-DC6A1D815625}"/>
                </a:ext>
              </a:extLst>
            </p:cNvPr>
            <p:cNvSpPr/>
            <p:nvPr/>
          </p:nvSpPr>
          <p:spPr>
            <a:xfrm rot="15304124">
              <a:off x="7633046" y="4614399"/>
              <a:ext cx="171813" cy="5587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45F92F3-33B0-4D71-8D44-069D6A3E491B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934997"/>
            <a:ext cx="1008000" cy="107803"/>
            <a:chOff x="9071572" y="5941778"/>
            <a:chExt cx="1177490" cy="125929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FED3A86-5414-4203-9BA3-FE61F6003063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A28301F-FF9C-4975-AB8A-FB22D01ADF3F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E61E40F-6909-47A8-B0AB-19DDCEB9F79A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EFAFF53-1F3C-4C94-9049-2B65859A267B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2C05765-5EA3-4BE5-B6EE-42281EAD3E8C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DD729E4-AADE-4255-B8A1-5B1A508112E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56534FA-5884-4C02-A2C0-0E140F186969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E944B2B-5CBC-4335-9F34-67ECCF90397E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D69F39-3895-44AF-BD4C-1698B58214D3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DB9B84A-AC18-4BBD-9884-C4E580CDAEB6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90B85CB-4121-4FD4-8B4B-077C9080DA9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E98CB23-7782-4985-A6EE-FE3684DACBB2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2DF64D44-FF8B-4FAD-82CF-FE26E7DD93D2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A94D779-99DA-4708-8F35-2F40A070C9F8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E049DDF-8D41-47C8-80B7-15AF5BB6E9C3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757235"/>
            <a:ext cx="1008000" cy="107803"/>
            <a:chOff x="9071572" y="5941778"/>
            <a:chExt cx="1177490" cy="125929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5F565E2-4097-4880-9B26-F3E031FA4DCB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D774BB5-3D58-4CC6-94DD-81120334AD85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A678A815-48D7-4BE4-BA1A-7A935431F90C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B62650F2-BB92-4ED6-8018-9578D3F7AAF2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EA9BFCA-16EB-42B3-933A-B39A28D81270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0C192F4-B36F-4154-B84E-71B1482CC367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C9BE2A1-831A-48FC-8747-6491BB9BFFCB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5FA159B1-8C90-4E19-A608-F076ADBD9BA2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BF41BB92-EE7C-4EF6-B600-016040753674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E2470BEF-2D6A-4875-B654-1CD15BDD348E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0E9FB2B-5A4E-4233-9F74-0C691C67CB3B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09F608B-9A3D-44A6-8D70-FAE2CBD97C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39211-D4CB-4F59-B56C-9E8C038C3D79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FCCAED8-631C-4D06-8C78-257175973E1D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B6E6269-A995-41CC-8AEB-E4DD10FD4DDD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579473"/>
            <a:ext cx="1008000" cy="107803"/>
            <a:chOff x="9071572" y="5941778"/>
            <a:chExt cx="1177490" cy="125929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B0F1F6B-DFDE-40E7-B099-995034BD0F9E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D18FD4-E8F8-4E83-A1AF-DC6A9EC09B8D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427E8CF-4C79-4D5C-A8C1-60A9CB9AA0B4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E20212E-C2CC-43F7-9733-33FEC5B9C034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D19FD3AF-A1C7-46E4-9623-99E260801C9E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5B7D15A-566C-4B4B-875D-A862983F82B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CC5017A6-B7CD-43EE-ABC1-2AAC9D3D5722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E34AF69-9EDC-4657-B795-06F84F2E60F8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29E9C76-D2BF-4587-8E30-EE19AE47EEF1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FC6B72B7-A478-4F2F-9DE6-C5177B3FCC98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EEBA67D-8F9D-4D1C-92FD-8E47D906308C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FD5F4B6-CB62-4F1F-9283-5FA8A10CF4D3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D5323F8B-9AEA-4FF7-B11A-1073E1AED60A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2101E482-44FA-4F7D-BFAF-18B5EA069D13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E4FD016-7812-42E2-B01B-5A908B9DB759}"/>
              </a:ext>
            </a:extLst>
          </p:cNvPr>
          <p:cNvGrpSpPr>
            <a:grpSpLocks noChangeAspect="1"/>
          </p:cNvGrpSpPr>
          <p:nvPr/>
        </p:nvGrpSpPr>
        <p:grpSpPr>
          <a:xfrm>
            <a:off x="9478498" y="5401711"/>
            <a:ext cx="1008000" cy="107803"/>
            <a:chOff x="9071572" y="5941778"/>
            <a:chExt cx="1177490" cy="125929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66FCC967-84A0-4306-9470-B820CA377E9C}"/>
                </a:ext>
              </a:extLst>
            </p:cNvPr>
            <p:cNvSpPr/>
            <p:nvPr/>
          </p:nvSpPr>
          <p:spPr>
            <a:xfrm>
              <a:off x="9071572" y="5941778"/>
              <a:ext cx="1177490" cy="125929"/>
            </a:xfrm>
            <a:prstGeom prst="roundRect">
              <a:avLst>
                <a:gd name="adj" fmla="val 2047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766944D-FB8A-4F3C-9282-0A2116075251}"/>
                </a:ext>
              </a:extLst>
            </p:cNvPr>
            <p:cNvSpPr/>
            <p:nvPr/>
          </p:nvSpPr>
          <p:spPr>
            <a:xfrm flipH="1">
              <a:off x="91079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F26F49D-91CC-4562-8931-496FAA22CC2B}"/>
                </a:ext>
              </a:extLst>
            </p:cNvPr>
            <p:cNvSpPr/>
            <p:nvPr/>
          </p:nvSpPr>
          <p:spPr>
            <a:xfrm flipH="1">
              <a:off x="91960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664EC3C-D3C8-4B19-8915-D3088B885FC1}"/>
                </a:ext>
              </a:extLst>
            </p:cNvPr>
            <p:cNvSpPr/>
            <p:nvPr/>
          </p:nvSpPr>
          <p:spPr>
            <a:xfrm flipH="1">
              <a:off x="92841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2F4DE4A8-1300-4707-ABE5-CCDE743BCE39}"/>
                </a:ext>
              </a:extLst>
            </p:cNvPr>
            <p:cNvSpPr/>
            <p:nvPr/>
          </p:nvSpPr>
          <p:spPr>
            <a:xfrm flipH="1">
              <a:off x="937226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5601743A-7923-4F91-A09B-F3314F5A643C}"/>
                </a:ext>
              </a:extLst>
            </p:cNvPr>
            <p:cNvSpPr/>
            <p:nvPr/>
          </p:nvSpPr>
          <p:spPr>
            <a:xfrm flipH="1">
              <a:off x="946035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E821596A-BA32-4B9A-9C0F-593F802BE9A0}"/>
                </a:ext>
              </a:extLst>
            </p:cNvPr>
            <p:cNvSpPr/>
            <p:nvPr/>
          </p:nvSpPr>
          <p:spPr>
            <a:xfrm flipH="1">
              <a:off x="954844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8994544-2644-4CA2-9645-27A252CC40B9}"/>
                </a:ext>
              </a:extLst>
            </p:cNvPr>
            <p:cNvSpPr/>
            <p:nvPr/>
          </p:nvSpPr>
          <p:spPr>
            <a:xfrm flipH="1">
              <a:off x="963653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F7CACFAF-BD91-49DF-8909-B710C7907220}"/>
                </a:ext>
              </a:extLst>
            </p:cNvPr>
            <p:cNvSpPr/>
            <p:nvPr/>
          </p:nvSpPr>
          <p:spPr>
            <a:xfrm flipH="1">
              <a:off x="972462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ECFD6812-0B0A-4F60-8DFD-E94C9776CB70}"/>
                </a:ext>
              </a:extLst>
            </p:cNvPr>
            <p:cNvSpPr/>
            <p:nvPr/>
          </p:nvSpPr>
          <p:spPr>
            <a:xfrm flipH="1">
              <a:off x="981271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7B08001-2456-4301-87CE-A604682F798E}"/>
                </a:ext>
              </a:extLst>
            </p:cNvPr>
            <p:cNvSpPr/>
            <p:nvPr/>
          </p:nvSpPr>
          <p:spPr>
            <a:xfrm flipH="1">
              <a:off x="990080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430C94A5-5E1F-4EB6-A530-6A1547D41A30}"/>
                </a:ext>
              </a:extLst>
            </p:cNvPr>
            <p:cNvSpPr/>
            <p:nvPr/>
          </p:nvSpPr>
          <p:spPr>
            <a:xfrm flipH="1">
              <a:off x="998889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C2A71A24-A033-468C-B24D-71CFC58D5554}"/>
                </a:ext>
              </a:extLst>
            </p:cNvPr>
            <p:cNvSpPr/>
            <p:nvPr/>
          </p:nvSpPr>
          <p:spPr>
            <a:xfrm flipH="1">
              <a:off x="1007698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019F745-3F0E-44E5-9FF5-A5D777B7DCE4}"/>
                </a:ext>
              </a:extLst>
            </p:cNvPr>
            <p:cNvSpPr/>
            <p:nvPr/>
          </p:nvSpPr>
          <p:spPr>
            <a:xfrm flipH="1">
              <a:off x="10165079" y="5941778"/>
              <a:ext cx="45719" cy="125929"/>
            </a:xfrm>
            <a:prstGeom prst="roundRect">
              <a:avLst>
                <a:gd name="adj" fmla="val 20474"/>
              </a:avLst>
            </a:prstGeom>
            <a:gradFill>
              <a:gsLst>
                <a:gs pos="0">
                  <a:schemeClr val="accent4">
                    <a:lumMod val="90000"/>
                  </a:schemeClr>
                </a:gs>
                <a:gs pos="100000">
                  <a:schemeClr val="accent4">
                    <a:lumMod val="9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19">
            <a:extLst>
              <a:ext uri="{FF2B5EF4-FFF2-40B4-BE49-F238E27FC236}">
                <a16:creationId xmlns:a16="http://schemas.microsoft.com/office/drawing/2014/main" id="{79A89352-C7D9-4594-8685-ED39585F2276}"/>
              </a:ext>
            </a:extLst>
          </p:cNvPr>
          <p:cNvGrpSpPr>
            <a:grpSpLocks noChangeAspect="1"/>
          </p:cNvGrpSpPr>
          <p:nvPr/>
        </p:nvGrpSpPr>
        <p:grpSpPr>
          <a:xfrm>
            <a:off x="10280538" y="5066115"/>
            <a:ext cx="1001593" cy="1001593"/>
            <a:chOff x="331023" y="414040"/>
            <a:chExt cx="5704886" cy="5704886"/>
          </a:xfrm>
          <a:solidFill>
            <a:srgbClr val="F7931A"/>
          </a:solidFill>
        </p:grpSpPr>
        <p:sp>
          <p:nvSpPr>
            <p:cNvPr id="44" name="타원 4">
              <a:extLst>
                <a:ext uri="{FF2B5EF4-FFF2-40B4-BE49-F238E27FC236}">
                  <a16:creationId xmlns:a16="http://schemas.microsoft.com/office/drawing/2014/main" id="{11D470C5-0E6F-4891-906F-E07D51813D8A}"/>
                </a:ext>
              </a:extLst>
            </p:cNvPr>
            <p:cNvSpPr/>
            <p:nvPr/>
          </p:nvSpPr>
          <p:spPr>
            <a:xfrm>
              <a:off x="331023" y="414040"/>
              <a:ext cx="5704886" cy="57048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18">
              <a:extLst>
                <a:ext uri="{FF2B5EF4-FFF2-40B4-BE49-F238E27FC236}">
                  <a16:creationId xmlns:a16="http://schemas.microsoft.com/office/drawing/2014/main" id="{396428C6-4DA5-4586-BAD1-025221F48884}"/>
                </a:ext>
              </a:extLst>
            </p:cNvPr>
            <p:cNvSpPr/>
            <p:nvPr/>
          </p:nvSpPr>
          <p:spPr>
            <a:xfrm>
              <a:off x="1732297" y="1404675"/>
              <a:ext cx="2723060" cy="3624123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9EC81D87-A1EF-4EB3-A6CD-B663CE58484B}"/>
              </a:ext>
            </a:extLst>
          </p:cNvPr>
          <p:cNvSpPr/>
          <p:nvPr/>
        </p:nvSpPr>
        <p:spPr>
          <a:xfrm rot="2958608">
            <a:off x="8594759" y="4596742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>
            <a:extLst>
              <a:ext uri="{FF2B5EF4-FFF2-40B4-BE49-F238E27FC236}">
                <a16:creationId xmlns:a16="http://schemas.microsoft.com/office/drawing/2014/main" id="{7B304256-EF90-4B0F-B3C5-ACB9737700A9}"/>
              </a:ext>
            </a:extLst>
          </p:cNvPr>
          <p:cNvSpPr/>
          <p:nvPr/>
        </p:nvSpPr>
        <p:spPr>
          <a:xfrm rot="5400000">
            <a:off x="8545076" y="4366405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88B563AC-A871-447A-A22E-692D30580988}"/>
              </a:ext>
            </a:extLst>
          </p:cNvPr>
          <p:cNvSpPr/>
          <p:nvPr/>
        </p:nvSpPr>
        <p:spPr>
          <a:xfrm rot="9900000">
            <a:off x="8831846" y="3751145"/>
            <a:ext cx="129306" cy="27010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이등변 삼각형 120">
            <a:extLst>
              <a:ext uri="{FF2B5EF4-FFF2-40B4-BE49-F238E27FC236}">
                <a16:creationId xmlns:a16="http://schemas.microsoft.com/office/drawing/2014/main" id="{639764F8-F7B4-4A37-89D2-27CF178AF079}"/>
              </a:ext>
            </a:extLst>
          </p:cNvPr>
          <p:cNvSpPr/>
          <p:nvPr/>
        </p:nvSpPr>
        <p:spPr>
          <a:xfrm rot="12063492">
            <a:off x="9083086" y="3759917"/>
            <a:ext cx="129306" cy="27010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Resultado de imagem para twilio logo png">
            <a:extLst>
              <a:ext uri="{FF2B5EF4-FFF2-40B4-BE49-F238E27FC236}">
                <a16:creationId xmlns:a16="http://schemas.microsoft.com/office/drawing/2014/main" id="{028E6D43-1EE1-4AE2-B782-8C7D0A71C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9" t="23229" r="25609" b="43600"/>
          <a:stretch/>
        </p:blipFill>
        <p:spPr bwMode="auto">
          <a:xfrm rot="19528077">
            <a:off x="7319533" y="2282791"/>
            <a:ext cx="1600242" cy="5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logo java">
            <a:extLst>
              <a:ext uri="{FF2B5EF4-FFF2-40B4-BE49-F238E27FC236}">
                <a16:creationId xmlns:a16="http://schemas.microsoft.com/office/drawing/2014/main" id="{CA524AE7-6612-4716-920F-957BECD69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t="11437" r="27494" b="9168"/>
          <a:stretch/>
        </p:blipFill>
        <p:spPr bwMode="auto">
          <a:xfrm rot="997380">
            <a:off x="8960733" y="1773082"/>
            <a:ext cx="892782" cy="150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622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IN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bitcoin-color-01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3030"/>
      </a:hlink>
      <a:folHlink>
        <a:srgbClr val="30303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288</Words>
  <Application>Microsoft Office PowerPoint</Application>
  <PresentationFormat>Widescreen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Helvetica Neue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Demonstração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FABÍOLA CANEDO YUGAR</cp:lastModifiedBy>
  <cp:revision>122</cp:revision>
  <dcterms:created xsi:type="dcterms:W3CDTF">2018-04-24T17:14:44Z</dcterms:created>
  <dcterms:modified xsi:type="dcterms:W3CDTF">2019-12-01T16:38:31Z</dcterms:modified>
</cp:coreProperties>
</file>