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86" r:id="rId6"/>
    <p:sldId id="260" r:id="rId7"/>
    <p:sldId id="262" r:id="rId8"/>
    <p:sldId id="288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Barlow Light" panose="020B0604020202020204" charset="0"/>
      <p:regular r:id="rId15"/>
      <p:bold r:id="rId16"/>
      <p:italic r:id="rId17"/>
      <p:boldItalic r:id="rId18"/>
    </p:embeddedFont>
    <p:embeddedFont>
      <p:font typeface="Raleway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14F23-F25C-41CE-9889-6A4624B2512E}">
  <a:tblStyle styleId="{55614F23-F25C-41CE-9889-6A4624B251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66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43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FDEF1-1D7A-4E72-8043-EE166302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8B453-EC47-40F9-A93B-3E4A65CC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05DB0D-D8A1-4F60-AFEC-1A951EC2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D49A9-4137-4928-A59F-2F787769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31F0D-2C98-41C0-81B0-893CC0F7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42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b="1" dirty="0"/>
              <a:t>Análise Funcionalidades Moovit</a:t>
            </a:r>
            <a:endParaRPr b="1" dirty="0"/>
          </a:p>
        </p:txBody>
      </p:sp>
      <p:sp>
        <p:nvSpPr>
          <p:cNvPr id="339" name="Subtítulo 2">
            <a:extLst>
              <a:ext uri="{FF2B5EF4-FFF2-40B4-BE49-F238E27FC236}">
                <a16:creationId xmlns:a16="http://schemas.microsoft.com/office/drawing/2014/main" id="{0CFE447F-5215-4634-BCAC-659AAA47ADEF}"/>
              </a:ext>
            </a:extLst>
          </p:cNvPr>
          <p:cNvSpPr txBox="1">
            <a:spLocks/>
          </p:cNvSpPr>
          <p:nvPr/>
        </p:nvSpPr>
        <p:spPr>
          <a:xfrm>
            <a:off x="5852932" y="3370365"/>
            <a:ext cx="2885954" cy="165576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/>
              <a:t>FABÍOLA CANEDO RA 01191065 </a:t>
            </a:r>
          </a:p>
          <a:p>
            <a:r>
              <a:rPr lang="it-IT"/>
              <a:t>GABRIEL SUTTO RA 01191127 </a:t>
            </a:r>
          </a:p>
          <a:p>
            <a:r>
              <a:rPr lang="it-IT"/>
              <a:t>LEONARDO ITALO RA 01191086 </a:t>
            </a:r>
          </a:p>
          <a:p>
            <a:r>
              <a:rPr lang="it-IT"/>
              <a:t>NATÁLIA MEDINA RA 01191104 </a:t>
            </a:r>
          </a:p>
          <a:p>
            <a:r>
              <a:rPr lang="it-IT"/>
              <a:t>YURI ULLIAM RA 01191120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199662" y="739044"/>
            <a:ext cx="7963225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sz="5000" b="1" dirty="0">
                <a:solidFill>
                  <a:srgbClr val="FF0000"/>
                </a:solidFill>
              </a:rPr>
              <a:t>Funcionalidade 1)</a:t>
            </a:r>
            <a:endParaRPr sz="50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2083443" y="1350426"/>
            <a:ext cx="5404000" cy="26775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60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“Vamos”</a:t>
            </a:r>
            <a:endParaRPr sz="60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pt-BR" sz="3000" dirty="0"/>
              <a:t>Viagem com o “Vamos” para receber a hora prevista de chegada e notificações de quando descer do veículo.</a:t>
            </a:r>
            <a:endParaRPr sz="30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77B6-3FFE-4CFF-B269-96649F0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2"/>
            <a:ext cx="7886700" cy="994172"/>
          </a:xfrm>
        </p:spPr>
        <p:txBody>
          <a:bodyPr>
            <a:normAutofit/>
          </a:bodyPr>
          <a:lstStyle/>
          <a:p>
            <a:r>
              <a:rPr lang="pt-BR" dirty="0"/>
              <a:t>Diagrama de Classe</a:t>
            </a:r>
          </a:p>
        </p:txBody>
      </p:sp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8FA33A3-DA20-432E-8EDD-DEEBA2F2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931"/>
            <a:ext cx="9144000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7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77B6-3FFE-4CFF-B269-96649F0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40" y="43922"/>
            <a:ext cx="7886700" cy="994172"/>
          </a:xfrm>
        </p:spPr>
        <p:txBody>
          <a:bodyPr>
            <a:normAutofit/>
          </a:bodyPr>
          <a:lstStyle/>
          <a:p>
            <a:r>
              <a:rPr lang="pt-BR" sz="4600" dirty="0"/>
              <a:t>Diagrama de Sequência 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450FF0D-4F48-445C-A1BE-6DADA874F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00"/>
          <a:stretch/>
        </p:blipFill>
        <p:spPr>
          <a:xfrm>
            <a:off x="1465544" y="783771"/>
            <a:ext cx="6599996" cy="371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199662" y="739044"/>
            <a:ext cx="7963225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sz="5000" b="1" dirty="0">
                <a:solidFill>
                  <a:srgbClr val="FF0000"/>
                </a:solidFill>
              </a:rPr>
              <a:t>Funcionalidade 2)</a:t>
            </a:r>
            <a:endParaRPr sz="50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1632031" y="1638979"/>
            <a:ext cx="6225802" cy="26775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60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“Status e Alertas”</a:t>
            </a:r>
            <a:endParaRPr sz="60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pt-BR" sz="3200" dirty="0"/>
              <a:t>Status e alertas de serviço para qualquer linha selecionada</a:t>
            </a:r>
            <a:endParaRPr sz="30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14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77B6-3FFE-4CFF-B269-96649F0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5738"/>
            <a:ext cx="7886700" cy="994172"/>
          </a:xfrm>
        </p:spPr>
        <p:txBody>
          <a:bodyPr>
            <a:normAutofit/>
          </a:bodyPr>
          <a:lstStyle/>
          <a:p>
            <a:r>
              <a:rPr lang="pt-BR" dirty="0"/>
              <a:t>Diagrama de Classe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A5AC687-6491-4EC3-99E7-6053AEE1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41" y="740794"/>
            <a:ext cx="7082518" cy="39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7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77B6-3FFE-4CFF-B269-96649F0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3059"/>
            <a:ext cx="7886700" cy="994172"/>
          </a:xfrm>
        </p:spPr>
        <p:txBody>
          <a:bodyPr>
            <a:normAutofit/>
          </a:bodyPr>
          <a:lstStyle/>
          <a:p>
            <a:r>
              <a:rPr lang="pt-BR" dirty="0"/>
              <a:t>Diagrama de Sequência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E4CA1D-D9D6-41EB-A1A7-EAB47D9B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231"/>
            <a:ext cx="9144000" cy="28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42B61-7D2D-498A-92F8-4E6E264A4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75606274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83</Words>
  <Application>Microsoft Office PowerPoint</Application>
  <PresentationFormat>Apresentação na tela (16:9)</PresentationFormat>
  <Paragraphs>19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Raleway SemiBold</vt:lpstr>
      <vt:lpstr>Barlow Light</vt:lpstr>
      <vt:lpstr>Arial</vt:lpstr>
      <vt:lpstr>Barlow</vt:lpstr>
      <vt:lpstr>Gaoler template</vt:lpstr>
      <vt:lpstr>Análise Funcionalidades Moovit</vt:lpstr>
      <vt:lpstr>Funcionalidade 1)</vt:lpstr>
      <vt:lpstr>Diagrama de Classe</vt:lpstr>
      <vt:lpstr>Diagrama de Sequência </vt:lpstr>
      <vt:lpstr>Funcionalidade 2)</vt:lpstr>
      <vt:lpstr>Diagrama de Classe</vt:lpstr>
      <vt:lpstr>Diagrama de Sequência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Funcionalidades Moovit</dc:title>
  <dc:creator>HP x360</dc:creator>
  <cp:lastModifiedBy>FABÍOLA CANEDO YUGAR</cp:lastModifiedBy>
  <cp:revision>9</cp:revision>
  <dcterms:modified xsi:type="dcterms:W3CDTF">2019-11-25T21:04:37Z</dcterms:modified>
</cp:coreProperties>
</file>