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6"/>
  </p:notesMasterIdLst>
  <p:sldIdLst>
    <p:sldId id="2147376558" r:id="rId5"/>
    <p:sldId id="2147376524" r:id="rId6"/>
    <p:sldId id="2147376522" r:id="rId7"/>
    <p:sldId id="2147376559" r:id="rId8"/>
    <p:sldId id="2147376523" r:id="rId9"/>
    <p:sldId id="2147376548" r:id="rId10"/>
    <p:sldId id="2147376553" r:id="rId11"/>
    <p:sldId id="2147376552" r:id="rId12"/>
    <p:sldId id="2147376556" r:id="rId13"/>
    <p:sldId id="2147376533" r:id="rId14"/>
    <p:sldId id="2147376534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4" userDrawn="1">
          <p15:clr>
            <a:srgbClr val="A4A3A4"/>
          </p15:clr>
        </p15:guide>
        <p15:guide id="2" pos="48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9DC3E6"/>
    <a:srgbClr val="F8CCAE"/>
    <a:srgbClr val="F4AF80"/>
    <a:srgbClr val="7EA66C"/>
    <a:srgbClr val="065659"/>
    <a:srgbClr val="DBDBDB"/>
    <a:srgbClr val="1F4E7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>
        <p:guide orient="horz" pos="1094"/>
        <p:guide pos="48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05982-DE57-4033-9500-2DFE2AA728A2}" type="datetimeFigureOut">
              <a:rPr lang="es-MX" smtClean="0"/>
              <a:t>12/11/2024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2045F-BA9C-4F39-9675-E770BCC11BA2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550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>
            <a:extLst>
              <a:ext uri="{FF2B5EF4-FFF2-40B4-BE49-F238E27FC236}">
                <a16:creationId xmlns:a16="http://schemas.microsoft.com/office/drawing/2014/main" id="{0ED983AB-91CE-67C0-F0A6-BBF7CB31E385}"/>
              </a:ext>
            </a:extLst>
          </p:cNvPr>
          <p:cNvGrpSpPr/>
          <p:nvPr userDrawn="1"/>
        </p:nvGrpSpPr>
        <p:grpSpPr>
          <a:xfrm>
            <a:off x="453663" y="366403"/>
            <a:ext cx="1990339" cy="519381"/>
            <a:chOff x="597220" y="7484347"/>
            <a:chExt cx="2537042" cy="662042"/>
          </a:xfrm>
        </p:grpSpPr>
        <p:sp>
          <p:nvSpPr>
            <p:cNvPr id="8" name="Freeform: Shape 4">
              <a:extLst>
                <a:ext uri="{FF2B5EF4-FFF2-40B4-BE49-F238E27FC236}">
                  <a16:creationId xmlns:a16="http://schemas.microsoft.com/office/drawing/2014/main" id="{1B03E10F-26A0-2808-37BC-C9E53D09B9DA}"/>
                </a:ext>
              </a:extLst>
            </p:cNvPr>
            <p:cNvSpPr/>
            <p:nvPr/>
          </p:nvSpPr>
          <p:spPr>
            <a:xfrm>
              <a:off x="1541817" y="7502954"/>
              <a:ext cx="123944" cy="160988"/>
            </a:xfrm>
            <a:custGeom>
              <a:avLst/>
              <a:gdLst>
                <a:gd name="connsiteX0" fmla="*/ 0 w 150447"/>
                <a:gd name="connsiteY0" fmla="*/ 197692 h 197692"/>
                <a:gd name="connsiteX1" fmla="*/ 0 w 150447"/>
                <a:gd name="connsiteY1" fmla="*/ 0 h 197692"/>
                <a:gd name="connsiteX2" fmla="*/ 75142 w 150447"/>
                <a:gd name="connsiteY2" fmla="*/ 0 h 197692"/>
                <a:gd name="connsiteX3" fmla="*/ 144366 w 150447"/>
                <a:gd name="connsiteY3" fmla="*/ 49158 h 197692"/>
                <a:gd name="connsiteX4" fmla="*/ 109208 w 150447"/>
                <a:gd name="connsiteY4" fmla="*/ 94577 h 197692"/>
                <a:gd name="connsiteX5" fmla="*/ 109208 w 150447"/>
                <a:gd name="connsiteY5" fmla="*/ 95108 h 197692"/>
                <a:gd name="connsiteX6" fmla="*/ 150305 w 150447"/>
                <a:gd name="connsiteY6" fmla="*/ 143074 h 197692"/>
                <a:gd name="connsiteX7" fmla="*/ 150272 w 150447"/>
                <a:gd name="connsiteY7" fmla="*/ 143464 h 197692"/>
                <a:gd name="connsiteX8" fmla="*/ 79967 w 150447"/>
                <a:gd name="connsiteY8" fmla="*/ 197692 h 197692"/>
                <a:gd name="connsiteX9" fmla="*/ 33008 w 150447"/>
                <a:gd name="connsiteY9" fmla="*/ 82551 h 197692"/>
                <a:gd name="connsiteX10" fmla="*/ 71921 w 150447"/>
                <a:gd name="connsiteY10" fmla="*/ 82551 h 197692"/>
                <a:gd name="connsiteX11" fmla="*/ 112172 w 150447"/>
                <a:gd name="connsiteY11" fmla="*/ 55572 h 197692"/>
                <a:gd name="connsiteX12" fmla="*/ 72456 w 150447"/>
                <a:gd name="connsiteY12" fmla="*/ 29395 h 197692"/>
                <a:gd name="connsiteX13" fmla="*/ 33008 w 150447"/>
                <a:gd name="connsiteY13" fmla="*/ 29395 h 197692"/>
                <a:gd name="connsiteX14" fmla="*/ 33008 w 150447"/>
                <a:gd name="connsiteY14" fmla="*/ 168839 h 197692"/>
                <a:gd name="connsiteX15" fmla="*/ 76479 w 150447"/>
                <a:gd name="connsiteY15" fmla="*/ 168839 h 197692"/>
                <a:gd name="connsiteX16" fmla="*/ 117265 w 150447"/>
                <a:gd name="connsiteY16" fmla="*/ 139987 h 197692"/>
                <a:gd name="connsiteX17" fmla="*/ 72991 w 150447"/>
                <a:gd name="connsiteY17" fmla="*/ 110874 h 197692"/>
                <a:gd name="connsiteX18" fmla="*/ 33008 w 150447"/>
                <a:gd name="connsiteY18" fmla="*/ 110874 h 197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447" h="197692">
                  <a:moveTo>
                    <a:pt x="0" y="197692"/>
                  </a:moveTo>
                  <a:lnTo>
                    <a:pt x="0" y="0"/>
                  </a:lnTo>
                  <a:lnTo>
                    <a:pt x="75142" y="0"/>
                  </a:lnTo>
                  <a:cubicBezTo>
                    <a:pt x="114846" y="0"/>
                    <a:pt x="144366" y="12828"/>
                    <a:pt x="144366" y="49158"/>
                  </a:cubicBezTo>
                  <a:cubicBezTo>
                    <a:pt x="146595" y="71183"/>
                    <a:pt x="131172" y="91114"/>
                    <a:pt x="109208" y="94577"/>
                  </a:cubicBezTo>
                  <a:lnTo>
                    <a:pt x="109208" y="95108"/>
                  </a:lnTo>
                  <a:cubicBezTo>
                    <a:pt x="133857" y="97056"/>
                    <a:pt x="152256" y="118531"/>
                    <a:pt x="150305" y="143074"/>
                  </a:cubicBezTo>
                  <a:cubicBezTo>
                    <a:pt x="150294" y="143204"/>
                    <a:pt x="150283" y="143334"/>
                    <a:pt x="150272" y="143464"/>
                  </a:cubicBezTo>
                  <a:cubicBezTo>
                    <a:pt x="150272" y="179793"/>
                    <a:pt x="120485" y="197692"/>
                    <a:pt x="79967" y="197692"/>
                  </a:cubicBezTo>
                  <a:close/>
                  <a:moveTo>
                    <a:pt x="33008" y="82551"/>
                  </a:moveTo>
                  <a:lnTo>
                    <a:pt x="71921" y="82551"/>
                  </a:lnTo>
                  <a:cubicBezTo>
                    <a:pt x="98220" y="82551"/>
                    <a:pt x="112172" y="74533"/>
                    <a:pt x="112172" y="55572"/>
                  </a:cubicBezTo>
                  <a:cubicBezTo>
                    <a:pt x="112172" y="36600"/>
                    <a:pt x="100092" y="29395"/>
                    <a:pt x="72456" y="29395"/>
                  </a:cubicBezTo>
                  <a:lnTo>
                    <a:pt x="33008" y="29395"/>
                  </a:lnTo>
                  <a:close/>
                  <a:moveTo>
                    <a:pt x="33008" y="168839"/>
                  </a:moveTo>
                  <a:lnTo>
                    <a:pt x="76479" y="168839"/>
                  </a:lnTo>
                  <a:cubicBezTo>
                    <a:pt x="104928" y="168839"/>
                    <a:pt x="117265" y="159760"/>
                    <a:pt x="117265" y="139987"/>
                  </a:cubicBezTo>
                  <a:cubicBezTo>
                    <a:pt x="117265" y="118880"/>
                    <a:pt x="101173" y="110874"/>
                    <a:pt x="72991" y="110874"/>
                  </a:cubicBezTo>
                  <a:lnTo>
                    <a:pt x="33008" y="110874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9" name="Freeform: Shape 5">
              <a:extLst>
                <a:ext uri="{FF2B5EF4-FFF2-40B4-BE49-F238E27FC236}">
                  <a16:creationId xmlns:a16="http://schemas.microsoft.com/office/drawing/2014/main" id="{71DC4CD3-2F1F-1114-BD5B-FAB2F4CF545A}"/>
                </a:ext>
              </a:extLst>
            </p:cNvPr>
            <p:cNvSpPr/>
            <p:nvPr/>
          </p:nvSpPr>
          <p:spPr>
            <a:xfrm>
              <a:off x="1692352" y="7548429"/>
              <a:ext cx="104117" cy="117696"/>
            </a:xfrm>
            <a:custGeom>
              <a:avLst/>
              <a:gdLst>
                <a:gd name="connsiteX0" fmla="*/ 0 w 126380"/>
                <a:gd name="connsiteY0" fmla="*/ 101783 h 144530"/>
                <a:gd name="connsiteX1" fmla="*/ 0 w 126380"/>
                <a:gd name="connsiteY1" fmla="*/ 0 h 144530"/>
                <a:gd name="connsiteX2" fmla="*/ 33264 w 126380"/>
                <a:gd name="connsiteY2" fmla="*/ 0 h 144530"/>
                <a:gd name="connsiteX3" fmla="*/ 33264 w 126380"/>
                <a:gd name="connsiteY3" fmla="*/ 94035 h 144530"/>
                <a:gd name="connsiteX4" fmla="*/ 54470 w 126380"/>
                <a:gd name="connsiteY4" fmla="*/ 117005 h 144530"/>
                <a:gd name="connsiteX5" fmla="*/ 93105 w 126380"/>
                <a:gd name="connsiteY5" fmla="*/ 98575 h 144530"/>
                <a:gd name="connsiteX6" fmla="*/ 93094 w 126380"/>
                <a:gd name="connsiteY6" fmla="*/ 0 h 144530"/>
                <a:gd name="connsiteX7" fmla="*/ 126380 w 126380"/>
                <a:gd name="connsiteY7" fmla="*/ 0 h 144530"/>
                <a:gd name="connsiteX8" fmla="*/ 126380 w 126380"/>
                <a:gd name="connsiteY8" fmla="*/ 141849 h 144530"/>
                <a:gd name="connsiteX9" fmla="*/ 93094 w 126380"/>
                <a:gd name="connsiteY9" fmla="*/ 141849 h 144530"/>
                <a:gd name="connsiteX10" fmla="*/ 93094 w 126380"/>
                <a:gd name="connsiteY10" fmla="*/ 122618 h 144530"/>
                <a:gd name="connsiteX11" fmla="*/ 41053 w 126380"/>
                <a:gd name="connsiteY11" fmla="*/ 144526 h 144530"/>
                <a:gd name="connsiteX12" fmla="*/ 0 w 126380"/>
                <a:gd name="connsiteY12" fmla="*/ 101783 h 144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380" h="144530">
                  <a:moveTo>
                    <a:pt x="0" y="101783"/>
                  </a:moveTo>
                  <a:lnTo>
                    <a:pt x="0" y="0"/>
                  </a:lnTo>
                  <a:lnTo>
                    <a:pt x="33264" y="0"/>
                  </a:lnTo>
                  <a:lnTo>
                    <a:pt x="33264" y="94035"/>
                  </a:lnTo>
                  <a:cubicBezTo>
                    <a:pt x="33264" y="109789"/>
                    <a:pt x="39972" y="117005"/>
                    <a:pt x="54470" y="117005"/>
                  </a:cubicBezTo>
                  <a:cubicBezTo>
                    <a:pt x="69247" y="116022"/>
                    <a:pt x="83076" y="109424"/>
                    <a:pt x="93105" y="98575"/>
                  </a:cubicBezTo>
                  <a:lnTo>
                    <a:pt x="93094" y="0"/>
                  </a:lnTo>
                  <a:lnTo>
                    <a:pt x="126380" y="0"/>
                  </a:lnTo>
                  <a:lnTo>
                    <a:pt x="126380" y="141849"/>
                  </a:lnTo>
                  <a:lnTo>
                    <a:pt x="93094" y="141849"/>
                  </a:lnTo>
                  <a:lnTo>
                    <a:pt x="93094" y="122618"/>
                  </a:lnTo>
                  <a:cubicBezTo>
                    <a:pt x="79566" y="136812"/>
                    <a:pt x="60699" y="144752"/>
                    <a:pt x="41053" y="144526"/>
                  </a:cubicBezTo>
                  <a:cubicBezTo>
                    <a:pt x="16091" y="144526"/>
                    <a:pt x="0" y="129823"/>
                    <a:pt x="0" y="101783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10" name="Freeform: Shape 6">
              <a:extLst>
                <a:ext uri="{FF2B5EF4-FFF2-40B4-BE49-F238E27FC236}">
                  <a16:creationId xmlns:a16="http://schemas.microsoft.com/office/drawing/2014/main" id="{81930959-7D12-334A-4CDB-7244D7611B5E}"/>
                </a:ext>
              </a:extLst>
            </p:cNvPr>
            <p:cNvSpPr/>
            <p:nvPr/>
          </p:nvSpPr>
          <p:spPr>
            <a:xfrm>
              <a:off x="1818116" y="7546172"/>
              <a:ext cx="100803" cy="120203"/>
            </a:xfrm>
            <a:custGeom>
              <a:avLst/>
              <a:gdLst>
                <a:gd name="connsiteX0" fmla="*/ 0 w 122357"/>
                <a:gd name="connsiteY0" fmla="*/ 125118 h 147608"/>
                <a:gd name="connsiteX1" fmla="*/ 17975 w 122357"/>
                <a:gd name="connsiteY1" fmla="*/ 105084 h 147608"/>
                <a:gd name="connsiteX2" fmla="*/ 62783 w 122357"/>
                <a:gd name="connsiteY2" fmla="*/ 121910 h 147608"/>
                <a:gd name="connsiteX3" fmla="*/ 91233 w 122357"/>
                <a:gd name="connsiteY3" fmla="*/ 105615 h 147608"/>
                <a:gd name="connsiteX4" fmla="*/ 59563 w 122357"/>
                <a:gd name="connsiteY4" fmla="*/ 86653 h 147608"/>
                <a:gd name="connsiteX5" fmla="*/ 5906 w 122357"/>
                <a:gd name="connsiteY5" fmla="*/ 41766 h 147608"/>
                <a:gd name="connsiteX6" fmla="*/ 58760 w 122357"/>
                <a:gd name="connsiteY6" fmla="*/ 94 h 147608"/>
                <a:gd name="connsiteX7" fmla="*/ 117264 w 122357"/>
                <a:gd name="connsiteY7" fmla="*/ 20128 h 147608"/>
                <a:gd name="connsiteX8" fmla="*/ 101429 w 122357"/>
                <a:gd name="connsiteY8" fmla="*/ 41505 h 147608"/>
                <a:gd name="connsiteX9" fmla="*/ 61167 w 122357"/>
                <a:gd name="connsiteY9" fmla="*/ 26011 h 147608"/>
                <a:gd name="connsiteX10" fmla="*/ 37019 w 122357"/>
                <a:gd name="connsiteY10" fmla="*/ 40432 h 147608"/>
                <a:gd name="connsiteX11" fmla="*/ 68143 w 122357"/>
                <a:gd name="connsiteY11" fmla="*/ 59133 h 147608"/>
                <a:gd name="connsiteX12" fmla="*/ 122357 w 122357"/>
                <a:gd name="connsiteY12" fmla="*/ 103751 h 147608"/>
                <a:gd name="connsiteX13" fmla="*/ 62783 w 122357"/>
                <a:gd name="connsiteY13" fmla="*/ 147556 h 147608"/>
                <a:gd name="connsiteX14" fmla="*/ 0 w 122357"/>
                <a:gd name="connsiteY14" fmla="*/ 125118 h 147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2357" h="147608">
                  <a:moveTo>
                    <a:pt x="0" y="125118"/>
                  </a:moveTo>
                  <a:lnTo>
                    <a:pt x="17975" y="105084"/>
                  </a:lnTo>
                  <a:cubicBezTo>
                    <a:pt x="30478" y="115746"/>
                    <a:pt x="46335" y="121702"/>
                    <a:pt x="62783" y="121910"/>
                  </a:cubicBezTo>
                  <a:cubicBezTo>
                    <a:pt x="80502" y="121910"/>
                    <a:pt x="91233" y="117370"/>
                    <a:pt x="91233" y="105615"/>
                  </a:cubicBezTo>
                  <a:cubicBezTo>
                    <a:pt x="91233" y="94130"/>
                    <a:pt x="76735" y="90652"/>
                    <a:pt x="59563" y="86653"/>
                  </a:cubicBezTo>
                  <a:cubicBezTo>
                    <a:pt x="35158" y="81041"/>
                    <a:pt x="5906" y="74626"/>
                    <a:pt x="5906" y="41766"/>
                  </a:cubicBezTo>
                  <a:cubicBezTo>
                    <a:pt x="5906" y="16921"/>
                    <a:pt x="27369" y="94"/>
                    <a:pt x="58760" y="94"/>
                  </a:cubicBezTo>
                  <a:cubicBezTo>
                    <a:pt x="80112" y="-918"/>
                    <a:pt x="101050" y="6251"/>
                    <a:pt x="117264" y="20128"/>
                  </a:cubicBezTo>
                  <a:lnTo>
                    <a:pt x="101429" y="41505"/>
                  </a:lnTo>
                  <a:cubicBezTo>
                    <a:pt x="89929" y="32339"/>
                    <a:pt x="75877" y="26929"/>
                    <a:pt x="61167" y="26011"/>
                  </a:cubicBezTo>
                  <a:cubicBezTo>
                    <a:pt x="42936" y="26011"/>
                    <a:pt x="37019" y="32415"/>
                    <a:pt x="37019" y="40432"/>
                  </a:cubicBezTo>
                  <a:cubicBezTo>
                    <a:pt x="37019" y="51917"/>
                    <a:pt x="51250" y="55396"/>
                    <a:pt x="68143" y="59133"/>
                  </a:cubicBezTo>
                  <a:cubicBezTo>
                    <a:pt x="92570" y="64475"/>
                    <a:pt x="122357" y="70618"/>
                    <a:pt x="122357" y="103751"/>
                  </a:cubicBezTo>
                  <a:cubicBezTo>
                    <a:pt x="122357" y="133665"/>
                    <a:pt x="95256" y="147556"/>
                    <a:pt x="62783" y="147556"/>
                  </a:cubicBezTo>
                  <a:cubicBezTo>
                    <a:pt x="39749" y="148338"/>
                    <a:pt x="17284" y="140309"/>
                    <a:pt x="0" y="125118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11" name="Freeform: Shape 7">
              <a:extLst>
                <a:ext uri="{FF2B5EF4-FFF2-40B4-BE49-F238E27FC236}">
                  <a16:creationId xmlns:a16="http://schemas.microsoft.com/office/drawing/2014/main" id="{69A93B9A-C412-57DC-11BE-23A387DBA572}"/>
                </a:ext>
              </a:extLst>
            </p:cNvPr>
            <p:cNvSpPr/>
            <p:nvPr/>
          </p:nvSpPr>
          <p:spPr>
            <a:xfrm>
              <a:off x="1943449" y="7505133"/>
              <a:ext cx="27844" cy="158808"/>
            </a:xfrm>
            <a:custGeom>
              <a:avLst/>
              <a:gdLst>
                <a:gd name="connsiteX0" fmla="*/ 0 w 33798"/>
                <a:gd name="connsiteY0" fmla="*/ 28582 h 195015"/>
                <a:gd name="connsiteX1" fmla="*/ 0 w 33798"/>
                <a:gd name="connsiteY1" fmla="*/ 0 h 195015"/>
                <a:gd name="connsiteX2" fmla="*/ 33799 w 33798"/>
                <a:gd name="connsiteY2" fmla="*/ 0 h 195015"/>
                <a:gd name="connsiteX3" fmla="*/ 33799 w 33798"/>
                <a:gd name="connsiteY3" fmla="*/ 28582 h 195015"/>
                <a:gd name="connsiteX4" fmla="*/ 256 w 33798"/>
                <a:gd name="connsiteY4" fmla="*/ 195016 h 195015"/>
                <a:gd name="connsiteX5" fmla="*/ 256 w 33798"/>
                <a:gd name="connsiteY5" fmla="*/ 53166 h 195015"/>
                <a:gd name="connsiteX6" fmla="*/ 33531 w 33798"/>
                <a:gd name="connsiteY6" fmla="*/ 53166 h 195015"/>
                <a:gd name="connsiteX7" fmla="*/ 33531 w 33798"/>
                <a:gd name="connsiteY7" fmla="*/ 195016 h 195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98" h="195015">
                  <a:moveTo>
                    <a:pt x="0" y="28582"/>
                  </a:moveTo>
                  <a:lnTo>
                    <a:pt x="0" y="0"/>
                  </a:lnTo>
                  <a:lnTo>
                    <a:pt x="33799" y="0"/>
                  </a:lnTo>
                  <a:lnTo>
                    <a:pt x="33799" y="28582"/>
                  </a:lnTo>
                  <a:close/>
                  <a:moveTo>
                    <a:pt x="256" y="195016"/>
                  </a:moveTo>
                  <a:lnTo>
                    <a:pt x="256" y="53166"/>
                  </a:lnTo>
                  <a:lnTo>
                    <a:pt x="33531" y="53166"/>
                  </a:lnTo>
                  <a:lnTo>
                    <a:pt x="33531" y="195016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12" name="Freeform: Shape 8">
              <a:extLst>
                <a:ext uri="{FF2B5EF4-FFF2-40B4-BE49-F238E27FC236}">
                  <a16:creationId xmlns:a16="http://schemas.microsoft.com/office/drawing/2014/main" id="{812B2D28-93E1-C51E-E26D-8C4CCDF05DC7}"/>
                </a:ext>
              </a:extLst>
            </p:cNvPr>
            <p:cNvSpPr/>
            <p:nvPr/>
          </p:nvSpPr>
          <p:spPr>
            <a:xfrm>
              <a:off x="2002894" y="7546250"/>
              <a:ext cx="103905" cy="117692"/>
            </a:xfrm>
            <a:custGeom>
              <a:avLst/>
              <a:gdLst>
                <a:gd name="connsiteX0" fmla="*/ 0 w 126123"/>
                <a:gd name="connsiteY0" fmla="*/ 144526 h 144525"/>
                <a:gd name="connsiteX1" fmla="*/ 0 w 126123"/>
                <a:gd name="connsiteY1" fmla="*/ 2676 h 144525"/>
                <a:gd name="connsiteX2" fmla="*/ 33008 w 126123"/>
                <a:gd name="connsiteY2" fmla="*/ 2676 h 144525"/>
                <a:gd name="connsiteX3" fmla="*/ 33008 w 126123"/>
                <a:gd name="connsiteY3" fmla="*/ 25375 h 144525"/>
                <a:gd name="connsiteX4" fmla="*/ 83990 w 126123"/>
                <a:gd name="connsiteY4" fmla="*/ 0 h 144525"/>
                <a:gd name="connsiteX5" fmla="*/ 126124 w 126123"/>
                <a:gd name="connsiteY5" fmla="*/ 41410 h 144525"/>
                <a:gd name="connsiteX6" fmla="*/ 126124 w 126123"/>
                <a:gd name="connsiteY6" fmla="*/ 144526 h 144525"/>
                <a:gd name="connsiteX7" fmla="*/ 93116 w 126123"/>
                <a:gd name="connsiteY7" fmla="*/ 144526 h 144525"/>
                <a:gd name="connsiteX8" fmla="*/ 93116 w 126123"/>
                <a:gd name="connsiteY8" fmla="*/ 50761 h 144525"/>
                <a:gd name="connsiteX9" fmla="*/ 71642 w 126123"/>
                <a:gd name="connsiteY9" fmla="*/ 27250 h 144525"/>
                <a:gd name="connsiteX10" fmla="*/ 33008 w 126123"/>
                <a:gd name="connsiteY10" fmla="*/ 45679 h 144525"/>
                <a:gd name="connsiteX11" fmla="*/ 33008 w 126123"/>
                <a:gd name="connsiteY11" fmla="*/ 144526 h 14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23" h="144525">
                  <a:moveTo>
                    <a:pt x="0" y="144526"/>
                  </a:moveTo>
                  <a:lnTo>
                    <a:pt x="0" y="2676"/>
                  </a:lnTo>
                  <a:lnTo>
                    <a:pt x="33008" y="2676"/>
                  </a:lnTo>
                  <a:lnTo>
                    <a:pt x="33008" y="25375"/>
                  </a:lnTo>
                  <a:cubicBezTo>
                    <a:pt x="45388" y="9810"/>
                    <a:pt x="64065" y="515"/>
                    <a:pt x="83990" y="0"/>
                  </a:cubicBezTo>
                  <a:cubicBezTo>
                    <a:pt x="110010" y="0"/>
                    <a:pt x="126124" y="13359"/>
                    <a:pt x="126124" y="41410"/>
                  </a:cubicBezTo>
                  <a:lnTo>
                    <a:pt x="126124" y="144526"/>
                  </a:lnTo>
                  <a:lnTo>
                    <a:pt x="93116" y="144526"/>
                  </a:lnTo>
                  <a:lnTo>
                    <a:pt x="93116" y="50761"/>
                  </a:lnTo>
                  <a:cubicBezTo>
                    <a:pt x="93116" y="35267"/>
                    <a:pt x="86664" y="27250"/>
                    <a:pt x="71642" y="27250"/>
                  </a:cubicBezTo>
                  <a:cubicBezTo>
                    <a:pt x="56833" y="28116"/>
                    <a:pt x="42959" y="34734"/>
                    <a:pt x="33008" y="45679"/>
                  </a:cubicBezTo>
                  <a:lnTo>
                    <a:pt x="33008" y="144526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13" name="Freeform: Shape 9">
              <a:extLst>
                <a:ext uri="{FF2B5EF4-FFF2-40B4-BE49-F238E27FC236}">
                  <a16:creationId xmlns:a16="http://schemas.microsoft.com/office/drawing/2014/main" id="{4CAA5243-3D90-FFDB-467D-4B6F8DCFE904}"/>
                </a:ext>
              </a:extLst>
            </p:cNvPr>
            <p:cNvSpPr/>
            <p:nvPr/>
          </p:nvSpPr>
          <p:spPr>
            <a:xfrm>
              <a:off x="2129329" y="7546249"/>
              <a:ext cx="107430" cy="120113"/>
            </a:xfrm>
            <a:custGeom>
              <a:avLst/>
              <a:gdLst>
                <a:gd name="connsiteX0" fmla="*/ 0 w 130402"/>
                <a:gd name="connsiteY0" fmla="*/ 73731 h 147498"/>
                <a:gd name="connsiteX1" fmla="*/ 67876 w 130402"/>
                <a:gd name="connsiteY1" fmla="*/ 0 h 147498"/>
                <a:gd name="connsiteX2" fmla="*/ 130403 w 130402"/>
                <a:gd name="connsiteY2" fmla="*/ 76667 h 147498"/>
                <a:gd name="connsiteX3" fmla="*/ 130403 w 130402"/>
                <a:gd name="connsiteY3" fmla="*/ 84414 h 147498"/>
                <a:gd name="connsiteX4" fmla="*/ 33007 w 130402"/>
                <a:gd name="connsiteY4" fmla="*/ 84414 h 147498"/>
                <a:gd name="connsiteX5" fmla="*/ 66316 w 130402"/>
                <a:gd name="connsiteY5" fmla="*/ 121352 h 147498"/>
                <a:gd name="connsiteX6" fmla="*/ 71096 w 130402"/>
                <a:gd name="connsiteY6" fmla="*/ 121285 h 147498"/>
                <a:gd name="connsiteX7" fmla="*/ 111080 w 130402"/>
                <a:gd name="connsiteY7" fmla="*/ 104719 h 147498"/>
                <a:gd name="connsiteX8" fmla="*/ 128519 w 130402"/>
                <a:gd name="connsiteY8" fmla="*/ 121816 h 147498"/>
                <a:gd name="connsiteX9" fmla="*/ 68689 w 130402"/>
                <a:gd name="connsiteY9" fmla="*/ 147462 h 147498"/>
                <a:gd name="connsiteX10" fmla="*/ 0 w 130402"/>
                <a:gd name="connsiteY10" fmla="*/ 73731 h 147498"/>
                <a:gd name="connsiteX11" fmla="*/ 100081 w 130402"/>
                <a:gd name="connsiteY11" fmla="*/ 59840 h 147498"/>
                <a:gd name="connsiteX12" fmla="*/ 67608 w 130402"/>
                <a:gd name="connsiteY12" fmla="*/ 26718 h 147498"/>
                <a:gd name="connsiteX13" fmla="*/ 33531 w 130402"/>
                <a:gd name="connsiteY13" fmla="*/ 59840 h 147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0402" h="147498">
                  <a:moveTo>
                    <a:pt x="0" y="73731"/>
                  </a:moveTo>
                  <a:cubicBezTo>
                    <a:pt x="0" y="19773"/>
                    <a:pt x="38367" y="0"/>
                    <a:pt x="67876" y="0"/>
                  </a:cubicBezTo>
                  <a:cubicBezTo>
                    <a:pt x="99814" y="0"/>
                    <a:pt x="130403" y="18972"/>
                    <a:pt x="130403" y="76667"/>
                  </a:cubicBezTo>
                  <a:lnTo>
                    <a:pt x="130403" y="84414"/>
                  </a:lnTo>
                  <a:lnTo>
                    <a:pt x="33007" y="84414"/>
                  </a:lnTo>
                  <a:cubicBezTo>
                    <a:pt x="31960" y="103774"/>
                    <a:pt x="46870" y="120310"/>
                    <a:pt x="66316" y="121352"/>
                  </a:cubicBezTo>
                  <a:cubicBezTo>
                    <a:pt x="67909" y="121438"/>
                    <a:pt x="69514" y="121415"/>
                    <a:pt x="71096" y="121285"/>
                  </a:cubicBezTo>
                  <a:cubicBezTo>
                    <a:pt x="86218" y="121860"/>
                    <a:pt x="100839" y="115805"/>
                    <a:pt x="111080" y="104719"/>
                  </a:cubicBezTo>
                  <a:lnTo>
                    <a:pt x="128519" y="121816"/>
                  </a:lnTo>
                  <a:cubicBezTo>
                    <a:pt x="113375" y="138769"/>
                    <a:pt x="91467" y="148162"/>
                    <a:pt x="68689" y="147462"/>
                  </a:cubicBezTo>
                  <a:cubicBezTo>
                    <a:pt x="33007" y="147462"/>
                    <a:pt x="0" y="125825"/>
                    <a:pt x="0" y="73731"/>
                  </a:cubicBezTo>
                  <a:close/>
                  <a:moveTo>
                    <a:pt x="100081" y="59840"/>
                  </a:moveTo>
                  <a:cubicBezTo>
                    <a:pt x="98198" y="38203"/>
                    <a:pt x="87466" y="26718"/>
                    <a:pt x="67608" y="26718"/>
                  </a:cubicBezTo>
                  <a:cubicBezTo>
                    <a:pt x="51517" y="26718"/>
                    <a:pt x="36752" y="35798"/>
                    <a:pt x="33531" y="5984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14" name="Freeform: Shape 10">
              <a:extLst>
                <a:ext uri="{FF2B5EF4-FFF2-40B4-BE49-F238E27FC236}">
                  <a16:creationId xmlns:a16="http://schemas.microsoft.com/office/drawing/2014/main" id="{A7D10ED7-47F4-8249-36CD-4F2C68FCB10D}"/>
                </a:ext>
              </a:extLst>
            </p:cNvPr>
            <p:cNvSpPr/>
            <p:nvPr/>
          </p:nvSpPr>
          <p:spPr>
            <a:xfrm>
              <a:off x="2249567" y="7546172"/>
              <a:ext cx="100803" cy="120203"/>
            </a:xfrm>
            <a:custGeom>
              <a:avLst/>
              <a:gdLst>
                <a:gd name="connsiteX0" fmla="*/ 0 w 122357"/>
                <a:gd name="connsiteY0" fmla="*/ 125118 h 147609"/>
                <a:gd name="connsiteX1" fmla="*/ 17986 w 122357"/>
                <a:gd name="connsiteY1" fmla="*/ 105084 h 147609"/>
                <a:gd name="connsiteX2" fmla="*/ 62783 w 122357"/>
                <a:gd name="connsiteY2" fmla="*/ 121910 h 147609"/>
                <a:gd name="connsiteX3" fmla="*/ 91233 w 122357"/>
                <a:gd name="connsiteY3" fmla="*/ 105615 h 147609"/>
                <a:gd name="connsiteX4" fmla="*/ 59563 w 122357"/>
                <a:gd name="connsiteY4" fmla="*/ 86654 h 147609"/>
                <a:gd name="connsiteX5" fmla="*/ 5906 w 122357"/>
                <a:gd name="connsiteY5" fmla="*/ 41765 h 147609"/>
                <a:gd name="connsiteX6" fmla="*/ 58760 w 122357"/>
                <a:gd name="connsiteY6" fmla="*/ 94 h 147609"/>
                <a:gd name="connsiteX7" fmla="*/ 117264 w 122357"/>
                <a:gd name="connsiteY7" fmla="*/ 20128 h 147609"/>
                <a:gd name="connsiteX8" fmla="*/ 101429 w 122357"/>
                <a:gd name="connsiteY8" fmla="*/ 41506 h 147609"/>
                <a:gd name="connsiteX9" fmla="*/ 61178 w 122357"/>
                <a:gd name="connsiteY9" fmla="*/ 26012 h 147609"/>
                <a:gd name="connsiteX10" fmla="*/ 37030 w 122357"/>
                <a:gd name="connsiteY10" fmla="*/ 40433 h 147609"/>
                <a:gd name="connsiteX11" fmla="*/ 68154 w 122357"/>
                <a:gd name="connsiteY11" fmla="*/ 59134 h 147609"/>
                <a:gd name="connsiteX12" fmla="*/ 122357 w 122357"/>
                <a:gd name="connsiteY12" fmla="*/ 103752 h 147609"/>
                <a:gd name="connsiteX13" fmla="*/ 62783 w 122357"/>
                <a:gd name="connsiteY13" fmla="*/ 147557 h 147609"/>
                <a:gd name="connsiteX14" fmla="*/ 0 w 122357"/>
                <a:gd name="connsiteY14" fmla="*/ 125118 h 14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2357" h="147609">
                  <a:moveTo>
                    <a:pt x="0" y="125118"/>
                  </a:moveTo>
                  <a:lnTo>
                    <a:pt x="17986" y="105084"/>
                  </a:lnTo>
                  <a:cubicBezTo>
                    <a:pt x="30478" y="115746"/>
                    <a:pt x="46335" y="121702"/>
                    <a:pt x="62783" y="121910"/>
                  </a:cubicBezTo>
                  <a:cubicBezTo>
                    <a:pt x="80502" y="121910"/>
                    <a:pt x="91233" y="117370"/>
                    <a:pt x="91233" y="105615"/>
                  </a:cubicBezTo>
                  <a:cubicBezTo>
                    <a:pt x="91233" y="94130"/>
                    <a:pt x="76735" y="90651"/>
                    <a:pt x="59563" y="86654"/>
                  </a:cubicBezTo>
                  <a:cubicBezTo>
                    <a:pt x="35158" y="81041"/>
                    <a:pt x="5906" y="74627"/>
                    <a:pt x="5906" y="41765"/>
                  </a:cubicBezTo>
                  <a:cubicBezTo>
                    <a:pt x="5906" y="16921"/>
                    <a:pt x="27369" y="94"/>
                    <a:pt x="58760" y="94"/>
                  </a:cubicBezTo>
                  <a:cubicBezTo>
                    <a:pt x="80112" y="-918"/>
                    <a:pt x="101050" y="6251"/>
                    <a:pt x="117264" y="20128"/>
                  </a:cubicBezTo>
                  <a:lnTo>
                    <a:pt x="101429" y="41506"/>
                  </a:lnTo>
                  <a:cubicBezTo>
                    <a:pt x="89929" y="32340"/>
                    <a:pt x="75877" y="26930"/>
                    <a:pt x="61178" y="26012"/>
                  </a:cubicBezTo>
                  <a:cubicBezTo>
                    <a:pt x="42936" y="26012"/>
                    <a:pt x="37030" y="32415"/>
                    <a:pt x="37030" y="40433"/>
                  </a:cubicBezTo>
                  <a:cubicBezTo>
                    <a:pt x="37030" y="51918"/>
                    <a:pt x="51250" y="55395"/>
                    <a:pt x="68154" y="59134"/>
                  </a:cubicBezTo>
                  <a:cubicBezTo>
                    <a:pt x="92570" y="64475"/>
                    <a:pt x="122357" y="70619"/>
                    <a:pt x="122357" y="103752"/>
                  </a:cubicBezTo>
                  <a:cubicBezTo>
                    <a:pt x="122357" y="133666"/>
                    <a:pt x="95256" y="147557"/>
                    <a:pt x="62783" y="147557"/>
                  </a:cubicBezTo>
                  <a:cubicBezTo>
                    <a:pt x="39749" y="148338"/>
                    <a:pt x="17284" y="140309"/>
                    <a:pt x="0" y="125118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15" name="Freeform: Shape 11">
              <a:extLst>
                <a:ext uri="{FF2B5EF4-FFF2-40B4-BE49-F238E27FC236}">
                  <a16:creationId xmlns:a16="http://schemas.microsoft.com/office/drawing/2014/main" id="{58D9F9EA-EDF8-3A7C-8508-10AE4BB955D4}"/>
                </a:ext>
              </a:extLst>
            </p:cNvPr>
            <p:cNvSpPr/>
            <p:nvPr/>
          </p:nvSpPr>
          <p:spPr>
            <a:xfrm>
              <a:off x="2362956" y="7546172"/>
              <a:ext cx="100803" cy="120202"/>
            </a:xfrm>
            <a:custGeom>
              <a:avLst/>
              <a:gdLst>
                <a:gd name="connsiteX0" fmla="*/ 0 w 122357"/>
                <a:gd name="connsiteY0" fmla="*/ 125118 h 147607"/>
                <a:gd name="connsiteX1" fmla="*/ 17975 w 122357"/>
                <a:gd name="connsiteY1" fmla="*/ 105084 h 147607"/>
                <a:gd name="connsiteX2" fmla="*/ 62794 w 122357"/>
                <a:gd name="connsiteY2" fmla="*/ 121910 h 147607"/>
                <a:gd name="connsiteX3" fmla="*/ 91222 w 122357"/>
                <a:gd name="connsiteY3" fmla="*/ 105615 h 147607"/>
                <a:gd name="connsiteX4" fmla="*/ 59574 w 122357"/>
                <a:gd name="connsiteY4" fmla="*/ 86654 h 147607"/>
                <a:gd name="connsiteX5" fmla="*/ 5906 w 122357"/>
                <a:gd name="connsiteY5" fmla="*/ 41765 h 147607"/>
                <a:gd name="connsiteX6" fmla="*/ 58760 w 122357"/>
                <a:gd name="connsiteY6" fmla="*/ 94 h 147607"/>
                <a:gd name="connsiteX7" fmla="*/ 117253 w 122357"/>
                <a:gd name="connsiteY7" fmla="*/ 20128 h 147607"/>
                <a:gd name="connsiteX8" fmla="*/ 101418 w 122357"/>
                <a:gd name="connsiteY8" fmla="*/ 41505 h 147607"/>
                <a:gd name="connsiteX9" fmla="*/ 61179 w 122357"/>
                <a:gd name="connsiteY9" fmla="*/ 26011 h 147607"/>
                <a:gd name="connsiteX10" fmla="*/ 37030 w 122357"/>
                <a:gd name="connsiteY10" fmla="*/ 40433 h 147607"/>
                <a:gd name="connsiteX11" fmla="*/ 68154 w 122357"/>
                <a:gd name="connsiteY11" fmla="*/ 59133 h 147607"/>
                <a:gd name="connsiteX12" fmla="*/ 122357 w 122357"/>
                <a:gd name="connsiteY12" fmla="*/ 103751 h 147607"/>
                <a:gd name="connsiteX13" fmla="*/ 62794 w 122357"/>
                <a:gd name="connsiteY13" fmla="*/ 147556 h 147607"/>
                <a:gd name="connsiteX14" fmla="*/ 0 w 122357"/>
                <a:gd name="connsiteY14" fmla="*/ 125118 h 14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2357" h="147607">
                  <a:moveTo>
                    <a:pt x="0" y="125118"/>
                  </a:moveTo>
                  <a:lnTo>
                    <a:pt x="17975" y="105084"/>
                  </a:lnTo>
                  <a:cubicBezTo>
                    <a:pt x="30478" y="115748"/>
                    <a:pt x="46335" y="121704"/>
                    <a:pt x="62794" y="121910"/>
                  </a:cubicBezTo>
                  <a:cubicBezTo>
                    <a:pt x="80502" y="121910"/>
                    <a:pt x="91222" y="117370"/>
                    <a:pt x="91222" y="105615"/>
                  </a:cubicBezTo>
                  <a:cubicBezTo>
                    <a:pt x="91222" y="94130"/>
                    <a:pt x="76746" y="90652"/>
                    <a:pt x="59574" y="86654"/>
                  </a:cubicBezTo>
                  <a:cubicBezTo>
                    <a:pt x="35147" y="81041"/>
                    <a:pt x="5906" y="74627"/>
                    <a:pt x="5906" y="41765"/>
                  </a:cubicBezTo>
                  <a:cubicBezTo>
                    <a:pt x="5906" y="16921"/>
                    <a:pt x="27369" y="94"/>
                    <a:pt x="58760" y="94"/>
                  </a:cubicBezTo>
                  <a:cubicBezTo>
                    <a:pt x="80112" y="-918"/>
                    <a:pt x="101050" y="6251"/>
                    <a:pt x="117253" y="20128"/>
                  </a:cubicBezTo>
                  <a:lnTo>
                    <a:pt x="101418" y="41505"/>
                  </a:lnTo>
                  <a:cubicBezTo>
                    <a:pt x="89929" y="32340"/>
                    <a:pt x="75877" y="26929"/>
                    <a:pt x="61179" y="26011"/>
                  </a:cubicBezTo>
                  <a:cubicBezTo>
                    <a:pt x="42925" y="26011"/>
                    <a:pt x="37030" y="32415"/>
                    <a:pt x="37030" y="40433"/>
                  </a:cubicBezTo>
                  <a:cubicBezTo>
                    <a:pt x="37030" y="51917"/>
                    <a:pt x="51250" y="55395"/>
                    <a:pt x="68154" y="59133"/>
                  </a:cubicBezTo>
                  <a:cubicBezTo>
                    <a:pt x="92570" y="64474"/>
                    <a:pt x="122357" y="70618"/>
                    <a:pt x="122357" y="103751"/>
                  </a:cubicBezTo>
                  <a:cubicBezTo>
                    <a:pt x="122357" y="133666"/>
                    <a:pt x="95256" y="147556"/>
                    <a:pt x="62794" y="147556"/>
                  </a:cubicBezTo>
                  <a:cubicBezTo>
                    <a:pt x="39749" y="148336"/>
                    <a:pt x="17284" y="140308"/>
                    <a:pt x="0" y="125118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16" name="Freeform: Shape 12">
              <a:extLst>
                <a:ext uri="{FF2B5EF4-FFF2-40B4-BE49-F238E27FC236}">
                  <a16:creationId xmlns:a16="http://schemas.microsoft.com/office/drawing/2014/main" id="{63E4327D-AF78-BA81-6464-1B877F996382}"/>
                </a:ext>
              </a:extLst>
            </p:cNvPr>
            <p:cNvSpPr/>
            <p:nvPr/>
          </p:nvSpPr>
          <p:spPr>
            <a:xfrm>
              <a:off x="1538402" y="7736795"/>
              <a:ext cx="128436" cy="160987"/>
            </a:xfrm>
            <a:custGeom>
              <a:avLst/>
              <a:gdLst>
                <a:gd name="connsiteX0" fmla="*/ 61190 w 155899"/>
                <a:gd name="connsiteY0" fmla="*/ 197691 h 197691"/>
                <a:gd name="connsiteX1" fmla="*/ 61190 w 155899"/>
                <a:gd name="connsiteY1" fmla="*/ 30998 h 197691"/>
                <a:gd name="connsiteX2" fmla="*/ 0 w 155899"/>
                <a:gd name="connsiteY2" fmla="*/ 30998 h 197691"/>
                <a:gd name="connsiteX3" fmla="*/ 0 w 155899"/>
                <a:gd name="connsiteY3" fmla="*/ 0 h 197691"/>
                <a:gd name="connsiteX4" fmla="*/ 155900 w 155899"/>
                <a:gd name="connsiteY4" fmla="*/ 0 h 197691"/>
                <a:gd name="connsiteX5" fmla="*/ 155900 w 155899"/>
                <a:gd name="connsiteY5" fmla="*/ 30998 h 197691"/>
                <a:gd name="connsiteX6" fmla="*/ 94721 w 155899"/>
                <a:gd name="connsiteY6" fmla="*/ 30998 h 197691"/>
                <a:gd name="connsiteX7" fmla="*/ 94721 w 155899"/>
                <a:gd name="connsiteY7" fmla="*/ 197691 h 197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899" h="197691">
                  <a:moveTo>
                    <a:pt x="61190" y="197691"/>
                  </a:moveTo>
                  <a:lnTo>
                    <a:pt x="61190" y="30998"/>
                  </a:lnTo>
                  <a:lnTo>
                    <a:pt x="0" y="30998"/>
                  </a:lnTo>
                  <a:lnTo>
                    <a:pt x="0" y="0"/>
                  </a:lnTo>
                  <a:lnTo>
                    <a:pt x="155900" y="0"/>
                  </a:lnTo>
                  <a:lnTo>
                    <a:pt x="155900" y="30998"/>
                  </a:lnTo>
                  <a:lnTo>
                    <a:pt x="94721" y="30998"/>
                  </a:lnTo>
                  <a:lnTo>
                    <a:pt x="94721" y="197691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17" name="Freeform: Shape 13">
              <a:extLst>
                <a:ext uri="{FF2B5EF4-FFF2-40B4-BE49-F238E27FC236}">
                  <a16:creationId xmlns:a16="http://schemas.microsoft.com/office/drawing/2014/main" id="{385CC414-611E-8086-3FEF-F56E1815D2DC}"/>
                </a:ext>
              </a:extLst>
            </p:cNvPr>
            <p:cNvSpPr/>
            <p:nvPr/>
          </p:nvSpPr>
          <p:spPr>
            <a:xfrm>
              <a:off x="1660412" y="7779975"/>
              <a:ext cx="71626" cy="117807"/>
            </a:xfrm>
            <a:custGeom>
              <a:avLst/>
              <a:gdLst>
                <a:gd name="connsiteX0" fmla="*/ 0 w 86942"/>
                <a:gd name="connsiteY0" fmla="*/ 144667 h 144666"/>
                <a:gd name="connsiteX1" fmla="*/ 0 w 86942"/>
                <a:gd name="connsiteY1" fmla="*/ 2818 h 144666"/>
                <a:gd name="connsiteX2" fmla="*/ 33007 w 86942"/>
                <a:gd name="connsiteY2" fmla="*/ 2818 h 144666"/>
                <a:gd name="connsiteX3" fmla="*/ 33007 w 86942"/>
                <a:gd name="connsiteY3" fmla="*/ 26058 h 144666"/>
                <a:gd name="connsiteX4" fmla="*/ 33542 w 86942"/>
                <a:gd name="connsiteY4" fmla="*/ 26058 h 144666"/>
                <a:gd name="connsiteX5" fmla="*/ 84792 w 86942"/>
                <a:gd name="connsiteY5" fmla="*/ 142 h 144666"/>
                <a:gd name="connsiteX6" fmla="*/ 86943 w 86942"/>
                <a:gd name="connsiteY6" fmla="*/ 142 h 144666"/>
                <a:gd name="connsiteX7" fmla="*/ 85873 w 86942"/>
                <a:gd name="connsiteY7" fmla="*/ 30328 h 144666"/>
                <a:gd name="connsiteX8" fmla="*/ 77014 w 86942"/>
                <a:gd name="connsiteY8" fmla="*/ 29796 h 144666"/>
                <a:gd name="connsiteX9" fmla="*/ 33007 w 86942"/>
                <a:gd name="connsiteY9" fmla="*/ 54901 h 144666"/>
                <a:gd name="connsiteX10" fmla="*/ 33007 w 86942"/>
                <a:gd name="connsiteY10" fmla="*/ 144667 h 1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942" h="144666">
                  <a:moveTo>
                    <a:pt x="0" y="144667"/>
                  </a:moveTo>
                  <a:lnTo>
                    <a:pt x="0" y="2818"/>
                  </a:lnTo>
                  <a:lnTo>
                    <a:pt x="33007" y="2818"/>
                  </a:lnTo>
                  <a:lnTo>
                    <a:pt x="33007" y="26058"/>
                  </a:lnTo>
                  <a:lnTo>
                    <a:pt x="33542" y="26058"/>
                  </a:lnTo>
                  <a:cubicBezTo>
                    <a:pt x="44497" y="8646"/>
                    <a:pt x="64210" y="-1324"/>
                    <a:pt x="84792" y="142"/>
                  </a:cubicBezTo>
                  <a:lnTo>
                    <a:pt x="86943" y="142"/>
                  </a:lnTo>
                  <a:lnTo>
                    <a:pt x="85873" y="30328"/>
                  </a:lnTo>
                  <a:cubicBezTo>
                    <a:pt x="84257" y="30056"/>
                    <a:pt x="78897" y="29796"/>
                    <a:pt x="77014" y="29796"/>
                  </a:cubicBezTo>
                  <a:cubicBezTo>
                    <a:pt x="58760" y="29218"/>
                    <a:pt x="41733" y="38930"/>
                    <a:pt x="33007" y="54901"/>
                  </a:cubicBezTo>
                  <a:lnTo>
                    <a:pt x="33007" y="144667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18" name="Freeform: Shape 14">
              <a:extLst>
                <a:ext uri="{FF2B5EF4-FFF2-40B4-BE49-F238E27FC236}">
                  <a16:creationId xmlns:a16="http://schemas.microsoft.com/office/drawing/2014/main" id="{4516555B-6A24-83E5-52ED-C9779E667D20}"/>
                </a:ext>
              </a:extLst>
            </p:cNvPr>
            <p:cNvSpPr/>
            <p:nvPr/>
          </p:nvSpPr>
          <p:spPr>
            <a:xfrm>
              <a:off x="1739981" y="7780087"/>
              <a:ext cx="106559" cy="119514"/>
            </a:xfrm>
            <a:custGeom>
              <a:avLst/>
              <a:gdLst>
                <a:gd name="connsiteX0" fmla="*/ 0 w 129344"/>
                <a:gd name="connsiteY0" fmla="*/ 110334 h 146762"/>
                <a:gd name="connsiteX1" fmla="*/ 92849 w 129344"/>
                <a:gd name="connsiteY1" fmla="*/ 51566 h 146762"/>
                <a:gd name="connsiteX2" fmla="*/ 92849 w 129344"/>
                <a:gd name="connsiteY2" fmla="*/ 47287 h 146762"/>
                <a:gd name="connsiteX3" fmla="*/ 69503 w 129344"/>
                <a:gd name="connsiteY3" fmla="*/ 26982 h 146762"/>
                <a:gd name="connsiteX4" fmla="*/ 21474 w 129344"/>
                <a:gd name="connsiteY4" fmla="*/ 46225 h 146762"/>
                <a:gd name="connsiteX5" fmla="*/ 5371 w 129344"/>
                <a:gd name="connsiteY5" fmla="*/ 25650 h 146762"/>
                <a:gd name="connsiteX6" fmla="*/ 74061 w 129344"/>
                <a:gd name="connsiteY6" fmla="*/ 4 h 146762"/>
                <a:gd name="connsiteX7" fmla="*/ 125321 w 129344"/>
                <a:gd name="connsiteY7" fmla="*/ 51295 h 146762"/>
                <a:gd name="connsiteX8" fmla="*/ 125321 w 129344"/>
                <a:gd name="connsiteY8" fmla="*/ 109803 h 146762"/>
                <a:gd name="connsiteX9" fmla="*/ 129344 w 129344"/>
                <a:gd name="connsiteY9" fmla="*/ 144529 h 146762"/>
                <a:gd name="connsiteX10" fmla="*/ 96069 w 129344"/>
                <a:gd name="connsiteY10" fmla="*/ 144529 h 146762"/>
                <a:gd name="connsiteX11" fmla="*/ 92849 w 129344"/>
                <a:gd name="connsiteY11" fmla="*/ 126359 h 146762"/>
                <a:gd name="connsiteX12" fmla="*/ 40262 w 129344"/>
                <a:gd name="connsiteY12" fmla="*/ 146663 h 146762"/>
                <a:gd name="connsiteX13" fmla="*/ 0 w 129344"/>
                <a:gd name="connsiteY13" fmla="*/ 110334 h 146762"/>
                <a:gd name="connsiteX14" fmla="*/ 92849 w 129344"/>
                <a:gd name="connsiteY14" fmla="*/ 104992 h 146762"/>
                <a:gd name="connsiteX15" fmla="*/ 92849 w 129344"/>
                <a:gd name="connsiteY15" fmla="*/ 73735 h 146762"/>
                <a:gd name="connsiteX16" fmla="*/ 32484 w 129344"/>
                <a:gd name="connsiteY16" fmla="*/ 104191 h 146762"/>
                <a:gd name="connsiteX17" fmla="*/ 52331 w 129344"/>
                <a:gd name="connsiteY17" fmla="*/ 121288 h 146762"/>
                <a:gd name="connsiteX18" fmla="*/ 92849 w 129344"/>
                <a:gd name="connsiteY18" fmla="*/ 104992 h 14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9344" h="146762">
                  <a:moveTo>
                    <a:pt x="0" y="110334"/>
                  </a:moveTo>
                  <a:cubicBezTo>
                    <a:pt x="0" y="79617"/>
                    <a:pt x="26310" y="59043"/>
                    <a:pt x="92849" y="51566"/>
                  </a:cubicBezTo>
                  <a:lnTo>
                    <a:pt x="92849" y="47287"/>
                  </a:lnTo>
                  <a:cubicBezTo>
                    <a:pt x="92849" y="33125"/>
                    <a:pt x="85338" y="26982"/>
                    <a:pt x="69503" y="26982"/>
                  </a:cubicBezTo>
                  <a:cubicBezTo>
                    <a:pt x="51751" y="27709"/>
                    <a:pt x="34790" y="34505"/>
                    <a:pt x="21474" y="46225"/>
                  </a:cubicBezTo>
                  <a:lnTo>
                    <a:pt x="5371" y="25650"/>
                  </a:lnTo>
                  <a:cubicBezTo>
                    <a:pt x="24282" y="8921"/>
                    <a:pt x="48765" y="-219"/>
                    <a:pt x="74061" y="4"/>
                  </a:cubicBezTo>
                  <a:cubicBezTo>
                    <a:pt x="112172" y="4"/>
                    <a:pt x="125321" y="18174"/>
                    <a:pt x="125321" y="51295"/>
                  </a:cubicBezTo>
                  <a:lnTo>
                    <a:pt x="125321" y="109803"/>
                  </a:lnTo>
                  <a:cubicBezTo>
                    <a:pt x="124530" y="121526"/>
                    <a:pt x="125901" y="133292"/>
                    <a:pt x="129344" y="144529"/>
                  </a:cubicBezTo>
                  <a:lnTo>
                    <a:pt x="96069" y="144529"/>
                  </a:lnTo>
                  <a:cubicBezTo>
                    <a:pt x="93896" y="138714"/>
                    <a:pt x="92815" y="132559"/>
                    <a:pt x="92849" y="126359"/>
                  </a:cubicBezTo>
                  <a:cubicBezTo>
                    <a:pt x="79053" y="140325"/>
                    <a:pt x="59897" y="147720"/>
                    <a:pt x="40262" y="146663"/>
                  </a:cubicBezTo>
                  <a:cubicBezTo>
                    <a:pt x="17172" y="146663"/>
                    <a:pt x="0" y="133846"/>
                    <a:pt x="0" y="110334"/>
                  </a:cubicBezTo>
                  <a:close/>
                  <a:moveTo>
                    <a:pt x="92849" y="104992"/>
                  </a:moveTo>
                  <a:lnTo>
                    <a:pt x="92849" y="73735"/>
                  </a:lnTo>
                  <a:cubicBezTo>
                    <a:pt x="53400" y="79076"/>
                    <a:pt x="32484" y="88697"/>
                    <a:pt x="32484" y="104191"/>
                  </a:cubicBezTo>
                  <a:cubicBezTo>
                    <a:pt x="32484" y="115405"/>
                    <a:pt x="40262" y="121288"/>
                    <a:pt x="52331" y="121288"/>
                  </a:cubicBezTo>
                  <a:cubicBezTo>
                    <a:pt x="67475" y="121444"/>
                    <a:pt x="82051" y="115579"/>
                    <a:pt x="92849" y="104992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19" name="Freeform: Shape 15">
              <a:extLst>
                <a:ext uri="{FF2B5EF4-FFF2-40B4-BE49-F238E27FC236}">
                  <a16:creationId xmlns:a16="http://schemas.microsoft.com/office/drawing/2014/main" id="{1A682C7C-0763-A0C2-8510-998876C335EC}"/>
                </a:ext>
              </a:extLst>
            </p:cNvPr>
            <p:cNvSpPr/>
            <p:nvPr/>
          </p:nvSpPr>
          <p:spPr>
            <a:xfrm>
              <a:off x="1872612" y="7780091"/>
              <a:ext cx="103887" cy="117691"/>
            </a:xfrm>
            <a:custGeom>
              <a:avLst/>
              <a:gdLst>
                <a:gd name="connsiteX0" fmla="*/ 0 w 126101"/>
                <a:gd name="connsiteY0" fmla="*/ 144525 h 144524"/>
                <a:gd name="connsiteX1" fmla="*/ 0 w 126101"/>
                <a:gd name="connsiteY1" fmla="*/ 2676 h 144524"/>
                <a:gd name="connsiteX2" fmla="*/ 32996 w 126101"/>
                <a:gd name="connsiteY2" fmla="*/ 2676 h 144524"/>
                <a:gd name="connsiteX3" fmla="*/ 32996 w 126101"/>
                <a:gd name="connsiteY3" fmla="*/ 25375 h 144524"/>
                <a:gd name="connsiteX4" fmla="*/ 83978 w 126101"/>
                <a:gd name="connsiteY4" fmla="*/ 0 h 144524"/>
                <a:gd name="connsiteX5" fmla="*/ 126101 w 126101"/>
                <a:gd name="connsiteY5" fmla="*/ 41410 h 144524"/>
                <a:gd name="connsiteX6" fmla="*/ 126101 w 126101"/>
                <a:gd name="connsiteY6" fmla="*/ 144525 h 144524"/>
                <a:gd name="connsiteX7" fmla="*/ 93094 w 126101"/>
                <a:gd name="connsiteY7" fmla="*/ 144525 h 144524"/>
                <a:gd name="connsiteX8" fmla="*/ 93094 w 126101"/>
                <a:gd name="connsiteY8" fmla="*/ 50761 h 144524"/>
                <a:gd name="connsiteX9" fmla="*/ 71631 w 126101"/>
                <a:gd name="connsiteY9" fmla="*/ 27249 h 144524"/>
                <a:gd name="connsiteX10" fmla="*/ 32996 w 126101"/>
                <a:gd name="connsiteY10" fmla="*/ 45680 h 144524"/>
                <a:gd name="connsiteX11" fmla="*/ 32996 w 126101"/>
                <a:gd name="connsiteY11" fmla="*/ 144525 h 144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01" h="144524">
                  <a:moveTo>
                    <a:pt x="0" y="144525"/>
                  </a:moveTo>
                  <a:lnTo>
                    <a:pt x="0" y="2676"/>
                  </a:lnTo>
                  <a:lnTo>
                    <a:pt x="32996" y="2676"/>
                  </a:lnTo>
                  <a:lnTo>
                    <a:pt x="32996" y="25375"/>
                  </a:lnTo>
                  <a:cubicBezTo>
                    <a:pt x="45366" y="9811"/>
                    <a:pt x="64042" y="517"/>
                    <a:pt x="83978" y="0"/>
                  </a:cubicBezTo>
                  <a:cubicBezTo>
                    <a:pt x="110010" y="0"/>
                    <a:pt x="126101" y="13359"/>
                    <a:pt x="126101" y="41410"/>
                  </a:cubicBezTo>
                  <a:lnTo>
                    <a:pt x="126101" y="144525"/>
                  </a:lnTo>
                  <a:lnTo>
                    <a:pt x="93094" y="144525"/>
                  </a:lnTo>
                  <a:lnTo>
                    <a:pt x="93094" y="50761"/>
                  </a:lnTo>
                  <a:cubicBezTo>
                    <a:pt x="93094" y="35267"/>
                    <a:pt x="86664" y="27249"/>
                    <a:pt x="71631" y="27249"/>
                  </a:cubicBezTo>
                  <a:cubicBezTo>
                    <a:pt x="56832" y="28115"/>
                    <a:pt x="42947" y="34734"/>
                    <a:pt x="32996" y="45680"/>
                  </a:cubicBezTo>
                  <a:lnTo>
                    <a:pt x="32996" y="144525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20" name="Freeform: Shape 16">
              <a:extLst>
                <a:ext uri="{FF2B5EF4-FFF2-40B4-BE49-F238E27FC236}">
                  <a16:creationId xmlns:a16="http://schemas.microsoft.com/office/drawing/2014/main" id="{D52C86CC-4B12-0462-9C1A-A9B82D56C212}"/>
                </a:ext>
              </a:extLst>
            </p:cNvPr>
            <p:cNvSpPr/>
            <p:nvPr/>
          </p:nvSpPr>
          <p:spPr>
            <a:xfrm>
              <a:off x="1996825" y="7780014"/>
              <a:ext cx="100803" cy="120203"/>
            </a:xfrm>
            <a:custGeom>
              <a:avLst/>
              <a:gdLst>
                <a:gd name="connsiteX0" fmla="*/ 0 w 122357"/>
                <a:gd name="connsiteY0" fmla="*/ 125117 h 147608"/>
                <a:gd name="connsiteX1" fmla="*/ 17975 w 122357"/>
                <a:gd name="connsiteY1" fmla="*/ 105083 h 147608"/>
                <a:gd name="connsiteX2" fmla="*/ 62783 w 122357"/>
                <a:gd name="connsiteY2" fmla="*/ 121910 h 147608"/>
                <a:gd name="connsiteX3" fmla="*/ 91233 w 122357"/>
                <a:gd name="connsiteY3" fmla="*/ 105614 h 147608"/>
                <a:gd name="connsiteX4" fmla="*/ 59563 w 122357"/>
                <a:gd name="connsiteY4" fmla="*/ 86653 h 147608"/>
                <a:gd name="connsiteX5" fmla="*/ 5895 w 122357"/>
                <a:gd name="connsiteY5" fmla="*/ 41764 h 147608"/>
                <a:gd name="connsiteX6" fmla="*/ 58749 w 122357"/>
                <a:gd name="connsiteY6" fmla="*/ 94 h 147608"/>
                <a:gd name="connsiteX7" fmla="*/ 117253 w 122357"/>
                <a:gd name="connsiteY7" fmla="*/ 20127 h 147608"/>
                <a:gd name="connsiteX8" fmla="*/ 101429 w 122357"/>
                <a:gd name="connsiteY8" fmla="*/ 41505 h 147608"/>
                <a:gd name="connsiteX9" fmla="*/ 61167 w 122357"/>
                <a:gd name="connsiteY9" fmla="*/ 26011 h 147608"/>
                <a:gd name="connsiteX10" fmla="*/ 37019 w 122357"/>
                <a:gd name="connsiteY10" fmla="*/ 40432 h 147608"/>
                <a:gd name="connsiteX11" fmla="*/ 68143 w 122357"/>
                <a:gd name="connsiteY11" fmla="*/ 59132 h 147608"/>
                <a:gd name="connsiteX12" fmla="*/ 122357 w 122357"/>
                <a:gd name="connsiteY12" fmla="*/ 103750 h 147608"/>
                <a:gd name="connsiteX13" fmla="*/ 62783 w 122357"/>
                <a:gd name="connsiteY13" fmla="*/ 147556 h 147608"/>
                <a:gd name="connsiteX14" fmla="*/ 0 w 122357"/>
                <a:gd name="connsiteY14" fmla="*/ 125117 h 147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2357" h="147608">
                  <a:moveTo>
                    <a:pt x="0" y="125117"/>
                  </a:moveTo>
                  <a:lnTo>
                    <a:pt x="17975" y="105083"/>
                  </a:lnTo>
                  <a:cubicBezTo>
                    <a:pt x="30467" y="115746"/>
                    <a:pt x="46324" y="121701"/>
                    <a:pt x="62783" y="121910"/>
                  </a:cubicBezTo>
                  <a:cubicBezTo>
                    <a:pt x="80502" y="121910"/>
                    <a:pt x="91233" y="117370"/>
                    <a:pt x="91233" y="105614"/>
                  </a:cubicBezTo>
                  <a:cubicBezTo>
                    <a:pt x="91233" y="94129"/>
                    <a:pt x="76735" y="90652"/>
                    <a:pt x="59563" y="86653"/>
                  </a:cubicBezTo>
                  <a:cubicBezTo>
                    <a:pt x="35147" y="81041"/>
                    <a:pt x="5895" y="74626"/>
                    <a:pt x="5895" y="41764"/>
                  </a:cubicBezTo>
                  <a:cubicBezTo>
                    <a:pt x="5895" y="16921"/>
                    <a:pt x="27369" y="94"/>
                    <a:pt x="58749" y="94"/>
                  </a:cubicBezTo>
                  <a:cubicBezTo>
                    <a:pt x="80112" y="-919"/>
                    <a:pt x="101050" y="6250"/>
                    <a:pt x="117253" y="20127"/>
                  </a:cubicBezTo>
                  <a:lnTo>
                    <a:pt x="101429" y="41505"/>
                  </a:lnTo>
                  <a:cubicBezTo>
                    <a:pt x="89929" y="32339"/>
                    <a:pt x="75866" y="26928"/>
                    <a:pt x="61167" y="26011"/>
                  </a:cubicBezTo>
                  <a:cubicBezTo>
                    <a:pt x="42936" y="26011"/>
                    <a:pt x="37019" y="32414"/>
                    <a:pt x="37019" y="40432"/>
                  </a:cubicBezTo>
                  <a:cubicBezTo>
                    <a:pt x="37019" y="51917"/>
                    <a:pt x="51250" y="55394"/>
                    <a:pt x="68143" y="59132"/>
                  </a:cubicBezTo>
                  <a:cubicBezTo>
                    <a:pt x="92570" y="64475"/>
                    <a:pt x="122357" y="70618"/>
                    <a:pt x="122357" y="103750"/>
                  </a:cubicBezTo>
                  <a:cubicBezTo>
                    <a:pt x="122357" y="133665"/>
                    <a:pt x="95256" y="147556"/>
                    <a:pt x="62783" y="147556"/>
                  </a:cubicBezTo>
                  <a:cubicBezTo>
                    <a:pt x="39738" y="148337"/>
                    <a:pt x="17284" y="140309"/>
                    <a:pt x="0" y="125117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21" name="Freeform: Shape 17">
              <a:extLst>
                <a:ext uri="{FF2B5EF4-FFF2-40B4-BE49-F238E27FC236}">
                  <a16:creationId xmlns:a16="http://schemas.microsoft.com/office/drawing/2014/main" id="{94D30728-8F29-A287-CEC2-7C7A5DF7A8D3}"/>
                </a:ext>
              </a:extLst>
            </p:cNvPr>
            <p:cNvSpPr/>
            <p:nvPr/>
          </p:nvSpPr>
          <p:spPr>
            <a:xfrm>
              <a:off x="2108884" y="7736142"/>
              <a:ext cx="74491" cy="161640"/>
            </a:xfrm>
            <a:custGeom>
              <a:avLst/>
              <a:gdLst>
                <a:gd name="connsiteX0" fmla="*/ 24694 w 90419"/>
                <a:gd name="connsiteY0" fmla="*/ 198494 h 198493"/>
                <a:gd name="connsiteX1" fmla="*/ 24694 w 90419"/>
                <a:gd name="connsiteY1" fmla="*/ 82822 h 198493"/>
                <a:gd name="connsiteX2" fmla="*/ 0 w 90419"/>
                <a:gd name="connsiteY2" fmla="*/ 82822 h 198493"/>
                <a:gd name="connsiteX3" fmla="*/ 0 w 90419"/>
                <a:gd name="connsiteY3" fmla="*/ 56645 h 198493"/>
                <a:gd name="connsiteX4" fmla="*/ 24694 w 90419"/>
                <a:gd name="connsiteY4" fmla="*/ 56645 h 198493"/>
                <a:gd name="connsiteX5" fmla="*/ 24694 w 90419"/>
                <a:gd name="connsiteY5" fmla="*/ 42213 h 198493"/>
                <a:gd name="connsiteX6" fmla="*/ 70840 w 90419"/>
                <a:gd name="connsiteY6" fmla="*/ 0 h 198493"/>
                <a:gd name="connsiteX7" fmla="*/ 90419 w 90419"/>
                <a:gd name="connsiteY7" fmla="*/ 1344 h 198493"/>
                <a:gd name="connsiteX8" fmla="*/ 90419 w 90419"/>
                <a:gd name="connsiteY8" fmla="*/ 26719 h 198493"/>
                <a:gd name="connsiteX9" fmla="*/ 79164 w 90419"/>
                <a:gd name="connsiteY9" fmla="*/ 25646 h 198493"/>
                <a:gd name="connsiteX10" fmla="*/ 57691 w 90419"/>
                <a:gd name="connsiteY10" fmla="*/ 44087 h 198493"/>
                <a:gd name="connsiteX11" fmla="*/ 57691 w 90419"/>
                <a:gd name="connsiteY11" fmla="*/ 56645 h 198493"/>
                <a:gd name="connsiteX12" fmla="*/ 88826 w 90419"/>
                <a:gd name="connsiteY12" fmla="*/ 56645 h 198493"/>
                <a:gd name="connsiteX13" fmla="*/ 88826 w 90419"/>
                <a:gd name="connsiteY13" fmla="*/ 82822 h 198493"/>
                <a:gd name="connsiteX14" fmla="*/ 57691 w 90419"/>
                <a:gd name="connsiteY14" fmla="*/ 82822 h 198493"/>
                <a:gd name="connsiteX15" fmla="*/ 57691 w 90419"/>
                <a:gd name="connsiteY15" fmla="*/ 198494 h 198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0419" h="198493">
                  <a:moveTo>
                    <a:pt x="24694" y="198494"/>
                  </a:moveTo>
                  <a:lnTo>
                    <a:pt x="24694" y="82822"/>
                  </a:lnTo>
                  <a:lnTo>
                    <a:pt x="0" y="82822"/>
                  </a:lnTo>
                  <a:lnTo>
                    <a:pt x="0" y="56645"/>
                  </a:lnTo>
                  <a:lnTo>
                    <a:pt x="24694" y="56645"/>
                  </a:lnTo>
                  <a:lnTo>
                    <a:pt x="24694" y="42213"/>
                  </a:lnTo>
                  <a:cubicBezTo>
                    <a:pt x="24694" y="18441"/>
                    <a:pt x="34623" y="0"/>
                    <a:pt x="70840" y="0"/>
                  </a:cubicBezTo>
                  <a:cubicBezTo>
                    <a:pt x="77014" y="0"/>
                    <a:pt x="88012" y="1073"/>
                    <a:pt x="90419" y="1344"/>
                  </a:cubicBezTo>
                  <a:lnTo>
                    <a:pt x="90419" y="26719"/>
                  </a:lnTo>
                  <a:cubicBezTo>
                    <a:pt x="86709" y="26020"/>
                    <a:pt x="82942" y="25660"/>
                    <a:pt x="79164" y="25646"/>
                  </a:cubicBezTo>
                  <a:cubicBezTo>
                    <a:pt x="67352" y="25646"/>
                    <a:pt x="57691" y="28853"/>
                    <a:pt x="57691" y="44087"/>
                  </a:cubicBezTo>
                  <a:lnTo>
                    <a:pt x="57691" y="56645"/>
                  </a:lnTo>
                  <a:lnTo>
                    <a:pt x="88826" y="56645"/>
                  </a:lnTo>
                  <a:lnTo>
                    <a:pt x="88826" y="82822"/>
                  </a:lnTo>
                  <a:lnTo>
                    <a:pt x="57691" y="82822"/>
                  </a:lnTo>
                  <a:lnTo>
                    <a:pt x="57691" y="198494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22" name="Freeform: Shape 18">
              <a:extLst>
                <a:ext uri="{FF2B5EF4-FFF2-40B4-BE49-F238E27FC236}">
                  <a16:creationId xmlns:a16="http://schemas.microsoft.com/office/drawing/2014/main" id="{857F6088-8170-DBE9-C6CF-4F680AD19BBB}"/>
                </a:ext>
              </a:extLst>
            </p:cNvPr>
            <p:cNvSpPr/>
            <p:nvPr/>
          </p:nvSpPr>
          <p:spPr>
            <a:xfrm>
              <a:off x="2190673" y="7780091"/>
              <a:ext cx="114509" cy="120083"/>
            </a:xfrm>
            <a:custGeom>
              <a:avLst/>
              <a:gdLst>
                <a:gd name="connsiteX0" fmla="*/ 0 w 138994"/>
                <a:gd name="connsiteY0" fmla="*/ 73731 h 147461"/>
                <a:gd name="connsiteX1" fmla="*/ 69503 w 138994"/>
                <a:gd name="connsiteY1" fmla="*/ 0 h 147461"/>
                <a:gd name="connsiteX2" fmla="*/ 138995 w 138994"/>
                <a:gd name="connsiteY2" fmla="*/ 73731 h 147461"/>
                <a:gd name="connsiteX3" fmla="*/ 69503 w 138994"/>
                <a:gd name="connsiteY3" fmla="*/ 147462 h 147461"/>
                <a:gd name="connsiteX4" fmla="*/ 0 w 138994"/>
                <a:gd name="connsiteY4" fmla="*/ 73731 h 147461"/>
                <a:gd name="connsiteX5" fmla="*/ 105720 w 138994"/>
                <a:gd name="connsiteY5" fmla="*/ 73731 h 147461"/>
                <a:gd name="connsiteX6" fmla="*/ 69503 w 138994"/>
                <a:gd name="connsiteY6" fmla="*/ 28051 h 147461"/>
                <a:gd name="connsiteX7" fmla="*/ 33275 w 138994"/>
                <a:gd name="connsiteY7" fmla="*/ 73731 h 147461"/>
                <a:gd name="connsiteX8" fmla="*/ 69503 w 138994"/>
                <a:gd name="connsiteY8" fmla="*/ 119952 h 147461"/>
                <a:gd name="connsiteX9" fmla="*/ 105720 w 138994"/>
                <a:gd name="connsiteY9" fmla="*/ 73731 h 14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994" h="147461">
                  <a:moveTo>
                    <a:pt x="0" y="73731"/>
                  </a:moveTo>
                  <a:cubicBezTo>
                    <a:pt x="0" y="21365"/>
                    <a:pt x="34612" y="0"/>
                    <a:pt x="69503" y="0"/>
                  </a:cubicBezTo>
                  <a:cubicBezTo>
                    <a:pt x="104104" y="0"/>
                    <a:pt x="138995" y="21365"/>
                    <a:pt x="138995" y="73731"/>
                  </a:cubicBezTo>
                  <a:cubicBezTo>
                    <a:pt x="138995" y="125554"/>
                    <a:pt x="104104" y="147462"/>
                    <a:pt x="69503" y="147462"/>
                  </a:cubicBezTo>
                  <a:cubicBezTo>
                    <a:pt x="34880" y="147462"/>
                    <a:pt x="0" y="125554"/>
                    <a:pt x="0" y="73731"/>
                  </a:cubicBezTo>
                  <a:close/>
                  <a:moveTo>
                    <a:pt x="105720" y="73731"/>
                  </a:moveTo>
                  <a:cubicBezTo>
                    <a:pt x="105720" y="47283"/>
                    <a:pt x="94453" y="28051"/>
                    <a:pt x="69503" y="28051"/>
                  </a:cubicBezTo>
                  <a:cubicBezTo>
                    <a:pt x="45611" y="28051"/>
                    <a:pt x="33275" y="45148"/>
                    <a:pt x="33275" y="73731"/>
                  </a:cubicBezTo>
                  <a:cubicBezTo>
                    <a:pt x="33275" y="100709"/>
                    <a:pt x="44274" y="119952"/>
                    <a:pt x="69503" y="119952"/>
                  </a:cubicBezTo>
                  <a:cubicBezTo>
                    <a:pt x="93373" y="119952"/>
                    <a:pt x="105720" y="102855"/>
                    <a:pt x="105720" y="73731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23" name="Freeform: Shape 19">
              <a:extLst>
                <a:ext uri="{FF2B5EF4-FFF2-40B4-BE49-F238E27FC236}">
                  <a16:creationId xmlns:a16="http://schemas.microsoft.com/office/drawing/2014/main" id="{34CB306F-E814-A990-B77A-7D1159115C45}"/>
                </a:ext>
              </a:extLst>
            </p:cNvPr>
            <p:cNvSpPr/>
            <p:nvPr/>
          </p:nvSpPr>
          <p:spPr>
            <a:xfrm>
              <a:off x="2329043" y="7779975"/>
              <a:ext cx="71617" cy="117807"/>
            </a:xfrm>
            <a:custGeom>
              <a:avLst/>
              <a:gdLst>
                <a:gd name="connsiteX0" fmla="*/ 0 w 86931"/>
                <a:gd name="connsiteY0" fmla="*/ 144667 h 144666"/>
                <a:gd name="connsiteX1" fmla="*/ 0 w 86931"/>
                <a:gd name="connsiteY1" fmla="*/ 2818 h 144666"/>
                <a:gd name="connsiteX2" fmla="*/ 32996 w 86931"/>
                <a:gd name="connsiteY2" fmla="*/ 2818 h 144666"/>
                <a:gd name="connsiteX3" fmla="*/ 32996 w 86931"/>
                <a:gd name="connsiteY3" fmla="*/ 26058 h 144666"/>
                <a:gd name="connsiteX4" fmla="*/ 33531 w 86931"/>
                <a:gd name="connsiteY4" fmla="*/ 26058 h 144666"/>
                <a:gd name="connsiteX5" fmla="*/ 84781 w 86931"/>
                <a:gd name="connsiteY5" fmla="*/ 142 h 144666"/>
                <a:gd name="connsiteX6" fmla="*/ 86931 w 86931"/>
                <a:gd name="connsiteY6" fmla="*/ 142 h 144666"/>
                <a:gd name="connsiteX7" fmla="*/ 85862 w 86931"/>
                <a:gd name="connsiteY7" fmla="*/ 30328 h 144666"/>
                <a:gd name="connsiteX8" fmla="*/ 77003 w 86931"/>
                <a:gd name="connsiteY8" fmla="*/ 29796 h 144666"/>
                <a:gd name="connsiteX9" fmla="*/ 32996 w 86931"/>
                <a:gd name="connsiteY9" fmla="*/ 54901 h 144666"/>
                <a:gd name="connsiteX10" fmla="*/ 32996 w 86931"/>
                <a:gd name="connsiteY10" fmla="*/ 144667 h 1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931" h="144666">
                  <a:moveTo>
                    <a:pt x="0" y="144667"/>
                  </a:moveTo>
                  <a:lnTo>
                    <a:pt x="0" y="2818"/>
                  </a:lnTo>
                  <a:lnTo>
                    <a:pt x="32996" y="2818"/>
                  </a:lnTo>
                  <a:lnTo>
                    <a:pt x="32996" y="26058"/>
                  </a:lnTo>
                  <a:lnTo>
                    <a:pt x="33531" y="26058"/>
                  </a:lnTo>
                  <a:cubicBezTo>
                    <a:pt x="44485" y="8646"/>
                    <a:pt x="64199" y="-1324"/>
                    <a:pt x="84781" y="142"/>
                  </a:cubicBezTo>
                  <a:lnTo>
                    <a:pt x="86931" y="142"/>
                  </a:lnTo>
                  <a:lnTo>
                    <a:pt x="85862" y="30328"/>
                  </a:lnTo>
                  <a:cubicBezTo>
                    <a:pt x="84246" y="30056"/>
                    <a:pt x="78886" y="29796"/>
                    <a:pt x="77003" y="29796"/>
                  </a:cubicBezTo>
                  <a:cubicBezTo>
                    <a:pt x="58749" y="29218"/>
                    <a:pt x="41722" y="38930"/>
                    <a:pt x="32996" y="54901"/>
                  </a:cubicBezTo>
                  <a:lnTo>
                    <a:pt x="32996" y="144667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24" name="Freeform: Shape 20">
              <a:extLst>
                <a:ext uri="{FF2B5EF4-FFF2-40B4-BE49-F238E27FC236}">
                  <a16:creationId xmlns:a16="http://schemas.microsoft.com/office/drawing/2014/main" id="{F86CB3B3-5C79-2342-30FB-A72FC95A7156}"/>
                </a:ext>
              </a:extLst>
            </p:cNvPr>
            <p:cNvSpPr/>
            <p:nvPr/>
          </p:nvSpPr>
          <p:spPr>
            <a:xfrm>
              <a:off x="2420096" y="7780091"/>
              <a:ext cx="174853" cy="117692"/>
            </a:xfrm>
            <a:custGeom>
              <a:avLst/>
              <a:gdLst>
                <a:gd name="connsiteX0" fmla="*/ 0 w 212241"/>
                <a:gd name="connsiteY0" fmla="*/ 144525 h 144525"/>
                <a:gd name="connsiteX1" fmla="*/ 0 w 212241"/>
                <a:gd name="connsiteY1" fmla="*/ 2676 h 144525"/>
                <a:gd name="connsiteX2" fmla="*/ 33008 w 212241"/>
                <a:gd name="connsiteY2" fmla="*/ 2676 h 144525"/>
                <a:gd name="connsiteX3" fmla="*/ 33008 w 212241"/>
                <a:gd name="connsiteY3" fmla="*/ 22167 h 144525"/>
                <a:gd name="connsiteX4" fmla="*/ 81839 w 212241"/>
                <a:gd name="connsiteY4" fmla="*/ 0 h 144525"/>
                <a:gd name="connsiteX5" fmla="*/ 120741 w 212241"/>
                <a:gd name="connsiteY5" fmla="*/ 23240 h 144525"/>
                <a:gd name="connsiteX6" fmla="*/ 170654 w 212241"/>
                <a:gd name="connsiteY6" fmla="*/ 0 h 144525"/>
                <a:gd name="connsiteX7" fmla="*/ 212242 w 212241"/>
                <a:gd name="connsiteY7" fmla="*/ 42744 h 144525"/>
                <a:gd name="connsiteX8" fmla="*/ 212242 w 212241"/>
                <a:gd name="connsiteY8" fmla="*/ 144526 h 144525"/>
                <a:gd name="connsiteX9" fmla="*/ 179234 w 212241"/>
                <a:gd name="connsiteY9" fmla="*/ 144526 h 144525"/>
                <a:gd name="connsiteX10" fmla="*/ 179234 w 212241"/>
                <a:gd name="connsiteY10" fmla="*/ 51021 h 144525"/>
                <a:gd name="connsiteX11" fmla="*/ 159120 w 212241"/>
                <a:gd name="connsiteY11" fmla="*/ 28051 h 144525"/>
                <a:gd name="connsiteX12" fmla="*/ 122625 w 212241"/>
                <a:gd name="connsiteY12" fmla="*/ 46481 h 144525"/>
                <a:gd name="connsiteX13" fmla="*/ 122625 w 212241"/>
                <a:gd name="connsiteY13" fmla="*/ 144525 h 144525"/>
                <a:gd name="connsiteX14" fmla="*/ 89617 w 212241"/>
                <a:gd name="connsiteY14" fmla="*/ 144525 h 144525"/>
                <a:gd name="connsiteX15" fmla="*/ 89617 w 212241"/>
                <a:gd name="connsiteY15" fmla="*/ 51021 h 144525"/>
                <a:gd name="connsiteX16" fmla="*/ 69503 w 212241"/>
                <a:gd name="connsiteY16" fmla="*/ 28051 h 144525"/>
                <a:gd name="connsiteX17" fmla="*/ 33008 w 212241"/>
                <a:gd name="connsiteY17" fmla="*/ 46481 h 144525"/>
                <a:gd name="connsiteX18" fmla="*/ 33008 w 212241"/>
                <a:gd name="connsiteY18" fmla="*/ 144525 h 14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2241" h="144525">
                  <a:moveTo>
                    <a:pt x="0" y="144525"/>
                  </a:moveTo>
                  <a:lnTo>
                    <a:pt x="0" y="2676"/>
                  </a:lnTo>
                  <a:lnTo>
                    <a:pt x="33008" y="2676"/>
                  </a:lnTo>
                  <a:lnTo>
                    <a:pt x="33008" y="22167"/>
                  </a:lnTo>
                  <a:cubicBezTo>
                    <a:pt x="45310" y="8105"/>
                    <a:pt x="63118" y="23"/>
                    <a:pt x="81839" y="0"/>
                  </a:cubicBezTo>
                  <a:cubicBezTo>
                    <a:pt x="105731" y="0"/>
                    <a:pt x="115125" y="9351"/>
                    <a:pt x="120741" y="23240"/>
                  </a:cubicBezTo>
                  <a:cubicBezTo>
                    <a:pt x="133311" y="8785"/>
                    <a:pt x="151453" y="334"/>
                    <a:pt x="170654" y="0"/>
                  </a:cubicBezTo>
                  <a:cubicBezTo>
                    <a:pt x="199638" y="0"/>
                    <a:pt x="212242" y="17368"/>
                    <a:pt x="212242" y="42744"/>
                  </a:cubicBezTo>
                  <a:lnTo>
                    <a:pt x="212242" y="144526"/>
                  </a:lnTo>
                  <a:lnTo>
                    <a:pt x="179234" y="144526"/>
                  </a:lnTo>
                  <a:lnTo>
                    <a:pt x="179234" y="51021"/>
                  </a:lnTo>
                  <a:cubicBezTo>
                    <a:pt x="179234" y="35267"/>
                    <a:pt x="174677" y="28051"/>
                    <a:pt x="159120" y="28051"/>
                  </a:cubicBezTo>
                  <a:cubicBezTo>
                    <a:pt x="145046" y="29377"/>
                    <a:pt x="132007" y="35963"/>
                    <a:pt x="122625" y="46481"/>
                  </a:cubicBezTo>
                  <a:lnTo>
                    <a:pt x="122625" y="144525"/>
                  </a:lnTo>
                  <a:lnTo>
                    <a:pt x="89617" y="144525"/>
                  </a:lnTo>
                  <a:lnTo>
                    <a:pt x="89617" y="51021"/>
                  </a:lnTo>
                  <a:cubicBezTo>
                    <a:pt x="89617" y="35267"/>
                    <a:pt x="85059" y="28051"/>
                    <a:pt x="69503" y="28051"/>
                  </a:cubicBezTo>
                  <a:cubicBezTo>
                    <a:pt x="55451" y="29434"/>
                    <a:pt x="42435" y="36009"/>
                    <a:pt x="33008" y="46481"/>
                  </a:cubicBezTo>
                  <a:lnTo>
                    <a:pt x="33008" y="144525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25" name="Freeform: Shape 21">
              <a:extLst>
                <a:ext uri="{FF2B5EF4-FFF2-40B4-BE49-F238E27FC236}">
                  <a16:creationId xmlns:a16="http://schemas.microsoft.com/office/drawing/2014/main" id="{0F7C9236-D796-D4B9-A30D-3AA0B60E951A}"/>
                </a:ext>
              </a:extLst>
            </p:cNvPr>
            <p:cNvSpPr/>
            <p:nvPr/>
          </p:nvSpPr>
          <p:spPr>
            <a:xfrm>
              <a:off x="2616818" y="7780087"/>
              <a:ext cx="106559" cy="119514"/>
            </a:xfrm>
            <a:custGeom>
              <a:avLst/>
              <a:gdLst>
                <a:gd name="connsiteX0" fmla="*/ 0 w 129344"/>
                <a:gd name="connsiteY0" fmla="*/ 110334 h 146762"/>
                <a:gd name="connsiteX1" fmla="*/ 92838 w 129344"/>
                <a:gd name="connsiteY1" fmla="*/ 51566 h 146762"/>
                <a:gd name="connsiteX2" fmla="*/ 92838 w 129344"/>
                <a:gd name="connsiteY2" fmla="*/ 47287 h 146762"/>
                <a:gd name="connsiteX3" fmla="*/ 69503 w 129344"/>
                <a:gd name="connsiteY3" fmla="*/ 26982 h 146762"/>
                <a:gd name="connsiteX4" fmla="*/ 21474 w 129344"/>
                <a:gd name="connsiteY4" fmla="*/ 46225 h 146762"/>
                <a:gd name="connsiteX5" fmla="*/ 5371 w 129344"/>
                <a:gd name="connsiteY5" fmla="*/ 25650 h 146762"/>
                <a:gd name="connsiteX6" fmla="*/ 74061 w 129344"/>
                <a:gd name="connsiteY6" fmla="*/ 4 h 146762"/>
                <a:gd name="connsiteX7" fmla="*/ 125310 w 129344"/>
                <a:gd name="connsiteY7" fmla="*/ 51295 h 146762"/>
                <a:gd name="connsiteX8" fmla="*/ 125310 w 129344"/>
                <a:gd name="connsiteY8" fmla="*/ 109803 h 146762"/>
                <a:gd name="connsiteX9" fmla="*/ 129344 w 129344"/>
                <a:gd name="connsiteY9" fmla="*/ 144529 h 146762"/>
                <a:gd name="connsiteX10" fmla="*/ 96058 w 129344"/>
                <a:gd name="connsiteY10" fmla="*/ 144529 h 146762"/>
                <a:gd name="connsiteX11" fmla="*/ 92838 w 129344"/>
                <a:gd name="connsiteY11" fmla="*/ 126359 h 146762"/>
                <a:gd name="connsiteX12" fmla="*/ 40262 w 129344"/>
                <a:gd name="connsiteY12" fmla="*/ 146663 h 146762"/>
                <a:gd name="connsiteX13" fmla="*/ 0 w 129344"/>
                <a:gd name="connsiteY13" fmla="*/ 110334 h 146762"/>
                <a:gd name="connsiteX14" fmla="*/ 92838 w 129344"/>
                <a:gd name="connsiteY14" fmla="*/ 104992 h 146762"/>
                <a:gd name="connsiteX15" fmla="*/ 92838 w 129344"/>
                <a:gd name="connsiteY15" fmla="*/ 73735 h 146762"/>
                <a:gd name="connsiteX16" fmla="*/ 32473 w 129344"/>
                <a:gd name="connsiteY16" fmla="*/ 104191 h 146762"/>
                <a:gd name="connsiteX17" fmla="*/ 52331 w 129344"/>
                <a:gd name="connsiteY17" fmla="*/ 121288 h 146762"/>
                <a:gd name="connsiteX18" fmla="*/ 92838 w 129344"/>
                <a:gd name="connsiteY18" fmla="*/ 104992 h 14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9344" h="146762">
                  <a:moveTo>
                    <a:pt x="0" y="110334"/>
                  </a:moveTo>
                  <a:cubicBezTo>
                    <a:pt x="0" y="79617"/>
                    <a:pt x="26310" y="59043"/>
                    <a:pt x="92838" y="51566"/>
                  </a:cubicBezTo>
                  <a:lnTo>
                    <a:pt x="92838" y="47287"/>
                  </a:lnTo>
                  <a:cubicBezTo>
                    <a:pt x="92838" y="33125"/>
                    <a:pt x="85327" y="26982"/>
                    <a:pt x="69503" y="26982"/>
                  </a:cubicBezTo>
                  <a:cubicBezTo>
                    <a:pt x="51740" y="27709"/>
                    <a:pt x="34779" y="34506"/>
                    <a:pt x="21474" y="46225"/>
                  </a:cubicBezTo>
                  <a:lnTo>
                    <a:pt x="5371" y="25650"/>
                  </a:lnTo>
                  <a:cubicBezTo>
                    <a:pt x="24282" y="8921"/>
                    <a:pt x="48765" y="-219"/>
                    <a:pt x="74061" y="4"/>
                  </a:cubicBezTo>
                  <a:cubicBezTo>
                    <a:pt x="112172" y="4"/>
                    <a:pt x="125310" y="18174"/>
                    <a:pt x="125310" y="51295"/>
                  </a:cubicBezTo>
                  <a:lnTo>
                    <a:pt x="125310" y="109803"/>
                  </a:lnTo>
                  <a:cubicBezTo>
                    <a:pt x="124530" y="121526"/>
                    <a:pt x="125901" y="133292"/>
                    <a:pt x="129344" y="144529"/>
                  </a:cubicBezTo>
                  <a:lnTo>
                    <a:pt x="96058" y="144529"/>
                  </a:lnTo>
                  <a:cubicBezTo>
                    <a:pt x="93896" y="138714"/>
                    <a:pt x="92804" y="132559"/>
                    <a:pt x="92838" y="126359"/>
                  </a:cubicBezTo>
                  <a:cubicBezTo>
                    <a:pt x="79053" y="140325"/>
                    <a:pt x="59897" y="147720"/>
                    <a:pt x="40262" y="146663"/>
                  </a:cubicBezTo>
                  <a:cubicBezTo>
                    <a:pt x="17173" y="146663"/>
                    <a:pt x="0" y="133846"/>
                    <a:pt x="0" y="110334"/>
                  </a:cubicBezTo>
                  <a:close/>
                  <a:moveTo>
                    <a:pt x="92838" y="104992"/>
                  </a:moveTo>
                  <a:lnTo>
                    <a:pt x="92838" y="73735"/>
                  </a:lnTo>
                  <a:cubicBezTo>
                    <a:pt x="53400" y="79076"/>
                    <a:pt x="32473" y="88697"/>
                    <a:pt x="32473" y="104191"/>
                  </a:cubicBezTo>
                  <a:cubicBezTo>
                    <a:pt x="32473" y="115405"/>
                    <a:pt x="40262" y="121288"/>
                    <a:pt x="52331" y="121288"/>
                  </a:cubicBezTo>
                  <a:cubicBezTo>
                    <a:pt x="67475" y="121444"/>
                    <a:pt x="82051" y="115579"/>
                    <a:pt x="92838" y="104992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26" name="Freeform: Shape 22">
              <a:extLst>
                <a:ext uri="{FF2B5EF4-FFF2-40B4-BE49-F238E27FC236}">
                  <a16:creationId xmlns:a16="http://schemas.microsoft.com/office/drawing/2014/main" id="{58517FCE-2EB4-B464-2E6E-E43408A95873}"/>
                </a:ext>
              </a:extLst>
            </p:cNvPr>
            <p:cNvSpPr/>
            <p:nvPr/>
          </p:nvSpPr>
          <p:spPr>
            <a:xfrm>
              <a:off x="2738166" y="7742019"/>
              <a:ext cx="77814" cy="157291"/>
            </a:xfrm>
            <a:custGeom>
              <a:avLst/>
              <a:gdLst>
                <a:gd name="connsiteX0" fmla="*/ 24683 w 94453"/>
                <a:gd name="connsiteY0" fmla="*/ 154147 h 193152"/>
                <a:gd name="connsiteX1" fmla="*/ 24683 w 94453"/>
                <a:gd name="connsiteY1" fmla="*/ 75606 h 193152"/>
                <a:gd name="connsiteX2" fmla="*/ 0 w 94453"/>
                <a:gd name="connsiteY2" fmla="*/ 75606 h 193152"/>
                <a:gd name="connsiteX3" fmla="*/ 0 w 94453"/>
                <a:gd name="connsiteY3" fmla="*/ 49429 h 193152"/>
                <a:gd name="connsiteX4" fmla="*/ 24683 w 94453"/>
                <a:gd name="connsiteY4" fmla="*/ 49429 h 193152"/>
                <a:gd name="connsiteX5" fmla="*/ 24683 w 94453"/>
                <a:gd name="connsiteY5" fmla="*/ 0 h 193152"/>
                <a:gd name="connsiteX6" fmla="*/ 57691 w 94453"/>
                <a:gd name="connsiteY6" fmla="*/ 0 h 193152"/>
                <a:gd name="connsiteX7" fmla="*/ 57691 w 94453"/>
                <a:gd name="connsiteY7" fmla="*/ 49429 h 193152"/>
                <a:gd name="connsiteX8" fmla="*/ 94453 w 94453"/>
                <a:gd name="connsiteY8" fmla="*/ 49429 h 193152"/>
                <a:gd name="connsiteX9" fmla="*/ 94453 w 94453"/>
                <a:gd name="connsiteY9" fmla="*/ 75606 h 193152"/>
                <a:gd name="connsiteX10" fmla="*/ 57691 w 94453"/>
                <a:gd name="connsiteY10" fmla="*/ 75606 h 193152"/>
                <a:gd name="connsiteX11" fmla="*/ 57691 w 94453"/>
                <a:gd name="connsiteY11" fmla="*/ 145858 h 193152"/>
                <a:gd name="connsiteX12" fmla="*/ 78618 w 94453"/>
                <a:gd name="connsiteY12" fmla="*/ 167236 h 193152"/>
                <a:gd name="connsiteX13" fmla="*/ 92838 w 94453"/>
                <a:gd name="connsiteY13" fmla="*/ 165361 h 193152"/>
                <a:gd name="connsiteX14" fmla="*/ 92838 w 94453"/>
                <a:gd name="connsiteY14" fmla="*/ 191277 h 193152"/>
                <a:gd name="connsiteX15" fmla="*/ 68689 w 94453"/>
                <a:gd name="connsiteY15" fmla="*/ 193152 h 193152"/>
                <a:gd name="connsiteX16" fmla="*/ 24683 w 94453"/>
                <a:gd name="connsiteY16" fmla="*/ 154147 h 19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4453" h="193152">
                  <a:moveTo>
                    <a:pt x="24683" y="154147"/>
                  </a:moveTo>
                  <a:lnTo>
                    <a:pt x="24683" y="75606"/>
                  </a:lnTo>
                  <a:lnTo>
                    <a:pt x="0" y="75606"/>
                  </a:lnTo>
                  <a:lnTo>
                    <a:pt x="0" y="49429"/>
                  </a:lnTo>
                  <a:lnTo>
                    <a:pt x="24683" y="49429"/>
                  </a:lnTo>
                  <a:lnTo>
                    <a:pt x="24683" y="0"/>
                  </a:lnTo>
                  <a:lnTo>
                    <a:pt x="57691" y="0"/>
                  </a:lnTo>
                  <a:lnTo>
                    <a:pt x="57691" y="49429"/>
                  </a:lnTo>
                  <a:lnTo>
                    <a:pt x="94453" y="49429"/>
                  </a:lnTo>
                  <a:lnTo>
                    <a:pt x="94453" y="75606"/>
                  </a:lnTo>
                  <a:lnTo>
                    <a:pt x="57691" y="75606"/>
                  </a:lnTo>
                  <a:lnTo>
                    <a:pt x="57691" y="145858"/>
                  </a:lnTo>
                  <a:cubicBezTo>
                    <a:pt x="57691" y="161092"/>
                    <a:pt x="62248" y="167236"/>
                    <a:pt x="78618" y="167236"/>
                  </a:cubicBezTo>
                  <a:cubicBezTo>
                    <a:pt x="83421" y="167248"/>
                    <a:pt x="88202" y="166618"/>
                    <a:pt x="92838" y="165361"/>
                  </a:cubicBezTo>
                  <a:lnTo>
                    <a:pt x="92838" y="191277"/>
                  </a:lnTo>
                  <a:cubicBezTo>
                    <a:pt x="84847" y="192499"/>
                    <a:pt x="76779" y="193126"/>
                    <a:pt x="68689" y="193152"/>
                  </a:cubicBezTo>
                  <a:cubicBezTo>
                    <a:pt x="32461" y="193152"/>
                    <a:pt x="24683" y="179793"/>
                    <a:pt x="24683" y="154147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27" name="Freeform: Shape 23">
              <a:extLst>
                <a:ext uri="{FF2B5EF4-FFF2-40B4-BE49-F238E27FC236}">
                  <a16:creationId xmlns:a16="http://schemas.microsoft.com/office/drawing/2014/main" id="{FC96997B-AA03-0891-B896-83A8A02F03CA}"/>
                </a:ext>
              </a:extLst>
            </p:cNvPr>
            <p:cNvSpPr/>
            <p:nvPr/>
          </p:nvSpPr>
          <p:spPr>
            <a:xfrm>
              <a:off x="2839180" y="7738975"/>
              <a:ext cx="27844" cy="158808"/>
            </a:xfrm>
            <a:custGeom>
              <a:avLst/>
              <a:gdLst>
                <a:gd name="connsiteX0" fmla="*/ 0 w 33798"/>
                <a:gd name="connsiteY0" fmla="*/ 28581 h 195015"/>
                <a:gd name="connsiteX1" fmla="*/ 0 w 33798"/>
                <a:gd name="connsiteY1" fmla="*/ 0 h 195015"/>
                <a:gd name="connsiteX2" fmla="*/ 33799 w 33798"/>
                <a:gd name="connsiteY2" fmla="*/ 0 h 195015"/>
                <a:gd name="connsiteX3" fmla="*/ 33799 w 33798"/>
                <a:gd name="connsiteY3" fmla="*/ 28581 h 195015"/>
                <a:gd name="connsiteX4" fmla="*/ 256 w 33798"/>
                <a:gd name="connsiteY4" fmla="*/ 195015 h 195015"/>
                <a:gd name="connsiteX5" fmla="*/ 256 w 33798"/>
                <a:gd name="connsiteY5" fmla="*/ 53167 h 195015"/>
                <a:gd name="connsiteX6" fmla="*/ 33542 w 33798"/>
                <a:gd name="connsiteY6" fmla="*/ 53167 h 195015"/>
                <a:gd name="connsiteX7" fmla="*/ 33542 w 33798"/>
                <a:gd name="connsiteY7" fmla="*/ 195015 h 195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98" h="195015">
                  <a:moveTo>
                    <a:pt x="0" y="28581"/>
                  </a:moveTo>
                  <a:lnTo>
                    <a:pt x="0" y="0"/>
                  </a:lnTo>
                  <a:lnTo>
                    <a:pt x="33799" y="0"/>
                  </a:lnTo>
                  <a:lnTo>
                    <a:pt x="33799" y="28581"/>
                  </a:lnTo>
                  <a:close/>
                  <a:moveTo>
                    <a:pt x="256" y="195015"/>
                  </a:moveTo>
                  <a:lnTo>
                    <a:pt x="256" y="53167"/>
                  </a:lnTo>
                  <a:lnTo>
                    <a:pt x="33542" y="53167"/>
                  </a:lnTo>
                  <a:lnTo>
                    <a:pt x="33542" y="195015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28" name="Freeform: Shape 24">
              <a:extLst>
                <a:ext uri="{FF2B5EF4-FFF2-40B4-BE49-F238E27FC236}">
                  <a16:creationId xmlns:a16="http://schemas.microsoft.com/office/drawing/2014/main" id="{0C3B40E0-253D-ADDF-9292-6563B04DBAFC}"/>
                </a:ext>
              </a:extLst>
            </p:cNvPr>
            <p:cNvSpPr/>
            <p:nvPr/>
          </p:nvSpPr>
          <p:spPr>
            <a:xfrm>
              <a:off x="2891776" y="7780091"/>
              <a:ext cx="114509" cy="120083"/>
            </a:xfrm>
            <a:custGeom>
              <a:avLst/>
              <a:gdLst>
                <a:gd name="connsiteX0" fmla="*/ 0 w 138994"/>
                <a:gd name="connsiteY0" fmla="*/ 73731 h 147461"/>
                <a:gd name="connsiteX1" fmla="*/ 69503 w 138994"/>
                <a:gd name="connsiteY1" fmla="*/ 0 h 147461"/>
                <a:gd name="connsiteX2" fmla="*/ 138995 w 138994"/>
                <a:gd name="connsiteY2" fmla="*/ 73731 h 147461"/>
                <a:gd name="connsiteX3" fmla="*/ 69503 w 138994"/>
                <a:gd name="connsiteY3" fmla="*/ 147462 h 147461"/>
                <a:gd name="connsiteX4" fmla="*/ 0 w 138994"/>
                <a:gd name="connsiteY4" fmla="*/ 73731 h 147461"/>
                <a:gd name="connsiteX5" fmla="*/ 105720 w 138994"/>
                <a:gd name="connsiteY5" fmla="*/ 73731 h 147461"/>
                <a:gd name="connsiteX6" fmla="*/ 69503 w 138994"/>
                <a:gd name="connsiteY6" fmla="*/ 28051 h 147461"/>
                <a:gd name="connsiteX7" fmla="*/ 33275 w 138994"/>
                <a:gd name="connsiteY7" fmla="*/ 73731 h 147461"/>
                <a:gd name="connsiteX8" fmla="*/ 69503 w 138994"/>
                <a:gd name="connsiteY8" fmla="*/ 119952 h 147461"/>
                <a:gd name="connsiteX9" fmla="*/ 105720 w 138994"/>
                <a:gd name="connsiteY9" fmla="*/ 73731 h 14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994" h="147461">
                  <a:moveTo>
                    <a:pt x="0" y="73731"/>
                  </a:moveTo>
                  <a:cubicBezTo>
                    <a:pt x="0" y="21365"/>
                    <a:pt x="34612" y="0"/>
                    <a:pt x="69503" y="0"/>
                  </a:cubicBezTo>
                  <a:cubicBezTo>
                    <a:pt x="104104" y="0"/>
                    <a:pt x="138995" y="21365"/>
                    <a:pt x="138995" y="73731"/>
                  </a:cubicBezTo>
                  <a:cubicBezTo>
                    <a:pt x="138995" y="125554"/>
                    <a:pt x="104104" y="147462"/>
                    <a:pt x="69503" y="147462"/>
                  </a:cubicBezTo>
                  <a:cubicBezTo>
                    <a:pt x="34880" y="147462"/>
                    <a:pt x="0" y="125554"/>
                    <a:pt x="0" y="73731"/>
                  </a:cubicBezTo>
                  <a:close/>
                  <a:moveTo>
                    <a:pt x="105720" y="73731"/>
                  </a:moveTo>
                  <a:cubicBezTo>
                    <a:pt x="105720" y="47283"/>
                    <a:pt x="94453" y="28051"/>
                    <a:pt x="69503" y="28051"/>
                  </a:cubicBezTo>
                  <a:cubicBezTo>
                    <a:pt x="45611" y="28051"/>
                    <a:pt x="33275" y="45148"/>
                    <a:pt x="33275" y="73731"/>
                  </a:cubicBezTo>
                  <a:cubicBezTo>
                    <a:pt x="33275" y="100709"/>
                    <a:pt x="44274" y="119952"/>
                    <a:pt x="69503" y="119952"/>
                  </a:cubicBezTo>
                  <a:cubicBezTo>
                    <a:pt x="93373" y="119952"/>
                    <a:pt x="105720" y="102855"/>
                    <a:pt x="105720" y="73731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29" name="Freeform: Shape 25">
              <a:extLst>
                <a:ext uri="{FF2B5EF4-FFF2-40B4-BE49-F238E27FC236}">
                  <a16:creationId xmlns:a16="http://schemas.microsoft.com/office/drawing/2014/main" id="{5E234DF7-C9E4-C6BD-0146-022D4700C412}"/>
                </a:ext>
              </a:extLst>
            </p:cNvPr>
            <p:cNvSpPr/>
            <p:nvPr/>
          </p:nvSpPr>
          <p:spPr>
            <a:xfrm>
              <a:off x="3030366" y="7780091"/>
              <a:ext cx="103896" cy="117691"/>
            </a:xfrm>
            <a:custGeom>
              <a:avLst/>
              <a:gdLst>
                <a:gd name="connsiteX0" fmla="*/ 0 w 126112"/>
                <a:gd name="connsiteY0" fmla="*/ 144525 h 144524"/>
                <a:gd name="connsiteX1" fmla="*/ 0 w 126112"/>
                <a:gd name="connsiteY1" fmla="*/ 2676 h 144524"/>
                <a:gd name="connsiteX2" fmla="*/ 33007 w 126112"/>
                <a:gd name="connsiteY2" fmla="*/ 2676 h 144524"/>
                <a:gd name="connsiteX3" fmla="*/ 33007 w 126112"/>
                <a:gd name="connsiteY3" fmla="*/ 25375 h 144524"/>
                <a:gd name="connsiteX4" fmla="*/ 83989 w 126112"/>
                <a:gd name="connsiteY4" fmla="*/ 0 h 144524"/>
                <a:gd name="connsiteX5" fmla="*/ 126112 w 126112"/>
                <a:gd name="connsiteY5" fmla="*/ 41410 h 144524"/>
                <a:gd name="connsiteX6" fmla="*/ 126112 w 126112"/>
                <a:gd name="connsiteY6" fmla="*/ 144525 h 144524"/>
                <a:gd name="connsiteX7" fmla="*/ 93116 w 126112"/>
                <a:gd name="connsiteY7" fmla="*/ 144525 h 144524"/>
                <a:gd name="connsiteX8" fmla="*/ 93116 w 126112"/>
                <a:gd name="connsiteY8" fmla="*/ 50761 h 144524"/>
                <a:gd name="connsiteX9" fmla="*/ 71642 w 126112"/>
                <a:gd name="connsiteY9" fmla="*/ 27249 h 144524"/>
                <a:gd name="connsiteX10" fmla="*/ 33007 w 126112"/>
                <a:gd name="connsiteY10" fmla="*/ 45680 h 144524"/>
                <a:gd name="connsiteX11" fmla="*/ 33007 w 126112"/>
                <a:gd name="connsiteY11" fmla="*/ 144525 h 144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12" h="144524">
                  <a:moveTo>
                    <a:pt x="0" y="144525"/>
                  </a:moveTo>
                  <a:lnTo>
                    <a:pt x="0" y="2676"/>
                  </a:lnTo>
                  <a:lnTo>
                    <a:pt x="33007" y="2676"/>
                  </a:lnTo>
                  <a:lnTo>
                    <a:pt x="33007" y="25375"/>
                  </a:lnTo>
                  <a:cubicBezTo>
                    <a:pt x="45388" y="9809"/>
                    <a:pt x="64053" y="515"/>
                    <a:pt x="83989" y="0"/>
                  </a:cubicBezTo>
                  <a:cubicBezTo>
                    <a:pt x="110010" y="0"/>
                    <a:pt x="126112" y="13359"/>
                    <a:pt x="126112" y="41410"/>
                  </a:cubicBezTo>
                  <a:lnTo>
                    <a:pt x="126112" y="144525"/>
                  </a:lnTo>
                  <a:lnTo>
                    <a:pt x="93116" y="144525"/>
                  </a:lnTo>
                  <a:lnTo>
                    <a:pt x="93116" y="50761"/>
                  </a:lnTo>
                  <a:cubicBezTo>
                    <a:pt x="93116" y="35267"/>
                    <a:pt x="86664" y="27249"/>
                    <a:pt x="71642" y="27249"/>
                  </a:cubicBezTo>
                  <a:cubicBezTo>
                    <a:pt x="56832" y="28115"/>
                    <a:pt x="42959" y="34734"/>
                    <a:pt x="33007" y="45680"/>
                  </a:cubicBezTo>
                  <a:lnTo>
                    <a:pt x="33007" y="144525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30" name="Freeform: Shape 26">
              <a:extLst>
                <a:ext uri="{FF2B5EF4-FFF2-40B4-BE49-F238E27FC236}">
                  <a16:creationId xmlns:a16="http://schemas.microsoft.com/office/drawing/2014/main" id="{EB5D607F-4F85-7AFE-C0D0-9FCF2FEC7AD7}"/>
                </a:ext>
              </a:extLst>
            </p:cNvPr>
            <p:cNvSpPr/>
            <p:nvPr/>
          </p:nvSpPr>
          <p:spPr>
            <a:xfrm>
              <a:off x="1558535" y="8013928"/>
              <a:ext cx="106549" cy="119515"/>
            </a:xfrm>
            <a:custGeom>
              <a:avLst/>
              <a:gdLst>
                <a:gd name="connsiteX0" fmla="*/ 0 w 129332"/>
                <a:gd name="connsiteY0" fmla="*/ 110334 h 146763"/>
                <a:gd name="connsiteX1" fmla="*/ 92838 w 129332"/>
                <a:gd name="connsiteY1" fmla="*/ 51567 h 146763"/>
                <a:gd name="connsiteX2" fmla="*/ 92838 w 129332"/>
                <a:gd name="connsiteY2" fmla="*/ 47287 h 146763"/>
                <a:gd name="connsiteX3" fmla="*/ 69492 w 129332"/>
                <a:gd name="connsiteY3" fmla="*/ 26982 h 146763"/>
                <a:gd name="connsiteX4" fmla="*/ 21474 w 129332"/>
                <a:gd name="connsiteY4" fmla="*/ 46214 h 146763"/>
                <a:gd name="connsiteX5" fmla="*/ 5360 w 129332"/>
                <a:gd name="connsiteY5" fmla="*/ 25650 h 146763"/>
                <a:gd name="connsiteX6" fmla="*/ 74049 w 129332"/>
                <a:gd name="connsiteY6" fmla="*/ 4 h 146763"/>
                <a:gd name="connsiteX7" fmla="*/ 125310 w 129332"/>
                <a:gd name="connsiteY7" fmla="*/ 51295 h 146763"/>
                <a:gd name="connsiteX8" fmla="*/ 125310 w 129332"/>
                <a:gd name="connsiteY8" fmla="*/ 109803 h 146763"/>
                <a:gd name="connsiteX9" fmla="*/ 129333 w 129332"/>
                <a:gd name="connsiteY9" fmla="*/ 144529 h 146763"/>
                <a:gd name="connsiteX10" fmla="*/ 96058 w 129332"/>
                <a:gd name="connsiteY10" fmla="*/ 144529 h 146763"/>
                <a:gd name="connsiteX11" fmla="*/ 92838 w 129332"/>
                <a:gd name="connsiteY11" fmla="*/ 126359 h 146763"/>
                <a:gd name="connsiteX12" fmla="*/ 40251 w 129332"/>
                <a:gd name="connsiteY12" fmla="*/ 146663 h 146763"/>
                <a:gd name="connsiteX13" fmla="*/ 0 w 129332"/>
                <a:gd name="connsiteY13" fmla="*/ 110334 h 146763"/>
                <a:gd name="connsiteX14" fmla="*/ 92838 w 129332"/>
                <a:gd name="connsiteY14" fmla="*/ 104993 h 146763"/>
                <a:gd name="connsiteX15" fmla="*/ 92838 w 129332"/>
                <a:gd name="connsiteY15" fmla="*/ 73735 h 146763"/>
                <a:gd name="connsiteX16" fmla="*/ 32472 w 129332"/>
                <a:gd name="connsiteY16" fmla="*/ 104191 h 146763"/>
                <a:gd name="connsiteX17" fmla="*/ 52319 w 129332"/>
                <a:gd name="connsiteY17" fmla="*/ 121288 h 146763"/>
                <a:gd name="connsiteX18" fmla="*/ 92838 w 129332"/>
                <a:gd name="connsiteY18" fmla="*/ 104993 h 14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9332" h="146763">
                  <a:moveTo>
                    <a:pt x="0" y="110334"/>
                  </a:moveTo>
                  <a:cubicBezTo>
                    <a:pt x="0" y="79618"/>
                    <a:pt x="26299" y="59043"/>
                    <a:pt x="92838" y="51567"/>
                  </a:cubicBezTo>
                  <a:lnTo>
                    <a:pt x="92838" y="47287"/>
                  </a:lnTo>
                  <a:cubicBezTo>
                    <a:pt x="92838" y="33127"/>
                    <a:pt x="85327" y="26982"/>
                    <a:pt x="69492" y="26982"/>
                  </a:cubicBezTo>
                  <a:cubicBezTo>
                    <a:pt x="51740" y="27711"/>
                    <a:pt x="34779" y="34502"/>
                    <a:pt x="21474" y="46214"/>
                  </a:cubicBezTo>
                  <a:lnTo>
                    <a:pt x="5360" y="25650"/>
                  </a:lnTo>
                  <a:cubicBezTo>
                    <a:pt x="24271" y="8921"/>
                    <a:pt x="48753" y="-218"/>
                    <a:pt x="74049" y="4"/>
                  </a:cubicBezTo>
                  <a:cubicBezTo>
                    <a:pt x="112161" y="4"/>
                    <a:pt x="125310" y="18174"/>
                    <a:pt x="125310" y="51295"/>
                  </a:cubicBezTo>
                  <a:lnTo>
                    <a:pt x="125310" y="109803"/>
                  </a:lnTo>
                  <a:cubicBezTo>
                    <a:pt x="124530" y="121526"/>
                    <a:pt x="125890" y="133292"/>
                    <a:pt x="129333" y="144529"/>
                  </a:cubicBezTo>
                  <a:lnTo>
                    <a:pt x="96058" y="144529"/>
                  </a:lnTo>
                  <a:cubicBezTo>
                    <a:pt x="93896" y="138714"/>
                    <a:pt x="92804" y="132560"/>
                    <a:pt x="92838" y="126359"/>
                  </a:cubicBezTo>
                  <a:cubicBezTo>
                    <a:pt x="79042" y="140325"/>
                    <a:pt x="59897" y="147721"/>
                    <a:pt x="40251" y="146663"/>
                  </a:cubicBezTo>
                  <a:cubicBezTo>
                    <a:pt x="17172" y="146665"/>
                    <a:pt x="0" y="133847"/>
                    <a:pt x="0" y="110334"/>
                  </a:cubicBezTo>
                  <a:close/>
                  <a:moveTo>
                    <a:pt x="92838" y="104993"/>
                  </a:moveTo>
                  <a:lnTo>
                    <a:pt x="92838" y="73735"/>
                  </a:lnTo>
                  <a:cubicBezTo>
                    <a:pt x="53400" y="79077"/>
                    <a:pt x="32472" y="88697"/>
                    <a:pt x="32472" y="104191"/>
                  </a:cubicBezTo>
                  <a:cubicBezTo>
                    <a:pt x="32472" y="115406"/>
                    <a:pt x="40251" y="121288"/>
                    <a:pt x="52319" y="121288"/>
                  </a:cubicBezTo>
                  <a:cubicBezTo>
                    <a:pt x="67463" y="121445"/>
                    <a:pt x="82051" y="115579"/>
                    <a:pt x="92838" y="104993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31" name="Freeform: Shape 27">
              <a:extLst>
                <a:ext uri="{FF2B5EF4-FFF2-40B4-BE49-F238E27FC236}">
                  <a16:creationId xmlns:a16="http://schemas.microsoft.com/office/drawing/2014/main" id="{A3CCB1B2-F6DD-FF92-B4CC-AA330986B627}"/>
                </a:ext>
              </a:extLst>
            </p:cNvPr>
            <p:cNvSpPr/>
            <p:nvPr/>
          </p:nvSpPr>
          <p:spPr>
            <a:xfrm>
              <a:off x="1682088" y="8013854"/>
              <a:ext cx="100803" cy="120202"/>
            </a:xfrm>
            <a:custGeom>
              <a:avLst/>
              <a:gdLst>
                <a:gd name="connsiteX0" fmla="*/ 0 w 122357"/>
                <a:gd name="connsiteY0" fmla="*/ 125118 h 147607"/>
                <a:gd name="connsiteX1" fmla="*/ 17975 w 122357"/>
                <a:gd name="connsiteY1" fmla="*/ 105084 h 147607"/>
                <a:gd name="connsiteX2" fmla="*/ 62794 w 122357"/>
                <a:gd name="connsiteY2" fmla="*/ 121910 h 147607"/>
                <a:gd name="connsiteX3" fmla="*/ 91222 w 122357"/>
                <a:gd name="connsiteY3" fmla="*/ 105614 h 147607"/>
                <a:gd name="connsiteX4" fmla="*/ 59574 w 122357"/>
                <a:gd name="connsiteY4" fmla="*/ 86653 h 147607"/>
                <a:gd name="connsiteX5" fmla="*/ 5906 w 122357"/>
                <a:gd name="connsiteY5" fmla="*/ 41764 h 147607"/>
                <a:gd name="connsiteX6" fmla="*/ 58760 w 122357"/>
                <a:gd name="connsiteY6" fmla="*/ 94 h 147607"/>
                <a:gd name="connsiteX7" fmla="*/ 117253 w 122357"/>
                <a:gd name="connsiteY7" fmla="*/ 20127 h 147607"/>
                <a:gd name="connsiteX8" fmla="*/ 101418 w 122357"/>
                <a:gd name="connsiteY8" fmla="*/ 41505 h 147607"/>
                <a:gd name="connsiteX9" fmla="*/ 61179 w 122357"/>
                <a:gd name="connsiteY9" fmla="*/ 26011 h 147607"/>
                <a:gd name="connsiteX10" fmla="*/ 37030 w 122357"/>
                <a:gd name="connsiteY10" fmla="*/ 40432 h 147607"/>
                <a:gd name="connsiteX11" fmla="*/ 68154 w 122357"/>
                <a:gd name="connsiteY11" fmla="*/ 59133 h 147607"/>
                <a:gd name="connsiteX12" fmla="*/ 122357 w 122357"/>
                <a:gd name="connsiteY12" fmla="*/ 103750 h 147607"/>
                <a:gd name="connsiteX13" fmla="*/ 62794 w 122357"/>
                <a:gd name="connsiteY13" fmla="*/ 147556 h 147607"/>
                <a:gd name="connsiteX14" fmla="*/ 0 w 122357"/>
                <a:gd name="connsiteY14" fmla="*/ 125117 h 14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2357" h="147607">
                  <a:moveTo>
                    <a:pt x="0" y="125118"/>
                  </a:moveTo>
                  <a:lnTo>
                    <a:pt x="17975" y="105084"/>
                  </a:lnTo>
                  <a:cubicBezTo>
                    <a:pt x="30467" y="115748"/>
                    <a:pt x="46335" y="121703"/>
                    <a:pt x="62794" y="121910"/>
                  </a:cubicBezTo>
                  <a:cubicBezTo>
                    <a:pt x="80491" y="121910"/>
                    <a:pt x="91222" y="117370"/>
                    <a:pt x="91222" y="105614"/>
                  </a:cubicBezTo>
                  <a:cubicBezTo>
                    <a:pt x="91222" y="94130"/>
                    <a:pt x="76746" y="90652"/>
                    <a:pt x="59574" y="86653"/>
                  </a:cubicBezTo>
                  <a:cubicBezTo>
                    <a:pt x="35147" y="81041"/>
                    <a:pt x="5906" y="74626"/>
                    <a:pt x="5906" y="41764"/>
                  </a:cubicBezTo>
                  <a:cubicBezTo>
                    <a:pt x="5906" y="16921"/>
                    <a:pt x="27369" y="94"/>
                    <a:pt x="58760" y="94"/>
                  </a:cubicBezTo>
                  <a:cubicBezTo>
                    <a:pt x="80112" y="-919"/>
                    <a:pt x="101050" y="6251"/>
                    <a:pt x="117253" y="20127"/>
                  </a:cubicBezTo>
                  <a:lnTo>
                    <a:pt x="101418" y="41505"/>
                  </a:lnTo>
                  <a:cubicBezTo>
                    <a:pt x="89929" y="32339"/>
                    <a:pt x="75877" y="26928"/>
                    <a:pt x="61179" y="26011"/>
                  </a:cubicBezTo>
                  <a:cubicBezTo>
                    <a:pt x="42925" y="26011"/>
                    <a:pt x="37030" y="32415"/>
                    <a:pt x="37030" y="40432"/>
                  </a:cubicBezTo>
                  <a:cubicBezTo>
                    <a:pt x="37030" y="51917"/>
                    <a:pt x="51250" y="55396"/>
                    <a:pt x="68154" y="59133"/>
                  </a:cubicBezTo>
                  <a:cubicBezTo>
                    <a:pt x="92570" y="64475"/>
                    <a:pt x="122357" y="70618"/>
                    <a:pt x="122357" y="103750"/>
                  </a:cubicBezTo>
                  <a:cubicBezTo>
                    <a:pt x="122357" y="133665"/>
                    <a:pt x="95256" y="147556"/>
                    <a:pt x="62794" y="147556"/>
                  </a:cubicBezTo>
                  <a:cubicBezTo>
                    <a:pt x="39749" y="148336"/>
                    <a:pt x="17284" y="140307"/>
                    <a:pt x="0" y="125117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32" name="Freeform: Shape 28">
              <a:extLst>
                <a:ext uri="{FF2B5EF4-FFF2-40B4-BE49-F238E27FC236}">
                  <a16:creationId xmlns:a16="http://schemas.microsoft.com/office/drawing/2014/main" id="{94309184-EF2B-122A-3C86-3B8E7B9B4F04}"/>
                </a:ext>
              </a:extLst>
            </p:cNvPr>
            <p:cNvSpPr/>
            <p:nvPr/>
          </p:nvSpPr>
          <p:spPr>
            <a:xfrm>
              <a:off x="1854490" y="8013928"/>
              <a:ext cx="106559" cy="119515"/>
            </a:xfrm>
            <a:custGeom>
              <a:avLst/>
              <a:gdLst>
                <a:gd name="connsiteX0" fmla="*/ 0 w 129344"/>
                <a:gd name="connsiteY0" fmla="*/ 110334 h 146763"/>
                <a:gd name="connsiteX1" fmla="*/ 92838 w 129344"/>
                <a:gd name="connsiteY1" fmla="*/ 51567 h 146763"/>
                <a:gd name="connsiteX2" fmla="*/ 92838 w 129344"/>
                <a:gd name="connsiteY2" fmla="*/ 47287 h 146763"/>
                <a:gd name="connsiteX3" fmla="*/ 69492 w 129344"/>
                <a:gd name="connsiteY3" fmla="*/ 26982 h 146763"/>
                <a:gd name="connsiteX4" fmla="*/ 21474 w 129344"/>
                <a:gd name="connsiteY4" fmla="*/ 46214 h 146763"/>
                <a:gd name="connsiteX5" fmla="*/ 5371 w 129344"/>
                <a:gd name="connsiteY5" fmla="*/ 25650 h 146763"/>
                <a:gd name="connsiteX6" fmla="*/ 74061 w 129344"/>
                <a:gd name="connsiteY6" fmla="*/ 4 h 146763"/>
                <a:gd name="connsiteX7" fmla="*/ 125310 w 129344"/>
                <a:gd name="connsiteY7" fmla="*/ 51295 h 146763"/>
                <a:gd name="connsiteX8" fmla="*/ 125310 w 129344"/>
                <a:gd name="connsiteY8" fmla="*/ 109803 h 146763"/>
                <a:gd name="connsiteX9" fmla="*/ 129344 w 129344"/>
                <a:gd name="connsiteY9" fmla="*/ 144529 h 146763"/>
                <a:gd name="connsiteX10" fmla="*/ 96058 w 129344"/>
                <a:gd name="connsiteY10" fmla="*/ 144529 h 146763"/>
                <a:gd name="connsiteX11" fmla="*/ 92838 w 129344"/>
                <a:gd name="connsiteY11" fmla="*/ 126359 h 146763"/>
                <a:gd name="connsiteX12" fmla="*/ 40251 w 129344"/>
                <a:gd name="connsiteY12" fmla="*/ 146663 h 146763"/>
                <a:gd name="connsiteX13" fmla="*/ 0 w 129344"/>
                <a:gd name="connsiteY13" fmla="*/ 110334 h 146763"/>
                <a:gd name="connsiteX14" fmla="*/ 92838 w 129344"/>
                <a:gd name="connsiteY14" fmla="*/ 104993 h 146763"/>
                <a:gd name="connsiteX15" fmla="*/ 92838 w 129344"/>
                <a:gd name="connsiteY15" fmla="*/ 73735 h 146763"/>
                <a:gd name="connsiteX16" fmla="*/ 32472 w 129344"/>
                <a:gd name="connsiteY16" fmla="*/ 104191 h 146763"/>
                <a:gd name="connsiteX17" fmla="*/ 52319 w 129344"/>
                <a:gd name="connsiteY17" fmla="*/ 121288 h 146763"/>
                <a:gd name="connsiteX18" fmla="*/ 92838 w 129344"/>
                <a:gd name="connsiteY18" fmla="*/ 104993 h 14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9344" h="146763">
                  <a:moveTo>
                    <a:pt x="0" y="110334"/>
                  </a:moveTo>
                  <a:cubicBezTo>
                    <a:pt x="0" y="79618"/>
                    <a:pt x="26299" y="59043"/>
                    <a:pt x="92838" y="51567"/>
                  </a:cubicBezTo>
                  <a:lnTo>
                    <a:pt x="92838" y="47287"/>
                  </a:lnTo>
                  <a:cubicBezTo>
                    <a:pt x="92838" y="33127"/>
                    <a:pt x="85327" y="26982"/>
                    <a:pt x="69492" y="26982"/>
                  </a:cubicBezTo>
                  <a:cubicBezTo>
                    <a:pt x="51740" y="27711"/>
                    <a:pt x="34790" y="34502"/>
                    <a:pt x="21474" y="46214"/>
                  </a:cubicBezTo>
                  <a:lnTo>
                    <a:pt x="5371" y="25650"/>
                  </a:lnTo>
                  <a:cubicBezTo>
                    <a:pt x="24282" y="8921"/>
                    <a:pt x="48753" y="-218"/>
                    <a:pt x="74061" y="4"/>
                  </a:cubicBezTo>
                  <a:cubicBezTo>
                    <a:pt x="112172" y="4"/>
                    <a:pt x="125310" y="18174"/>
                    <a:pt x="125310" y="51295"/>
                  </a:cubicBezTo>
                  <a:lnTo>
                    <a:pt x="125310" y="109803"/>
                  </a:lnTo>
                  <a:cubicBezTo>
                    <a:pt x="124530" y="121526"/>
                    <a:pt x="125901" y="133292"/>
                    <a:pt x="129344" y="144529"/>
                  </a:cubicBezTo>
                  <a:lnTo>
                    <a:pt x="96058" y="144529"/>
                  </a:lnTo>
                  <a:cubicBezTo>
                    <a:pt x="93896" y="138714"/>
                    <a:pt x="92804" y="132560"/>
                    <a:pt x="92838" y="126359"/>
                  </a:cubicBezTo>
                  <a:cubicBezTo>
                    <a:pt x="79053" y="140325"/>
                    <a:pt x="59897" y="147721"/>
                    <a:pt x="40251" y="146663"/>
                  </a:cubicBezTo>
                  <a:cubicBezTo>
                    <a:pt x="17172" y="146665"/>
                    <a:pt x="0" y="133847"/>
                    <a:pt x="0" y="110334"/>
                  </a:cubicBezTo>
                  <a:close/>
                  <a:moveTo>
                    <a:pt x="92838" y="104993"/>
                  </a:moveTo>
                  <a:lnTo>
                    <a:pt x="92838" y="73735"/>
                  </a:lnTo>
                  <a:cubicBezTo>
                    <a:pt x="53400" y="79077"/>
                    <a:pt x="32472" y="88697"/>
                    <a:pt x="32472" y="104191"/>
                  </a:cubicBezTo>
                  <a:cubicBezTo>
                    <a:pt x="32472" y="115406"/>
                    <a:pt x="40251" y="121288"/>
                    <a:pt x="52319" y="121288"/>
                  </a:cubicBezTo>
                  <a:cubicBezTo>
                    <a:pt x="67475" y="121445"/>
                    <a:pt x="82051" y="115579"/>
                    <a:pt x="92838" y="104993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33" name="Freeform: Shape 29">
              <a:extLst>
                <a:ext uri="{FF2B5EF4-FFF2-40B4-BE49-F238E27FC236}">
                  <a16:creationId xmlns:a16="http://schemas.microsoft.com/office/drawing/2014/main" id="{27CDE7F4-EDE3-AD0F-0AB8-E56A31EC555F}"/>
                </a:ext>
              </a:extLst>
            </p:cNvPr>
            <p:cNvSpPr/>
            <p:nvPr/>
          </p:nvSpPr>
          <p:spPr>
            <a:xfrm>
              <a:off x="2037064" y="7967482"/>
              <a:ext cx="127545" cy="167266"/>
            </a:xfrm>
            <a:custGeom>
              <a:avLst/>
              <a:gdLst>
                <a:gd name="connsiteX0" fmla="*/ 0 w 154818"/>
                <a:gd name="connsiteY0" fmla="*/ 155083 h 205401"/>
                <a:gd name="connsiteX1" fmla="*/ 26566 w 154818"/>
                <a:gd name="connsiteY1" fmla="*/ 141193 h 205401"/>
                <a:gd name="connsiteX2" fmla="*/ 81304 w 154818"/>
                <a:gd name="connsiteY2" fmla="*/ 175647 h 205401"/>
                <a:gd name="connsiteX3" fmla="*/ 121811 w 154818"/>
                <a:gd name="connsiteY3" fmla="*/ 150001 h 205401"/>
                <a:gd name="connsiteX4" fmla="*/ 76746 w 154818"/>
                <a:gd name="connsiteY4" fmla="*/ 115275 h 205401"/>
                <a:gd name="connsiteX5" fmla="*/ 7522 w 154818"/>
                <a:gd name="connsiteY5" fmla="*/ 55966 h 205401"/>
                <a:gd name="connsiteX6" fmla="*/ 75398 w 154818"/>
                <a:gd name="connsiteY6" fmla="*/ 134 h 205401"/>
                <a:gd name="connsiteX7" fmla="*/ 149715 w 154818"/>
                <a:gd name="connsiteY7" fmla="*/ 42617 h 205401"/>
                <a:gd name="connsiteX8" fmla="*/ 125310 w 154818"/>
                <a:gd name="connsiteY8" fmla="*/ 59444 h 205401"/>
                <a:gd name="connsiteX9" fmla="*/ 75130 w 154818"/>
                <a:gd name="connsiteY9" fmla="*/ 30591 h 205401"/>
                <a:gd name="connsiteX10" fmla="*/ 40518 w 154818"/>
                <a:gd name="connsiteY10" fmla="*/ 53030 h 205401"/>
                <a:gd name="connsiteX11" fmla="*/ 87210 w 154818"/>
                <a:gd name="connsiteY11" fmla="*/ 87224 h 205401"/>
                <a:gd name="connsiteX12" fmla="*/ 154819 w 154818"/>
                <a:gd name="connsiteY12" fmla="*/ 147596 h 205401"/>
                <a:gd name="connsiteX13" fmla="*/ 79967 w 154818"/>
                <a:gd name="connsiteY13" fmla="*/ 205301 h 205401"/>
                <a:gd name="connsiteX14" fmla="*/ 0 w 154818"/>
                <a:gd name="connsiteY14" fmla="*/ 155083 h 205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4818" h="205401">
                  <a:moveTo>
                    <a:pt x="0" y="155083"/>
                  </a:moveTo>
                  <a:lnTo>
                    <a:pt x="26566" y="141193"/>
                  </a:lnTo>
                  <a:cubicBezTo>
                    <a:pt x="35961" y="162786"/>
                    <a:pt x="57679" y="176455"/>
                    <a:pt x="81304" y="175647"/>
                  </a:cubicBezTo>
                  <a:cubicBezTo>
                    <a:pt x="105452" y="175647"/>
                    <a:pt x="121811" y="167901"/>
                    <a:pt x="121811" y="150001"/>
                  </a:cubicBezTo>
                  <a:cubicBezTo>
                    <a:pt x="121811" y="132904"/>
                    <a:pt x="109475" y="124897"/>
                    <a:pt x="76746" y="115275"/>
                  </a:cubicBezTo>
                  <a:cubicBezTo>
                    <a:pt x="38367" y="104051"/>
                    <a:pt x="7522" y="93638"/>
                    <a:pt x="7522" y="55966"/>
                  </a:cubicBezTo>
                  <a:cubicBezTo>
                    <a:pt x="7522" y="22313"/>
                    <a:pt x="35147" y="134"/>
                    <a:pt x="75398" y="134"/>
                  </a:cubicBezTo>
                  <a:cubicBezTo>
                    <a:pt x="106455" y="-1679"/>
                    <a:pt x="135640" y="15002"/>
                    <a:pt x="149715" y="42617"/>
                  </a:cubicBezTo>
                  <a:lnTo>
                    <a:pt x="125310" y="59444"/>
                  </a:lnTo>
                  <a:cubicBezTo>
                    <a:pt x="115459" y="41107"/>
                    <a:pt x="96002" y="29925"/>
                    <a:pt x="75130" y="30591"/>
                  </a:cubicBezTo>
                  <a:cubicBezTo>
                    <a:pt x="53122" y="30591"/>
                    <a:pt x="40518" y="38609"/>
                    <a:pt x="40518" y="53030"/>
                  </a:cubicBezTo>
                  <a:cubicBezTo>
                    <a:pt x="40518" y="71460"/>
                    <a:pt x="54738" y="77614"/>
                    <a:pt x="87210" y="87224"/>
                  </a:cubicBezTo>
                  <a:cubicBezTo>
                    <a:pt x="124764" y="98178"/>
                    <a:pt x="154819" y="110465"/>
                    <a:pt x="154819" y="147596"/>
                  </a:cubicBezTo>
                  <a:cubicBezTo>
                    <a:pt x="154819" y="179926"/>
                    <a:pt x="127182" y="205301"/>
                    <a:pt x="79967" y="205301"/>
                  </a:cubicBezTo>
                  <a:cubicBezTo>
                    <a:pt x="45343" y="207004"/>
                    <a:pt x="13361" y="186923"/>
                    <a:pt x="0" y="155083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34" name="Freeform: Shape 30">
              <a:extLst>
                <a:ext uri="{FF2B5EF4-FFF2-40B4-BE49-F238E27FC236}">
                  <a16:creationId xmlns:a16="http://schemas.microsoft.com/office/drawing/2014/main" id="{AB16D2DE-E7D9-B111-D9F5-990515E24467}"/>
                </a:ext>
              </a:extLst>
            </p:cNvPr>
            <p:cNvSpPr/>
            <p:nvPr/>
          </p:nvSpPr>
          <p:spPr>
            <a:xfrm>
              <a:off x="2182502" y="8013931"/>
              <a:ext cx="107430" cy="120113"/>
            </a:xfrm>
            <a:custGeom>
              <a:avLst/>
              <a:gdLst>
                <a:gd name="connsiteX0" fmla="*/ 0 w 130402"/>
                <a:gd name="connsiteY0" fmla="*/ 73731 h 147498"/>
                <a:gd name="connsiteX1" fmla="*/ 67876 w 130402"/>
                <a:gd name="connsiteY1" fmla="*/ 0 h 147498"/>
                <a:gd name="connsiteX2" fmla="*/ 130403 w 130402"/>
                <a:gd name="connsiteY2" fmla="*/ 76668 h 147498"/>
                <a:gd name="connsiteX3" fmla="*/ 130403 w 130402"/>
                <a:gd name="connsiteY3" fmla="*/ 84414 h 147498"/>
                <a:gd name="connsiteX4" fmla="*/ 33008 w 130402"/>
                <a:gd name="connsiteY4" fmla="*/ 84414 h 147498"/>
                <a:gd name="connsiteX5" fmla="*/ 66316 w 130402"/>
                <a:gd name="connsiteY5" fmla="*/ 121352 h 147498"/>
                <a:gd name="connsiteX6" fmla="*/ 71096 w 130402"/>
                <a:gd name="connsiteY6" fmla="*/ 121284 h 147498"/>
                <a:gd name="connsiteX7" fmla="*/ 111080 w 130402"/>
                <a:gd name="connsiteY7" fmla="*/ 104719 h 147498"/>
                <a:gd name="connsiteX8" fmla="*/ 128531 w 130402"/>
                <a:gd name="connsiteY8" fmla="*/ 121816 h 147498"/>
                <a:gd name="connsiteX9" fmla="*/ 68689 w 130402"/>
                <a:gd name="connsiteY9" fmla="*/ 147462 h 147498"/>
                <a:gd name="connsiteX10" fmla="*/ 0 w 130402"/>
                <a:gd name="connsiteY10" fmla="*/ 73731 h 147498"/>
                <a:gd name="connsiteX11" fmla="*/ 100081 w 130402"/>
                <a:gd name="connsiteY11" fmla="*/ 59840 h 147498"/>
                <a:gd name="connsiteX12" fmla="*/ 67620 w 130402"/>
                <a:gd name="connsiteY12" fmla="*/ 26719 h 147498"/>
                <a:gd name="connsiteX13" fmla="*/ 33531 w 130402"/>
                <a:gd name="connsiteY13" fmla="*/ 59840 h 147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0402" h="147498">
                  <a:moveTo>
                    <a:pt x="0" y="73731"/>
                  </a:moveTo>
                  <a:cubicBezTo>
                    <a:pt x="0" y="19773"/>
                    <a:pt x="38368" y="0"/>
                    <a:pt x="67876" y="0"/>
                  </a:cubicBezTo>
                  <a:cubicBezTo>
                    <a:pt x="99814" y="0"/>
                    <a:pt x="130403" y="18972"/>
                    <a:pt x="130403" y="76668"/>
                  </a:cubicBezTo>
                  <a:lnTo>
                    <a:pt x="130403" y="84414"/>
                  </a:lnTo>
                  <a:lnTo>
                    <a:pt x="33008" y="84414"/>
                  </a:lnTo>
                  <a:cubicBezTo>
                    <a:pt x="31960" y="103773"/>
                    <a:pt x="46870" y="120311"/>
                    <a:pt x="66316" y="121352"/>
                  </a:cubicBezTo>
                  <a:cubicBezTo>
                    <a:pt x="67909" y="121438"/>
                    <a:pt x="69514" y="121415"/>
                    <a:pt x="71096" y="121284"/>
                  </a:cubicBezTo>
                  <a:cubicBezTo>
                    <a:pt x="86218" y="121865"/>
                    <a:pt x="100839" y="115808"/>
                    <a:pt x="111080" y="104719"/>
                  </a:cubicBezTo>
                  <a:lnTo>
                    <a:pt x="128531" y="121816"/>
                  </a:lnTo>
                  <a:cubicBezTo>
                    <a:pt x="113387" y="138771"/>
                    <a:pt x="91467" y="148164"/>
                    <a:pt x="68689" y="147462"/>
                  </a:cubicBezTo>
                  <a:cubicBezTo>
                    <a:pt x="33008" y="147462"/>
                    <a:pt x="0" y="125824"/>
                    <a:pt x="0" y="73731"/>
                  </a:cubicBezTo>
                  <a:close/>
                  <a:moveTo>
                    <a:pt x="100081" y="59840"/>
                  </a:moveTo>
                  <a:cubicBezTo>
                    <a:pt x="98209" y="38203"/>
                    <a:pt x="87466" y="26719"/>
                    <a:pt x="67620" y="26719"/>
                  </a:cubicBezTo>
                  <a:cubicBezTo>
                    <a:pt x="51517" y="26719"/>
                    <a:pt x="36752" y="35798"/>
                    <a:pt x="33531" y="5984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35" name="Freeform: Shape 31">
              <a:extLst>
                <a:ext uri="{FF2B5EF4-FFF2-40B4-BE49-F238E27FC236}">
                  <a16:creationId xmlns:a16="http://schemas.microsoft.com/office/drawing/2014/main" id="{EC7ECF84-8E4D-2F2C-7CA3-998940AEF64B}"/>
                </a:ext>
              </a:extLst>
            </p:cNvPr>
            <p:cNvSpPr/>
            <p:nvPr/>
          </p:nvSpPr>
          <p:spPr>
            <a:xfrm>
              <a:off x="2313794" y="8013816"/>
              <a:ext cx="71626" cy="117808"/>
            </a:xfrm>
            <a:custGeom>
              <a:avLst/>
              <a:gdLst>
                <a:gd name="connsiteX0" fmla="*/ 0 w 86942"/>
                <a:gd name="connsiteY0" fmla="*/ 144668 h 144667"/>
                <a:gd name="connsiteX1" fmla="*/ 0 w 86942"/>
                <a:gd name="connsiteY1" fmla="*/ 2818 h 144667"/>
                <a:gd name="connsiteX2" fmla="*/ 33007 w 86942"/>
                <a:gd name="connsiteY2" fmla="*/ 2818 h 144667"/>
                <a:gd name="connsiteX3" fmla="*/ 33007 w 86942"/>
                <a:gd name="connsiteY3" fmla="*/ 26058 h 144667"/>
                <a:gd name="connsiteX4" fmla="*/ 33542 w 86942"/>
                <a:gd name="connsiteY4" fmla="*/ 26058 h 144667"/>
                <a:gd name="connsiteX5" fmla="*/ 84792 w 86942"/>
                <a:gd name="connsiteY5" fmla="*/ 142 h 144667"/>
                <a:gd name="connsiteX6" fmla="*/ 86943 w 86942"/>
                <a:gd name="connsiteY6" fmla="*/ 142 h 144667"/>
                <a:gd name="connsiteX7" fmla="*/ 85862 w 86942"/>
                <a:gd name="connsiteY7" fmla="*/ 30328 h 144667"/>
                <a:gd name="connsiteX8" fmla="*/ 77014 w 86942"/>
                <a:gd name="connsiteY8" fmla="*/ 29797 h 144667"/>
                <a:gd name="connsiteX9" fmla="*/ 33007 w 86942"/>
                <a:gd name="connsiteY9" fmla="*/ 54911 h 144667"/>
                <a:gd name="connsiteX10" fmla="*/ 33007 w 86942"/>
                <a:gd name="connsiteY10" fmla="*/ 144668 h 14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942" h="144667">
                  <a:moveTo>
                    <a:pt x="0" y="144668"/>
                  </a:moveTo>
                  <a:lnTo>
                    <a:pt x="0" y="2818"/>
                  </a:lnTo>
                  <a:lnTo>
                    <a:pt x="33007" y="2818"/>
                  </a:lnTo>
                  <a:lnTo>
                    <a:pt x="33007" y="26058"/>
                  </a:lnTo>
                  <a:lnTo>
                    <a:pt x="33542" y="26058"/>
                  </a:lnTo>
                  <a:cubicBezTo>
                    <a:pt x="44497" y="8646"/>
                    <a:pt x="64210" y="-1323"/>
                    <a:pt x="84792" y="142"/>
                  </a:cubicBezTo>
                  <a:lnTo>
                    <a:pt x="86943" y="142"/>
                  </a:lnTo>
                  <a:lnTo>
                    <a:pt x="85862" y="30328"/>
                  </a:lnTo>
                  <a:cubicBezTo>
                    <a:pt x="84257" y="30057"/>
                    <a:pt x="78886" y="29797"/>
                    <a:pt x="77014" y="29797"/>
                  </a:cubicBezTo>
                  <a:cubicBezTo>
                    <a:pt x="58749" y="29218"/>
                    <a:pt x="41733" y="38935"/>
                    <a:pt x="33007" y="54911"/>
                  </a:cubicBezTo>
                  <a:lnTo>
                    <a:pt x="33007" y="144668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36" name="Freeform: Shape 32">
              <a:extLst>
                <a:ext uri="{FF2B5EF4-FFF2-40B4-BE49-F238E27FC236}">
                  <a16:creationId xmlns:a16="http://schemas.microsoft.com/office/drawing/2014/main" id="{DEE0B01F-3CF8-B7BB-85D3-F840F188E131}"/>
                </a:ext>
              </a:extLst>
            </p:cNvPr>
            <p:cNvSpPr/>
            <p:nvPr/>
          </p:nvSpPr>
          <p:spPr>
            <a:xfrm>
              <a:off x="2393803" y="8016111"/>
              <a:ext cx="112517" cy="115734"/>
            </a:xfrm>
            <a:custGeom>
              <a:avLst/>
              <a:gdLst>
                <a:gd name="connsiteX0" fmla="*/ 51517 w 136576"/>
                <a:gd name="connsiteY0" fmla="*/ 142121 h 142120"/>
                <a:gd name="connsiteX1" fmla="*/ 0 w 136576"/>
                <a:gd name="connsiteY1" fmla="*/ 0 h 142120"/>
                <a:gd name="connsiteX2" fmla="*/ 34623 w 136576"/>
                <a:gd name="connsiteY2" fmla="*/ 0 h 142120"/>
                <a:gd name="connsiteX3" fmla="*/ 69503 w 136576"/>
                <a:gd name="connsiteY3" fmla="*/ 104719 h 142120"/>
                <a:gd name="connsiteX4" fmla="*/ 70027 w 136576"/>
                <a:gd name="connsiteY4" fmla="*/ 104719 h 142120"/>
                <a:gd name="connsiteX5" fmla="*/ 104650 w 136576"/>
                <a:gd name="connsiteY5" fmla="*/ 0 h 142120"/>
                <a:gd name="connsiteX6" fmla="*/ 136576 w 136576"/>
                <a:gd name="connsiteY6" fmla="*/ 0 h 142120"/>
                <a:gd name="connsiteX7" fmla="*/ 85059 w 136576"/>
                <a:gd name="connsiteY7" fmla="*/ 142121 h 142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576" h="142120">
                  <a:moveTo>
                    <a:pt x="51517" y="142121"/>
                  </a:moveTo>
                  <a:lnTo>
                    <a:pt x="0" y="0"/>
                  </a:lnTo>
                  <a:lnTo>
                    <a:pt x="34623" y="0"/>
                  </a:lnTo>
                  <a:lnTo>
                    <a:pt x="69503" y="104719"/>
                  </a:lnTo>
                  <a:lnTo>
                    <a:pt x="70027" y="104719"/>
                  </a:lnTo>
                  <a:lnTo>
                    <a:pt x="104650" y="0"/>
                  </a:lnTo>
                  <a:lnTo>
                    <a:pt x="136576" y="0"/>
                  </a:lnTo>
                  <a:lnTo>
                    <a:pt x="85059" y="142121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37" name="Freeform: Shape 33">
              <a:extLst>
                <a:ext uri="{FF2B5EF4-FFF2-40B4-BE49-F238E27FC236}">
                  <a16:creationId xmlns:a16="http://schemas.microsoft.com/office/drawing/2014/main" id="{F0A543CA-194E-50E9-33FD-266F9E4629A3}"/>
                </a:ext>
              </a:extLst>
            </p:cNvPr>
            <p:cNvSpPr/>
            <p:nvPr/>
          </p:nvSpPr>
          <p:spPr>
            <a:xfrm>
              <a:off x="2524442" y="7972815"/>
              <a:ext cx="27844" cy="158809"/>
            </a:xfrm>
            <a:custGeom>
              <a:avLst/>
              <a:gdLst>
                <a:gd name="connsiteX0" fmla="*/ 0 w 33798"/>
                <a:gd name="connsiteY0" fmla="*/ 28583 h 195016"/>
                <a:gd name="connsiteX1" fmla="*/ 0 w 33798"/>
                <a:gd name="connsiteY1" fmla="*/ 0 h 195016"/>
                <a:gd name="connsiteX2" fmla="*/ 33799 w 33798"/>
                <a:gd name="connsiteY2" fmla="*/ 0 h 195016"/>
                <a:gd name="connsiteX3" fmla="*/ 33799 w 33798"/>
                <a:gd name="connsiteY3" fmla="*/ 28583 h 195016"/>
                <a:gd name="connsiteX4" fmla="*/ 256 w 33798"/>
                <a:gd name="connsiteY4" fmla="*/ 195016 h 195016"/>
                <a:gd name="connsiteX5" fmla="*/ 256 w 33798"/>
                <a:gd name="connsiteY5" fmla="*/ 53167 h 195016"/>
                <a:gd name="connsiteX6" fmla="*/ 33531 w 33798"/>
                <a:gd name="connsiteY6" fmla="*/ 53167 h 195016"/>
                <a:gd name="connsiteX7" fmla="*/ 33531 w 33798"/>
                <a:gd name="connsiteY7" fmla="*/ 195016 h 19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98" h="195016">
                  <a:moveTo>
                    <a:pt x="0" y="28583"/>
                  </a:moveTo>
                  <a:lnTo>
                    <a:pt x="0" y="0"/>
                  </a:lnTo>
                  <a:lnTo>
                    <a:pt x="33799" y="0"/>
                  </a:lnTo>
                  <a:lnTo>
                    <a:pt x="33799" y="28583"/>
                  </a:lnTo>
                  <a:close/>
                  <a:moveTo>
                    <a:pt x="256" y="195016"/>
                  </a:moveTo>
                  <a:lnTo>
                    <a:pt x="256" y="53167"/>
                  </a:lnTo>
                  <a:lnTo>
                    <a:pt x="33531" y="53167"/>
                  </a:lnTo>
                  <a:lnTo>
                    <a:pt x="33531" y="195016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38" name="Freeform: Shape 34">
              <a:extLst>
                <a:ext uri="{FF2B5EF4-FFF2-40B4-BE49-F238E27FC236}">
                  <a16:creationId xmlns:a16="http://schemas.microsoft.com/office/drawing/2014/main" id="{B9484CD6-5D7D-DDF4-89D1-107C8F58884D}"/>
                </a:ext>
              </a:extLst>
            </p:cNvPr>
            <p:cNvSpPr/>
            <p:nvPr/>
          </p:nvSpPr>
          <p:spPr>
            <a:xfrm>
              <a:off x="2577038" y="8013846"/>
              <a:ext cx="105448" cy="120204"/>
            </a:xfrm>
            <a:custGeom>
              <a:avLst/>
              <a:gdLst>
                <a:gd name="connsiteX0" fmla="*/ 0 w 127996"/>
                <a:gd name="connsiteY0" fmla="*/ 73835 h 147610"/>
                <a:gd name="connsiteX1" fmla="*/ 68422 w 127996"/>
                <a:gd name="connsiteY1" fmla="*/ 105 h 147610"/>
                <a:gd name="connsiteX2" fmla="*/ 127461 w 127996"/>
                <a:gd name="connsiteY2" fmla="*/ 41515 h 147610"/>
                <a:gd name="connsiteX3" fmla="*/ 99546 w 127996"/>
                <a:gd name="connsiteY3" fmla="*/ 51396 h 147610"/>
                <a:gd name="connsiteX4" fmla="*/ 67887 w 127996"/>
                <a:gd name="connsiteY4" fmla="*/ 27625 h 147610"/>
                <a:gd name="connsiteX5" fmla="*/ 33275 w 127996"/>
                <a:gd name="connsiteY5" fmla="*/ 73835 h 147610"/>
                <a:gd name="connsiteX6" fmla="*/ 67352 w 127996"/>
                <a:gd name="connsiteY6" fmla="*/ 120587 h 147610"/>
                <a:gd name="connsiteX7" fmla="*/ 100616 w 127996"/>
                <a:gd name="connsiteY7" fmla="*/ 96014 h 147610"/>
                <a:gd name="connsiteX8" fmla="*/ 127996 w 127996"/>
                <a:gd name="connsiteY8" fmla="*/ 105895 h 147610"/>
                <a:gd name="connsiteX9" fmla="*/ 66550 w 127996"/>
                <a:gd name="connsiteY9" fmla="*/ 147566 h 147610"/>
                <a:gd name="connsiteX10" fmla="*/ 0 w 127996"/>
                <a:gd name="connsiteY10" fmla="*/ 73835 h 147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996" h="147610">
                  <a:moveTo>
                    <a:pt x="0" y="73835"/>
                  </a:moveTo>
                  <a:cubicBezTo>
                    <a:pt x="0" y="19607"/>
                    <a:pt x="36763" y="105"/>
                    <a:pt x="68422" y="105"/>
                  </a:cubicBezTo>
                  <a:cubicBezTo>
                    <a:pt x="95401" y="-1509"/>
                    <a:pt x="119906" y="15681"/>
                    <a:pt x="127461" y="41515"/>
                  </a:cubicBezTo>
                  <a:lnTo>
                    <a:pt x="99546" y="51396"/>
                  </a:lnTo>
                  <a:cubicBezTo>
                    <a:pt x="96081" y="36942"/>
                    <a:pt x="82797" y="26969"/>
                    <a:pt x="67887" y="27625"/>
                  </a:cubicBezTo>
                  <a:cubicBezTo>
                    <a:pt x="49099" y="27625"/>
                    <a:pt x="33275" y="39912"/>
                    <a:pt x="33275" y="73835"/>
                  </a:cubicBezTo>
                  <a:cubicBezTo>
                    <a:pt x="33275" y="104021"/>
                    <a:pt x="45611" y="120587"/>
                    <a:pt x="67352" y="120587"/>
                  </a:cubicBezTo>
                  <a:cubicBezTo>
                    <a:pt x="82374" y="120587"/>
                    <a:pt x="92838" y="116048"/>
                    <a:pt x="100616" y="96014"/>
                  </a:cubicBezTo>
                  <a:lnTo>
                    <a:pt x="127996" y="105895"/>
                  </a:lnTo>
                  <a:cubicBezTo>
                    <a:pt x="118903" y="131695"/>
                    <a:pt x="93986" y="148589"/>
                    <a:pt x="66550" y="147566"/>
                  </a:cubicBezTo>
                  <a:cubicBezTo>
                    <a:pt x="33542" y="147566"/>
                    <a:pt x="0" y="125658"/>
                    <a:pt x="0" y="73835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39" name="Freeform: Shape 35">
              <a:extLst>
                <a:ext uri="{FF2B5EF4-FFF2-40B4-BE49-F238E27FC236}">
                  <a16:creationId xmlns:a16="http://schemas.microsoft.com/office/drawing/2014/main" id="{EE60870B-F977-943E-056B-332B94C9E97F}"/>
                </a:ext>
              </a:extLst>
            </p:cNvPr>
            <p:cNvSpPr/>
            <p:nvPr/>
          </p:nvSpPr>
          <p:spPr>
            <a:xfrm>
              <a:off x="2695733" y="8013931"/>
              <a:ext cx="107430" cy="120113"/>
            </a:xfrm>
            <a:custGeom>
              <a:avLst/>
              <a:gdLst>
                <a:gd name="connsiteX0" fmla="*/ 0 w 130402"/>
                <a:gd name="connsiteY0" fmla="*/ 73731 h 147498"/>
                <a:gd name="connsiteX1" fmla="*/ 67887 w 130402"/>
                <a:gd name="connsiteY1" fmla="*/ 0 h 147498"/>
                <a:gd name="connsiteX2" fmla="*/ 130403 w 130402"/>
                <a:gd name="connsiteY2" fmla="*/ 76668 h 147498"/>
                <a:gd name="connsiteX3" fmla="*/ 130403 w 130402"/>
                <a:gd name="connsiteY3" fmla="*/ 84414 h 147498"/>
                <a:gd name="connsiteX4" fmla="*/ 33008 w 130402"/>
                <a:gd name="connsiteY4" fmla="*/ 84414 h 147498"/>
                <a:gd name="connsiteX5" fmla="*/ 66316 w 130402"/>
                <a:gd name="connsiteY5" fmla="*/ 121352 h 147498"/>
                <a:gd name="connsiteX6" fmla="*/ 71108 w 130402"/>
                <a:gd name="connsiteY6" fmla="*/ 121284 h 147498"/>
                <a:gd name="connsiteX7" fmla="*/ 111091 w 130402"/>
                <a:gd name="connsiteY7" fmla="*/ 104719 h 147498"/>
                <a:gd name="connsiteX8" fmla="*/ 128531 w 130402"/>
                <a:gd name="connsiteY8" fmla="*/ 121816 h 147498"/>
                <a:gd name="connsiteX9" fmla="*/ 68689 w 130402"/>
                <a:gd name="connsiteY9" fmla="*/ 147462 h 147498"/>
                <a:gd name="connsiteX10" fmla="*/ 0 w 130402"/>
                <a:gd name="connsiteY10" fmla="*/ 73731 h 147498"/>
                <a:gd name="connsiteX11" fmla="*/ 100081 w 130402"/>
                <a:gd name="connsiteY11" fmla="*/ 59840 h 147498"/>
                <a:gd name="connsiteX12" fmla="*/ 67620 w 130402"/>
                <a:gd name="connsiteY12" fmla="*/ 26719 h 147498"/>
                <a:gd name="connsiteX13" fmla="*/ 33542 w 130402"/>
                <a:gd name="connsiteY13" fmla="*/ 59840 h 147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0402" h="147498">
                  <a:moveTo>
                    <a:pt x="0" y="73731"/>
                  </a:moveTo>
                  <a:cubicBezTo>
                    <a:pt x="0" y="19773"/>
                    <a:pt x="38367" y="0"/>
                    <a:pt x="67887" y="0"/>
                  </a:cubicBezTo>
                  <a:cubicBezTo>
                    <a:pt x="99814" y="0"/>
                    <a:pt x="130403" y="18972"/>
                    <a:pt x="130403" y="76668"/>
                  </a:cubicBezTo>
                  <a:lnTo>
                    <a:pt x="130403" y="84414"/>
                  </a:lnTo>
                  <a:lnTo>
                    <a:pt x="33008" y="84414"/>
                  </a:lnTo>
                  <a:cubicBezTo>
                    <a:pt x="31960" y="103773"/>
                    <a:pt x="46870" y="120311"/>
                    <a:pt x="66316" y="121352"/>
                  </a:cubicBezTo>
                  <a:cubicBezTo>
                    <a:pt x="67909" y="121438"/>
                    <a:pt x="69514" y="121415"/>
                    <a:pt x="71108" y="121284"/>
                  </a:cubicBezTo>
                  <a:cubicBezTo>
                    <a:pt x="86230" y="121865"/>
                    <a:pt x="100839" y="115808"/>
                    <a:pt x="111091" y="104719"/>
                  </a:cubicBezTo>
                  <a:lnTo>
                    <a:pt x="128531" y="121816"/>
                  </a:lnTo>
                  <a:cubicBezTo>
                    <a:pt x="113386" y="138771"/>
                    <a:pt x="91467" y="148164"/>
                    <a:pt x="68689" y="147462"/>
                  </a:cubicBezTo>
                  <a:cubicBezTo>
                    <a:pt x="33008" y="147462"/>
                    <a:pt x="0" y="125824"/>
                    <a:pt x="0" y="73731"/>
                  </a:cubicBezTo>
                  <a:close/>
                  <a:moveTo>
                    <a:pt x="100081" y="59840"/>
                  </a:moveTo>
                  <a:cubicBezTo>
                    <a:pt x="98209" y="38203"/>
                    <a:pt x="87478" y="26719"/>
                    <a:pt x="67620" y="26719"/>
                  </a:cubicBezTo>
                  <a:cubicBezTo>
                    <a:pt x="51517" y="26719"/>
                    <a:pt x="36763" y="35798"/>
                    <a:pt x="33542" y="5984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40" name="Freeform: Shape 36">
              <a:extLst>
                <a:ext uri="{FF2B5EF4-FFF2-40B4-BE49-F238E27FC236}">
                  <a16:creationId xmlns:a16="http://schemas.microsoft.com/office/drawing/2014/main" id="{D51029EE-F7A2-0CBC-867E-1C2955147D0B}"/>
                </a:ext>
              </a:extLst>
            </p:cNvPr>
            <p:cNvSpPr/>
            <p:nvPr/>
          </p:nvSpPr>
          <p:spPr>
            <a:xfrm>
              <a:off x="1449553" y="7487108"/>
              <a:ext cx="10068" cy="659281"/>
            </a:xfrm>
            <a:custGeom>
              <a:avLst/>
              <a:gdLst>
                <a:gd name="connsiteX0" fmla="*/ 0 w 12221"/>
                <a:gd name="connsiteY0" fmla="*/ 0 h 809593"/>
                <a:gd name="connsiteX1" fmla="*/ 12221 w 12221"/>
                <a:gd name="connsiteY1" fmla="*/ 0 h 809593"/>
                <a:gd name="connsiteX2" fmla="*/ 12221 w 12221"/>
                <a:gd name="connsiteY2" fmla="*/ 809593 h 809593"/>
                <a:gd name="connsiteX3" fmla="*/ 0 w 12221"/>
                <a:gd name="connsiteY3" fmla="*/ 809593 h 809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1" h="809593">
                  <a:moveTo>
                    <a:pt x="0" y="0"/>
                  </a:moveTo>
                  <a:lnTo>
                    <a:pt x="12221" y="0"/>
                  </a:lnTo>
                  <a:lnTo>
                    <a:pt x="12221" y="809593"/>
                  </a:lnTo>
                  <a:lnTo>
                    <a:pt x="0" y="809593"/>
                  </a:lnTo>
                  <a:close/>
                </a:path>
              </a:pathLst>
            </a:custGeom>
            <a:solidFill>
              <a:srgbClr val="D6D6D6"/>
            </a:solidFill>
            <a:ln w="111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41" name="Freeform: Shape 37">
              <a:extLst>
                <a:ext uri="{FF2B5EF4-FFF2-40B4-BE49-F238E27FC236}">
                  <a16:creationId xmlns:a16="http://schemas.microsoft.com/office/drawing/2014/main" id="{14279790-CDC2-EAFD-C35F-B02A393C1C6D}"/>
                </a:ext>
              </a:extLst>
            </p:cNvPr>
            <p:cNvSpPr/>
            <p:nvPr/>
          </p:nvSpPr>
          <p:spPr>
            <a:xfrm>
              <a:off x="597220" y="7484347"/>
              <a:ext cx="753651" cy="649967"/>
            </a:xfrm>
            <a:custGeom>
              <a:avLst/>
              <a:gdLst>
                <a:gd name="connsiteX0" fmla="*/ 419853 w 914802"/>
                <a:gd name="connsiteY0" fmla="*/ 525640 h 798155"/>
                <a:gd name="connsiteX1" fmla="*/ 351584 w 914802"/>
                <a:gd name="connsiteY1" fmla="*/ 525640 h 798155"/>
                <a:gd name="connsiteX2" fmla="*/ 351584 w 914802"/>
                <a:gd name="connsiteY2" fmla="*/ 274146 h 798155"/>
                <a:gd name="connsiteX3" fmla="*/ 419853 w 914802"/>
                <a:gd name="connsiteY3" fmla="*/ 274146 h 798155"/>
                <a:gd name="connsiteX4" fmla="*/ 592227 w 914802"/>
                <a:gd name="connsiteY4" fmla="*/ 525640 h 798155"/>
                <a:gd name="connsiteX5" fmla="*/ 592227 w 914802"/>
                <a:gd name="connsiteY5" fmla="*/ 330562 h 798155"/>
                <a:gd name="connsiteX6" fmla="*/ 664940 w 914802"/>
                <a:gd name="connsiteY6" fmla="*/ 330562 h 798155"/>
                <a:gd name="connsiteX7" fmla="*/ 664940 w 914802"/>
                <a:gd name="connsiteY7" fmla="*/ 274146 h 798155"/>
                <a:gd name="connsiteX8" fmla="*/ 451252 w 914802"/>
                <a:gd name="connsiteY8" fmla="*/ 274146 h 798155"/>
                <a:gd name="connsiteX9" fmla="*/ 451252 w 914802"/>
                <a:gd name="connsiteY9" fmla="*/ 330562 h 798155"/>
                <a:gd name="connsiteX10" fmla="*/ 523959 w 914802"/>
                <a:gd name="connsiteY10" fmla="*/ 330562 h 798155"/>
                <a:gd name="connsiteX11" fmla="*/ 523959 w 914802"/>
                <a:gd name="connsiteY11" fmla="*/ 525640 h 798155"/>
                <a:gd name="connsiteX12" fmla="*/ 486064 w 914802"/>
                <a:gd name="connsiteY12" fmla="*/ 207705 h 798155"/>
                <a:gd name="connsiteX13" fmla="*/ 419843 w 914802"/>
                <a:gd name="connsiteY13" fmla="*/ 169642 h 798155"/>
                <a:gd name="connsiteX14" fmla="*/ 369324 w 914802"/>
                <a:gd name="connsiteY14" fmla="*/ 200907 h 798155"/>
                <a:gd name="connsiteX15" fmla="*/ 482993 w 914802"/>
                <a:gd name="connsiteY15" fmla="*/ 261063 h 798155"/>
                <a:gd name="connsiteX16" fmla="*/ 589152 w 914802"/>
                <a:gd name="connsiteY16" fmla="*/ 181198 h 798155"/>
                <a:gd name="connsiteX17" fmla="*/ 492551 w 914802"/>
                <a:gd name="connsiteY17" fmla="*/ 102351 h 798155"/>
                <a:gd name="connsiteX18" fmla="*/ 447834 w 914802"/>
                <a:gd name="connsiteY18" fmla="*/ 73463 h 798155"/>
                <a:gd name="connsiteX19" fmla="*/ 477190 w 914802"/>
                <a:gd name="connsiteY19" fmla="*/ 55110 h 798155"/>
                <a:gd name="connsiteX20" fmla="*/ 537608 w 914802"/>
                <a:gd name="connsiteY20" fmla="*/ 86718 h 798155"/>
                <a:gd name="connsiteX21" fmla="*/ 583350 w 914802"/>
                <a:gd name="connsiteY21" fmla="*/ 49332 h 798155"/>
                <a:gd name="connsiteX22" fmla="*/ 477532 w 914802"/>
                <a:gd name="connsiteY22" fmla="*/ 55 h 798155"/>
                <a:gd name="connsiteX23" fmla="*/ 381271 w 914802"/>
                <a:gd name="connsiteY23" fmla="*/ 79581 h 798155"/>
                <a:gd name="connsiteX24" fmla="*/ 477532 w 914802"/>
                <a:gd name="connsiteY24" fmla="*/ 157746 h 798155"/>
                <a:gd name="connsiteX25" fmla="*/ 522589 w 914802"/>
                <a:gd name="connsiteY25" fmla="*/ 185953 h 798155"/>
                <a:gd name="connsiteX26" fmla="*/ 486064 w 914802"/>
                <a:gd name="connsiteY26" fmla="*/ 207705 h 798155"/>
                <a:gd name="connsiteX27" fmla="*/ 811713 w 914802"/>
                <a:gd name="connsiteY27" fmla="*/ 201587 h 798155"/>
                <a:gd name="connsiteX28" fmla="*/ 693947 w 914802"/>
                <a:gd name="connsiteY28" fmla="*/ 201587 h 798155"/>
                <a:gd name="connsiteX29" fmla="*/ 693947 w 914802"/>
                <a:gd name="connsiteY29" fmla="*/ 155027 h 798155"/>
                <a:gd name="connsiteX30" fmla="*/ 773824 w 914802"/>
                <a:gd name="connsiteY30" fmla="*/ 155027 h 798155"/>
                <a:gd name="connsiteX31" fmla="*/ 773824 w 914802"/>
                <a:gd name="connsiteY31" fmla="*/ 102011 h 798155"/>
                <a:gd name="connsiteX32" fmla="*/ 693947 w 914802"/>
                <a:gd name="connsiteY32" fmla="*/ 102011 h 798155"/>
                <a:gd name="connsiteX33" fmla="*/ 693947 w 914802"/>
                <a:gd name="connsiteY33" fmla="*/ 61227 h 798155"/>
                <a:gd name="connsiteX34" fmla="*/ 805907 w 914802"/>
                <a:gd name="connsiteY34" fmla="*/ 61227 h 798155"/>
                <a:gd name="connsiteX35" fmla="*/ 805907 w 914802"/>
                <a:gd name="connsiteY35" fmla="*/ 4811 h 798155"/>
                <a:gd name="connsiteX36" fmla="*/ 625674 w 914802"/>
                <a:gd name="connsiteY36" fmla="*/ 4811 h 798155"/>
                <a:gd name="connsiteX37" fmla="*/ 625674 w 914802"/>
                <a:gd name="connsiteY37" fmla="*/ 256305 h 798155"/>
                <a:gd name="connsiteX38" fmla="*/ 811713 w 914802"/>
                <a:gd name="connsiteY38" fmla="*/ 256305 h 798155"/>
                <a:gd name="connsiteX39" fmla="*/ 334513 w 914802"/>
                <a:gd name="connsiteY39" fmla="*/ 4811 h 798155"/>
                <a:gd name="connsiteX40" fmla="*/ 266244 w 914802"/>
                <a:gd name="connsiteY40" fmla="*/ 4811 h 798155"/>
                <a:gd name="connsiteX41" fmla="*/ 266244 w 914802"/>
                <a:gd name="connsiteY41" fmla="*/ 256305 h 798155"/>
                <a:gd name="connsiteX42" fmla="*/ 334513 w 914802"/>
                <a:gd name="connsiteY42" fmla="*/ 256305 h 798155"/>
                <a:gd name="connsiteX43" fmla="*/ 85674 w 914802"/>
                <a:gd name="connsiteY43" fmla="*/ 256305 h 798155"/>
                <a:gd name="connsiteX44" fmla="*/ 18770 w 914802"/>
                <a:gd name="connsiteY44" fmla="*/ 256305 h 798155"/>
                <a:gd name="connsiteX45" fmla="*/ 18770 w 914802"/>
                <a:gd name="connsiteY45" fmla="*/ 4811 h 798155"/>
                <a:gd name="connsiteX46" fmla="*/ 117422 w 914802"/>
                <a:gd name="connsiteY46" fmla="*/ 4811 h 798155"/>
                <a:gd name="connsiteX47" fmla="*/ 221873 w 914802"/>
                <a:gd name="connsiteY47" fmla="*/ 86718 h 798155"/>
                <a:gd name="connsiteX48" fmla="*/ 172035 w 914802"/>
                <a:gd name="connsiteY48" fmla="*/ 160127 h 798155"/>
                <a:gd name="connsiteX49" fmla="*/ 225630 w 914802"/>
                <a:gd name="connsiteY49" fmla="*/ 256305 h 798155"/>
                <a:gd name="connsiteX50" fmla="*/ 153263 w 914802"/>
                <a:gd name="connsiteY50" fmla="*/ 256305 h 798155"/>
                <a:gd name="connsiteX51" fmla="*/ 104449 w 914802"/>
                <a:gd name="connsiteY51" fmla="*/ 168961 h 798155"/>
                <a:gd name="connsiteX52" fmla="*/ 85674 w 914802"/>
                <a:gd name="connsiteY52" fmla="*/ 168961 h 798155"/>
                <a:gd name="connsiteX53" fmla="*/ 85674 w 914802"/>
                <a:gd name="connsiteY53" fmla="*/ 117304 h 798155"/>
                <a:gd name="connsiteX54" fmla="*/ 115030 w 914802"/>
                <a:gd name="connsiteY54" fmla="*/ 117304 h 798155"/>
                <a:gd name="connsiteX55" fmla="*/ 155310 w 914802"/>
                <a:gd name="connsiteY55" fmla="*/ 88416 h 798155"/>
                <a:gd name="connsiteX56" fmla="*/ 115030 w 914802"/>
                <a:gd name="connsiteY56" fmla="*/ 59868 h 798155"/>
                <a:gd name="connsiteX57" fmla="*/ 85674 w 914802"/>
                <a:gd name="connsiteY57" fmla="*/ 59868 h 798155"/>
                <a:gd name="connsiteX58" fmla="*/ 703508 w 914802"/>
                <a:gd name="connsiteY58" fmla="*/ 627548 h 798155"/>
                <a:gd name="connsiteX59" fmla="*/ 594278 w 914802"/>
                <a:gd name="connsiteY59" fmla="*/ 713192 h 798155"/>
                <a:gd name="connsiteX60" fmla="*/ 567313 w 914802"/>
                <a:gd name="connsiteY60" fmla="*/ 713192 h 798155"/>
                <a:gd name="connsiteX61" fmla="*/ 567313 w 914802"/>
                <a:gd name="connsiteY61" fmla="*/ 793397 h 798155"/>
                <a:gd name="connsiteX62" fmla="*/ 499724 w 914802"/>
                <a:gd name="connsiteY62" fmla="*/ 793397 h 798155"/>
                <a:gd name="connsiteX63" fmla="*/ 499724 w 914802"/>
                <a:gd name="connsiteY63" fmla="*/ 541904 h 798155"/>
                <a:gd name="connsiteX64" fmla="*/ 594278 w 914802"/>
                <a:gd name="connsiteY64" fmla="*/ 541904 h 798155"/>
                <a:gd name="connsiteX65" fmla="*/ 703508 w 914802"/>
                <a:gd name="connsiteY65" fmla="*/ 627548 h 798155"/>
                <a:gd name="connsiteX66" fmla="*/ 636947 w 914802"/>
                <a:gd name="connsiteY66" fmla="*/ 629247 h 798155"/>
                <a:gd name="connsiteX67" fmla="*/ 596669 w 914802"/>
                <a:gd name="connsiteY67" fmla="*/ 596962 h 798155"/>
                <a:gd name="connsiteX68" fmla="*/ 567313 w 914802"/>
                <a:gd name="connsiteY68" fmla="*/ 596962 h 798155"/>
                <a:gd name="connsiteX69" fmla="*/ 567313 w 914802"/>
                <a:gd name="connsiteY69" fmla="*/ 661534 h 798155"/>
                <a:gd name="connsiteX70" fmla="*/ 596669 w 914802"/>
                <a:gd name="connsiteY70" fmla="*/ 661534 h 798155"/>
                <a:gd name="connsiteX71" fmla="*/ 636947 w 914802"/>
                <a:gd name="connsiteY71" fmla="*/ 629247 h 798155"/>
                <a:gd name="connsiteX72" fmla="*/ 846525 w 914802"/>
                <a:gd name="connsiteY72" fmla="*/ 274146 h 798155"/>
                <a:gd name="connsiteX73" fmla="*/ 846525 w 914802"/>
                <a:gd name="connsiteY73" fmla="*/ 367606 h 798155"/>
                <a:gd name="connsiteX74" fmla="*/ 762558 w 914802"/>
                <a:gd name="connsiteY74" fmla="*/ 367606 h 798155"/>
                <a:gd name="connsiteX75" fmla="*/ 762558 w 914802"/>
                <a:gd name="connsiteY75" fmla="*/ 274146 h 798155"/>
                <a:gd name="connsiteX76" fmla="*/ 694281 w 914802"/>
                <a:gd name="connsiteY76" fmla="*/ 274146 h 798155"/>
                <a:gd name="connsiteX77" fmla="*/ 694281 w 914802"/>
                <a:gd name="connsiteY77" fmla="*/ 525640 h 798155"/>
                <a:gd name="connsiteX78" fmla="*/ 762558 w 914802"/>
                <a:gd name="connsiteY78" fmla="*/ 525640 h 798155"/>
                <a:gd name="connsiteX79" fmla="*/ 762558 w 914802"/>
                <a:gd name="connsiteY79" fmla="*/ 424023 h 798155"/>
                <a:gd name="connsiteX80" fmla="*/ 846525 w 914802"/>
                <a:gd name="connsiteY80" fmla="*/ 424023 h 798155"/>
                <a:gd name="connsiteX81" fmla="*/ 846525 w 914802"/>
                <a:gd name="connsiteY81" fmla="*/ 525640 h 798155"/>
                <a:gd name="connsiteX82" fmla="*/ 914802 w 914802"/>
                <a:gd name="connsiteY82" fmla="*/ 525640 h 798155"/>
                <a:gd name="connsiteX83" fmla="*/ 914802 w 914802"/>
                <a:gd name="connsiteY83" fmla="*/ 274146 h 798155"/>
                <a:gd name="connsiteX84" fmla="*/ 383329 w 914802"/>
                <a:gd name="connsiteY84" fmla="*/ 540884 h 798155"/>
                <a:gd name="connsiteX85" fmla="*/ 472764 w 914802"/>
                <a:gd name="connsiteY85" fmla="*/ 793397 h 798155"/>
                <a:gd name="connsiteX86" fmla="*/ 403810 w 914802"/>
                <a:gd name="connsiteY86" fmla="*/ 793397 h 798155"/>
                <a:gd name="connsiteX87" fmla="*/ 391753 w 914802"/>
                <a:gd name="connsiteY87" fmla="*/ 756587 h 798155"/>
                <a:gd name="connsiteX88" fmla="*/ 305386 w 914802"/>
                <a:gd name="connsiteY88" fmla="*/ 756599 h 798155"/>
                <a:gd name="connsiteX89" fmla="*/ 292531 w 914802"/>
                <a:gd name="connsiteY89" fmla="*/ 793397 h 798155"/>
                <a:gd name="connsiteX90" fmla="*/ 230404 w 914802"/>
                <a:gd name="connsiteY90" fmla="*/ 793397 h 798155"/>
                <a:gd name="connsiteX91" fmla="*/ 319839 w 914802"/>
                <a:gd name="connsiteY91" fmla="*/ 540884 h 798155"/>
                <a:gd name="connsiteX92" fmla="*/ 349325 w 914802"/>
                <a:gd name="connsiteY92" fmla="*/ 706713 h 798155"/>
                <a:gd name="connsiteX93" fmla="*/ 374462 w 914802"/>
                <a:gd name="connsiteY93" fmla="*/ 702550 h 798155"/>
                <a:gd name="connsiteX94" fmla="*/ 373089 w 914802"/>
                <a:gd name="connsiteY94" fmla="*/ 698238 h 798155"/>
                <a:gd name="connsiteX95" fmla="*/ 349878 w 914802"/>
                <a:gd name="connsiteY95" fmla="*/ 628567 h 798155"/>
                <a:gd name="connsiteX96" fmla="*/ 349196 w 914802"/>
                <a:gd name="connsiteY96" fmla="*/ 628567 h 798155"/>
                <a:gd name="connsiteX97" fmla="*/ 324958 w 914802"/>
                <a:gd name="connsiteY97" fmla="*/ 698238 h 798155"/>
                <a:gd name="connsiteX98" fmla="*/ 323605 w 914802"/>
                <a:gd name="connsiteY98" fmla="*/ 702312 h 798155"/>
                <a:gd name="connsiteX99" fmla="*/ 349325 w 914802"/>
                <a:gd name="connsiteY99" fmla="*/ 706713 h 798155"/>
                <a:gd name="connsiteX100" fmla="*/ 127660 w 914802"/>
                <a:gd name="connsiteY100" fmla="*/ 639444 h 798155"/>
                <a:gd name="connsiteX101" fmla="*/ 82944 w 914802"/>
                <a:gd name="connsiteY101" fmla="*/ 610556 h 798155"/>
                <a:gd name="connsiteX102" fmla="*/ 112300 w 914802"/>
                <a:gd name="connsiteY102" fmla="*/ 592202 h 798155"/>
                <a:gd name="connsiteX103" fmla="*/ 172719 w 914802"/>
                <a:gd name="connsiteY103" fmla="*/ 623810 h 798155"/>
                <a:gd name="connsiteX104" fmla="*/ 218461 w 914802"/>
                <a:gd name="connsiteY104" fmla="*/ 586424 h 798155"/>
                <a:gd name="connsiteX105" fmla="*/ 112641 w 914802"/>
                <a:gd name="connsiteY105" fmla="*/ 537147 h 798155"/>
                <a:gd name="connsiteX106" fmla="*/ 16381 w 914802"/>
                <a:gd name="connsiteY106" fmla="*/ 616674 h 798155"/>
                <a:gd name="connsiteX107" fmla="*/ 112641 w 914802"/>
                <a:gd name="connsiteY107" fmla="*/ 694838 h 798155"/>
                <a:gd name="connsiteX108" fmla="*/ 157698 w 914802"/>
                <a:gd name="connsiteY108" fmla="*/ 723047 h 798155"/>
                <a:gd name="connsiteX109" fmla="*/ 121174 w 914802"/>
                <a:gd name="connsiteY109" fmla="*/ 744797 h 798155"/>
                <a:gd name="connsiteX110" fmla="*/ 54953 w 914802"/>
                <a:gd name="connsiteY110" fmla="*/ 706734 h 798155"/>
                <a:gd name="connsiteX111" fmla="*/ 4433 w 914802"/>
                <a:gd name="connsiteY111" fmla="*/ 738000 h 798155"/>
                <a:gd name="connsiteX112" fmla="*/ 118102 w 914802"/>
                <a:gd name="connsiteY112" fmla="*/ 798156 h 798155"/>
                <a:gd name="connsiteX113" fmla="*/ 224261 w 914802"/>
                <a:gd name="connsiteY113" fmla="*/ 718290 h 798155"/>
                <a:gd name="connsiteX114" fmla="*/ 127660 w 914802"/>
                <a:gd name="connsiteY114" fmla="*/ 639444 h 798155"/>
                <a:gd name="connsiteX115" fmla="*/ 125275 w 914802"/>
                <a:gd name="connsiteY115" fmla="*/ 525640 h 798155"/>
                <a:gd name="connsiteX116" fmla="*/ 163505 w 914802"/>
                <a:gd name="connsiteY116" fmla="*/ 368286 h 798155"/>
                <a:gd name="connsiteX117" fmla="*/ 164188 w 914802"/>
                <a:gd name="connsiteY117" fmla="*/ 368286 h 798155"/>
                <a:gd name="connsiteX118" fmla="*/ 198664 w 914802"/>
                <a:gd name="connsiteY118" fmla="*/ 525640 h 798155"/>
                <a:gd name="connsiteX119" fmla="*/ 255671 w 914802"/>
                <a:gd name="connsiteY119" fmla="*/ 525640 h 798155"/>
                <a:gd name="connsiteX120" fmla="*/ 321210 w 914802"/>
                <a:gd name="connsiteY120" fmla="*/ 274146 h 798155"/>
                <a:gd name="connsiteX121" fmla="*/ 258742 w 914802"/>
                <a:gd name="connsiteY121" fmla="*/ 274146 h 798155"/>
                <a:gd name="connsiteX122" fmla="*/ 238601 w 914802"/>
                <a:gd name="connsiteY122" fmla="*/ 374404 h 798155"/>
                <a:gd name="connsiteX123" fmla="*/ 229044 w 914802"/>
                <a:gd name="connsiteY123" fmla="*/ 425043 h 798155"/>
                <a:gd name="connsiteX124" fmla="*/ 228362 w 914802"/>
                <a:gd name="connsiteY124" fmla="*/ 425043 h 798155"/>
                <a:gd name="connsiteX125" fmla="*/ 217096 w 914802"/>
                <a:gd name="connsiteY125" fmla="*/ 373725 h 798155"/>
                <a:gd name="connsiteX126" fmla="*/ 194567 w 914802"/>
                <a:gd name="connsiteY126" fmla="*/ 274146 h 798155"/>
                <a:gd name="connsiteX127" fmla="*/ 132784 w 914802"/>
                <a:gd name="connsiteY127" fmla="*/ 274146 h 798155"/>
                <a:gd name="connsiteX128" fmla="*/ 111961 w 914802"/>
                <a:gd name="connsiteY128" fmla="*/ 373384 h 798155"/>
                <a:gd name="connsiteX129" fmla="*/ 101722 w 914802"/>
                <a:gd name="connsiteY129" fmla="*/ 425042 h 798155"/>
                <a:gd name="connsiteX130" fmla="*/ 101039 w 914802"/>
                <a:gd name="connsiteY130" fmla="*/ 425042 h 798155"/>
                <a:gd name="connsiteX131" fmla="*/ 90115 w 914802"/>
                <a:gd name="connsiteY131" fmla="*/ 373045 h 798155"/>
                <a:gd name="connsiteX132" fmla="*/ 68610 w 914802"/>
                <a:gd name="connsiteY132" fmla="*/ 274146 h 798155"/>
                <a:gd name="connsiteX133" fmla="*/ 0 w 914802"/>
                <a:gd name="connsiteY133" fmla="*/ 274146 h 798155"/>
                <a:gd name="connsiteX134" fmla="*/ 67245 w 914802"/>
                <a:gd name="connsiteY134" fmla="*/ 525640 h 79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</a:cxnLst>
              <a:rect l="l" t="t" r="r" b="b"/>
              <a:pathLst>
                <a:path w="914802" h="798155">
                  <a:moveTo>
                    <a:pt x="419853" y="525640"/>
                  </a:moveTo>
                  <a:lnTo>
                    <a:pt x="351584" y="525640"/>
                  </a:lnTo>
                  <a:lnTo>
                    <a:pt x="351584" y="274146"/>
                  </a:lnTo>
                  <a:lnTo>
                    <a:pt x="419853" y="274146"/>
                  </a:lnTo>
                  <a:close/>
                  <a:moveTo>
                    <a:pt x="592227" y="525640"/>
                  </a:moveTo>
                  <a:lnTo>
                    <a:pt x="592227" y="330562"/>
                  </a:lnTo>
                  <a:lnTo>
                    <a:pt x="664940" y="330562"/>
                  </a:lnTo>
                  <a:lnTo>
                    <a:pt x="664940" y="274146"/>
                  </a:lnTo>
                  <a:lnTo>
                    <a:pt x="451252" y="274146"/>
                  </a:lnTo>
                  <a:lnTo>
                    <a:pt x="451252" y="330562"/>
                  </a:lnTo>
                  <a:lnTo>
                    <a:pt x="523959" y="330562"/>
                  </a:lnTo>
                  <a:lnTo>
                    <a:pt x="523959" y="525640"/>
                  </a:lnTo>
                  <a:close/>
                  <a:moveTo>
                    <a:pt x="486064" y="207705"/>
                  </a:moveTo>
                  <a:cubicBezTo>
                    <a:pt x="458839" y="207365"/>
                    <a:pt x="433753" y="192945"/>
                    <a:pt x="419843" y="169642"/>
                  </a:cubicBezTo>
                  <a:lnTo>
                    <a:pt x="369324" y="200907"/>
                  </a:lnTo>
                  <a:cubicBezTo>
                    <a:pt x="390829" y="235233"/>
                    <a:pt x="425305" y="261063"/>
                    <a:pt x="482993" y="261063"/>
                  </a:cubicBezTo>
                  <a:cubicBezTo>
                    <a:pt x="560822" y="261063"/>
                    <a:pt x="589152" y="221299"/>
                    <a:pt x="589152" y="181198"/>
                  </a:cubicBezTo>
                  <a:cubicBezTo>
                    <a:pt x="589152" y="124781"/>
                    <a:pt x="533855" y="112206"/>
                    <a:pt x="492551" y="102351"/>
                  </a:cubicBezTo>
                  <a:cubicBezTo>
                    <a:pt x="467634" y="96233"/>
                    <a:pt x="447834" y="90115"/>
                    <a:pt x="447834" y="73463"/>
                  </a:cubicBezTo>
                  <a:cubicBezTo>
                    <a:pt x="447834" y="61567"/>
                    <a:pt x="457733" y="55110"/>
                    <a:pt x="477190" y="55110"/>
                  </a:cubicBezTo>
                  <a:cubicBezTo>
                    <a:pt x="500837" y="56929"/>
                    <a:pt x="522689" y="68361"/>
                    <a:pt x="537608" y="86718"/>
                  </a:cubicBezTo>
                  <a:lnTo>
                    <a:pt x="583350" y="49332"/>
                  </a:lnTo>
                  <a:cubicBezTo>
                    <a:pt x="557907" y="17146"/>
                    <a:pt x="518653" y="-1133"/>
                    <a:pt x="477532" y="55"/>
                  </a:cubicBezTo>
                  <a:cubicBezTo>
                    <a:pt x="420184" y="55"/>
                    <a:pt x="381271" y="28263"/>
                    <a:pt x="381271" y="79581"/>
                  </a:cubicBezTo>
                  <a:cubicBezTo>
                    <a:pt x="381271" y="136674"/>
                    <a:pt x="436228" y="147211"/>
                    <a:pt x="477532" y="157746"/>
                  </a:cubicBezTo>
                  <a:cubicBezTo>
                    <a:pt x="502451" y="163863"/>
                    <a:pt x="522589" y="169981"/>
                    <a:pt x="522589" y="185953"/>
                  </a:cubicBezTo>
                  <a:cubicBezTo>
                    <a:pt x="522589" y="201587"/>
                    <a:pt x="506887" y="207705"/>
                    <a:pt x="486064" y="207705"/>
                  </a:cubicBezTo>
                  <a:close/>
                  <a:moveTo>
                    <a:pt x="811713" y="201587"/>
                  </a:moveTo>
                  <a:lnTo>
                    <a:pt x="693947" y="201587"/>
                  </a:lnTo>
                  <a:lnTo>
                    <a:pt x="693947" y="155027"/>
                  </a:lnTo>
                  <a:lnTo>
                    <a:pt x="773824" y="155027"/>
                  </a:lnTo>
                  <a:lnTo>
                    <a:pt x="773824" y="102011"/>
                  </a:lnTo>
                  <a:lnTo>
                    <a:pt x="693947" y="102011"/>
                  </a:lnTo>
                  <a:lnTo>
                    <a:pt x="693947" y="61227"/>
                  </a:lnTo>
                  <a:lnTo>
                    <a:pt x="805907" y="61227"/>
                  </a:lnTo>
                  <a:lnTo>
                    <a:pt x="805907" y="4811"/>
                  </a:lnTo>
                  <a:lnTo>
                    <a:pt x="625674" y="4811"/>
                  </a:lnTo>
                  <a:lnTo>
                    <a:pt x="625674" y="256305"/>
                  </a:lnTo>
                  <a:lnTo>
                    <a:pt x="811713" y="256305"/>
                  </a:lnTo>
                  <a:close/>
                  <a:moveTo>
                    <a:pt x="334513" y="4811"/>
                  </a:moveTo>
                  <a:lnTo>
                    <a:pt x="266244" y="4811"/>
                  </a:lnTo>
                  <a:lnTo>
                    <a:pt x="266244" y="256305"/>
                  </a:lnTo>
                  <a:lnTo>
                    <a:pt x="334513" y="256305"/>
                  </a:lnTo>
                  <a:close/>
                  <a:moveTo>
                    <a:pt x="85674" y="256305"/>
                  </a:moveTo>
                  <a:lnTo>
                    <a:pt x="18770" y="256305"/>
                  </a:lnTo>
                  <a:lnTo>
                    <a:pt x="18770" y="4811"/>
                  </a:lnTo>
                  <a:lnTo>
                    <a:pt x="117422" y="4811"/>
                  </a:lnTo>
                  <a:cubicBezTo>
                    <a:pt x="182278" y="4811"/>
                    <a:pt x="221873" y="26222"/>
                    <a:pt x="221873" y="86718"/>
                  </a:cubicBezTo>
                  <a:cubicBezTo>
                    <a:pt x="221873" y="126140"/>
                    <a:pt x="205148" y="148910"/>
                    <a:pt x="172035" y="160127"/>
                  </a:cubicBezTo>
                  <a:lnTo>
                    <a:pt x="225630" y="256305"/>
                  </a:lnTo>
                  <a:lnTo>
                    <a:pt x="153263" y="256305"/>
                  </a:lnTo>
                  <a:lnTo>
                    <a:pt x="104449" y="168961"/>
                  </a:lnTo>
                  <a:lnTo>
                    <a:pt x="85674" y="168961"/>
                  </a:lnTo>
                  <a:close/>
                  <a:moveTo>
                    <a:pt x="85674" y="117304"/>
                  </a:moveTo>
                  <a:lnTo>
                    <a:pt x="115030" y="117304"/>
                  </a:lnTo>
                  <a:cubicBezTo>
                    <a:pt x="143021" y="117304"/>
                    <a:pt x="155310" y="109488"/>
                    <a:pt x="155310" y="88416"/>
                  </a:cubicBezTo>
                  <a:cubicBezTo>
                    <a:pt x="155310" y="67345"/>
                    <a:pt x="143021" y="59868"/>
                    <a:pt x="115030" y="59868"/>
                  </a:cubicBezTo>
                  <a:lnTo>
                    <a:pt x="85674" y="59868"/>
                  </a:lnTo>
                  <a:close/>
                  <a:moveTo>
                    <a:pt x="703508" y="627548"/>
                  </a:moveTo>
                  <a:cubicBezTo>
                    <a:pt x="703508" y="701976"/>
                    <a:pt x="643774" y="713192"/>
                    <a:pt x="594278" y="713192"/>
                  </a:cubicBezTo>
                  <a:lnTo>
                    <a:pt x="567313" y="713192"/>
                  </a:lnTo>
                  <a:lnTo>
                    <a:pt x="567313" y="793397"/>
                  </a:lnTo>
                  <a:lnTo>
                    <a:pt x="499724" y="793397"/>
                  </a:lnTo>
                  <a:lnTo>
                    <a:pt x="499724" y="541904"/>
                  </a:lnTo>
                  <a:lnTo>
                    <a:pt x="594278" y="541904"/>
                  </a:lnTo>
                  <a:cubicBezTo>
                    <a:pt x="648213" y="541904"/>
                    <a:pt x="703508" y="553121"/>
                    <a:pt x="703508" y="627548"/>
                  </a:cubicBezTo>
                  <a:close/>
                  <a:moveTo>
                    <a:pt x="636947" y="629247"/>
                  </a:moveTo>
                  <a:cubicBezTo>
                    <a:pt x="636947" y="610216"/>
                    <a:pt x="628414" y="596962"/>
                    <a:pt x="596669" y="596962"/>
                  </a:cubicBezTo>
                  <a:lnTo>
                    <a:pt x="567313" y="596962"/>
                  </a:lnTo>
                  <a:lnTo>
                    <a:pt x="567313" y="661534"/>
                  </a:lnTo>
                  <a:lnTo>
                    <a:pt x="596669" y="661534"/>
                  </a:lnTo>
                  <a:cubicBezTo>
                    <a:pt x="628414" y="661534"/>
                    <a:pt x="636947" y="648279"/>
                    <a:pt x="636947" y="629247"/>
                  </a:cubicBezTo>
                  <a:close/>
                  <a:moveTo>
                    <a:pt x="846525" y="274146"/>
                  </a:moveTo>
                  <a:lnTo>
                    <a:pt x="846525" y="367606"/>
                  </a:lnTo>
                  <a:lnTo>
                    <a:pt x="762558" y="367606"/>
                  </a:lnTo>
                  <a:lnTo>
                    <a:pt x="762558" y="274146"/>
                  </a:lnTo>
                  <a:lnTo>
                    <a:pt x="694281" y="274146"/>
                  </a:lnTo>
                  <a:lnTo>
                    <a:pt x="694281" y="525640"/>
                  </a:lnTo>
                  <a:lnTo>
                    <a:pt x="762558" y="525640"/>
                  </a:lnTo>
                  <a:lnTo>
                    <a:pt x="762558" y="424023"/>
                  </a:lnTo>
                  <a:lnTo>
                    <a:pt x="846525" y="424023"/>
                  </a:lnTo>
                  <a:lnTo>
                    <a:pt x="846525" y="525640"/>
                  </a:lnTo>
                  <a:lnTo>
                    <a:pt x="914802" y="525640"/>
                  </a:lnTo>
                  <a:lnTo>
                    <a:pt x="914802" y="274146"/>
                  </a:lnTo>
                  <a:close/>
                  <a:moveTo>
                    <a:pt x="383329" y="540884"/>
                  </a:moveTo>
                  <a:lnTo>
                    <a:pt x="472764" y="793397"/>
                  </a:lnTo>
                  <a:lnTo>
                    <a:pt x="403810" y="793397"/>
                  </a:lnTo>
                  <a:lnTo>
                    <a:pt x="391753" y="756587"/>
                  </a:lnTo>
                  <a:cubicBezTo>
                    <a:pt x="363618" y="765219"/>
                    <a:pt x="333525" y="765223"/>
                    <a:pt x="305386" y="756599"/>
                  </a:cubicBezTo>
                  <a:lnTo>
                    <a:pt x="292531" y="793397"/>
                  </a:lnTo>
                  <a:lnTo>
                    <a:pt x="230404" y="793397"/>
                  </a:lnTo>
                  <a:lnTo>
                    <a:pt x="319839" y="540884"/>
                  </a:lnTo>
                  <a:close/>
                  <a:moveTo>
                    <a:pt x="349325" y="706713"/>
                  </a:moveTo>
                  <a:cubicBezTo>
                    <a:pt x="357879" y="706731"/>
                    <a:pt x="366375" y="705324"/>
                    <a:pt x="374462" y="702550"/>
                  </a:cubicBezTo>
                  <a:lnTo>
                    <a:pt x="373089" y="698238"/>
                  </a:lnTo>
                  <a:lnTo>
                    <a:pt x="349878" y="628567"/>
                  </a:lnTo>
                  <a:lnTo>
                    <a:pt x="349196" y="628567"/>
                  </a:lnTo>
                  <a:lnTo>
                    <a:pt x="324958" y="698238"/>
                  </a:lnTo>
                  <a:lnTo>
                    <a:pt x="323605" y="702312"/>
                  </a:lnTo>
                  <a:cubicBezTo>
                    <a:pt x="331852" y="705272"/>
                    <a:pt x="340558" y="706761"/>
                    <a:pt x="349325" y="706713"/>
                  </a:cubicBezTo>
                  <a:close/>
                  <a:moveTo>
                    <a:pt x="127660" y="639444"/>
                  </a:moveTo>
                  <a:cubicBezTo>
                    <a:pt x="102743" y="633325"/>
                    <a:pt x="82944" y="627208"/>
                    <a:pt x="82944" y="610556"/>
                  </a:cubicBezTo>
                  <a:cubicBezTo>
                    <a:pt x="82944" y="598659"/>
                    <a:pt x="92842" y="592202"/>
                    <a:pt x="112300" y="592202"/>
                  </a:cubicBezTo>
                  <a:cubicBezTo>
                    <a:pt x="135947" y="594022"/>
                    <a:pt x="157799" y="605454"/>
                    <a:pt x="172719" y="623810"/>
                  </a:cubicBezTo>
                  <a:lnTo>
                    <a:pt x="218461" y="586424"/>
                  </a:lnTo>
                  <a:cubicBezTo>
                    <a:pt x="193018" y="554239"/>
                    <a:pt x="153762" y="535959"/>
                    <a:pt x="112641" y="537147"/>
                  </a:cubicBezTo>
                  <a:cubicBezTo>
                    <a:pt x="55294" y="537147"/>
                    <a:pt x="16381" y="565356"/>
                    <a:pt x="16381" y="616674"/>
                  </a:cubicBezTo>
                  <a:cubicBezTo>
                    <a:pt x="16381" y="673767"/>
                    <a:pt x="71337" y="684304"/>
                    <a:pt x="112641" y="694838"/>
                  </a:cubicBezTo>
                  <a:cubicBezTo>
                    <a:pt x="137560" y="700956"/>
                    <a:pt x="157698" y="707074"/>
                    <a:pt x="157698" y="723047"/>
                  </a:cubicBezTo>
                  <a:cubicBezTo>
                    <a:pt x="157698" y="738680"/>
                    <a:pt x="141997" y="744797"/>
                    <a:pt x="121174" y="744797"/>
                  </a:cubicBezTo>
                  <a:cubicBezTo>
                    <a:pt x="93949" y="744458"/>
                    <a:pt x="68862" y="730038"/>
                    <a:pt x="54953" y="706734"/>
                  </a:cubicBezTo>
                  <a:lnTo>
                    <a:pt x="4433" y="738000"/>
                  </a:lnTo>
                  <a:cubicBezTo>
                    <a:pt x="25938" y="772326"/>
                    <a:pt x="60414" y="798156"/>
                    <a:pt x="118102" y="798156"/>
                  </a:cubicBezTo>
                  <a:cubicBezTo>
                    <a:pt x="195932" y="798156"/>
                    <a:pt x="224261" y="758392"/>
                    <a:pt x="224261" y="718290"/>
                  </a:cubicBezTo>
                  <a:cubicBezTo>
                    <a:pt x="224262" y="661873"/>
                    <a:pt x="168964" y="649299"/>
                    <a:pt x="127660" y="639444"/>
                  </a:cubicBezTo>
                  <a:close/>
                  <a:moveTo>
                    <a:pt x="125275" y="525640"/>
                  </a:moveTo>
                  <a:lnTo>
                    <a:pt x="163505" y="368286"/>
                  </a:lnTo>
                  <a:lnTo>
                    <a:pt x="164188" y="368286"/>
                  </a:lnTo>
                  <a:lnTo>
                    <a:pt x="198664" y="525640"/>
                  </a:lnTo>
                  <a:lnTo>
                    <a:pt x="255671" y="525640"/>
                  </a:lnTo>
                  <a:lnTo>
                    <a:pt x="321210" y="274146"/>
                  </a:lnTo>
                  <a:lnTo>
                    <a:pt x="258742" y="274146"/>
                  </a:lnTo>
                  <a:lnTo>
                    <a:pt x="238601" y="374404"/>
                  </a:lnTo>
                  <a:cubicBezTo>
                    <a:pt x="234519" y="391104"/>
                    <a:pt x="231329" y="408007"/>
                    <a:pt x="229044" y="425043"/>
                  </a:cubicBezTo>
                  <a:lnTo>
                    <a:pt x="228362" y="425043"/>
                  </a:lnTo>
                  <a:cubicBezTo>
                    <a:pt x="225639" y="407728"/>
                    <a:pt x="221875" y="390591"/>
                    <a:pt x="217096" y="373725"/>
                  </a:cubicBezTo>
                  <a:lnTo>
                    <a:pt x="194567" y="274146"/>
                  </a:lnTo>
                  <a:lnTo>
                    <a:pt x="132784" y="274146"/>
                  </a:lnTo>
                  <a:lnTo>
                    <a:pt x="111961" y="373384"/>
                  </a:lnTo>
                  <a:cubicBezTo>
                    <a:pt x="107632" y="390411"/>
                    <a:pt x="104214" y="407655"/>
                    <a:pt x="101722" y="425042"/>
                  </a:cubicBezTo>
                  <a:lnTo>
                    <a:pt x="101039" y="425042"/>
                  </a:lnTo>
                  <a:cubicBezTo>
                    <a:pt x="98421" y="407512"/>
                    <a:pt x="94773" y="390149"/>
                    <a:pt x="90115" y="373045"/>
                  </a:cubicBezTo>
                  <a:lnTo>
                    <a:pt x="68610" y="274146"/>
                  </a:lnTo>
                  <a:lnTo>
                    <a:pt x="0" y="274146"/>
                  </a:lnTo>
                  <a:lnTo>
                    <a:pt x="67245" y="525640"/>
                  </a:lnTo>
                  <a:close/>
                </a:path>
              </a:pathLst>
            </a:custGeom>
            <a:solidFill>
              <a:schemeClr val="bg1"/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0E4316C-51C9-8717-7345-8F0FBE650B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54436" y="3621539"/>
            <a:ext cx="5051089" cy="893312"/>
          </a:xfrm>
        </p:spPr>
        <p:txBody>
          <a:bodyPr anchor="ctr">
            <a:normAutofit/>
          </a:bodyPr>
          <a:lstStyle>
            <a:lvl1pPr algn="r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Título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28ACE6-53E6-2721-6D90-B75126CF295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54436" y="4634738"/>
            <a:ext cx="5051089" cy="893312"/>
          </a:xfrm>
        </p:spPr>
        <p:txBody>
          <a:bodyPr>
            <a:noAutofit/>
          </a:bodyPr>
          <a:lstStyle>
            <a:lvl1pPr marL="0" indent="0" algn="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Fecha</a:t>
            </a:r>
          </a:p>
          <a:p>
            <a:r>
              <a:rPr lang="es-ES" dirty="0"/>
              <a:t>versión</a:t>
            </a:r>
          </a:p>
        </p:txBody>
      </p:sp>
    </p:spTree>
    <p:extLst>
      <p:ext uri="{BB962C8B-B14F-4D97-AF65-F5344CB8AC3E}">
        <p14:creationId xmlns:p14="http://schemas.microsoft.com/office/powerpoint/2010/main" val="212451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0C3B7-82E3-FB2C-6F8D-C4B2409D1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139"/>
            <a:ext cx="10515600" cy="633251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B97145-CFEA-DF4D-D024-FD0A4BEC3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616"/>
            <a:ext cx="10515600" cy="4861347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DE1EBF-FCD5-D0CC-E202-E7265A732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E2C9AA-75AD-23C8-CC7A-9E299504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F6D3-3A1A-435B-A4D1-E229A2E062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4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0727D-020B-E890-9EB4-4FC60800A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621538"/>
            <a:ext cx="5426075" cy="94093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algn="r"/>
            <a:r>
              <a:rPr lang="es-ES" dirty="0"/>
              <a:t>Título Sección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5E882D-31FC-E45D-5B33-2D29F2AB421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4"/>
            <a:ext cx="5426075" cy="940938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Descripción</a:t>
            </a:r>
          </a:p>
        </p:txBody>
      </p:sp>
      <p:grpSp>
        <p:nvGrpSpPr>
          <p:cNvPr id="8" name="Group 16">
            <a:extLst>
              <a:ext uri="{FF2B5EF4-FFF2-40B4-BE49-F238E27FC236}">
                <a16:creationId xmlns:a16="http://schemas.microsoft.com/office/drawing/2014/main" id="{1768196C-39BA-5E50-AB9C-1B313CA46AF7}"/>
              </a:ext>
            </a:extLst>
          </p:cNvPr>
          <p:cNvGrpSpPr/>
          <p:nvPr userDrawn="1"/>
        </p:nvGrpSpPr>
        <p:grpSpPr>
          <a:xfrm>
            <a:off x="453663" y="366403"/>
            <a:ext cx="1990339" cy="519381"/>
            <a:chOff x="597220" y="7484347"/>
            <a:chExt cx="2537042" cy="662042"/>
          </a:xfrm>
        </p:grpSpPr>
        <p:sp>
          <p:nvSpPr>
            <p:cNvPr id="9" name="Freeform: Shape 4">
              <a:extLst>
                <a:ext uri="{FF2B5EF4-FFF2-40B4-BE49-F238E27FC236}">
                  <a16:creationId xmlns:a16="http://schemas.microsoft.com/office/drawing/2014/main" id="{CA799C3C-2CAD-DB6D-BE2B-A5A137598737}"/>
                </a:ext>
              </a:extLst>
            </p:cNvPr>
            <p:cNvSpPr/>
            <p:nvPr/>
          </p:nvSpPr>
          <p:spPr>
            <a:xfrm>
              <a:off x="1541817" y="7502954"/>
              <a:ext cx="123944" cy="160988"/>
            </a:xfrm>
            <a:custGeom>
              <a:avLst/>
              <a:gdLst>
                <a:gd name="connsiteX0" fmla="*/ 0 w 150447"/>
                <a:gd name="connsiteY0" fmla="*/ 197692 h 197692"/>
                <a:gd name="connsiteX1" fmla="*/ 0 w 150447"/>
                <a:gd name="connsiteY1" fmla="*/ 0 h 197692"/>
                <a:gd name="connsiteX2" fmla="*/ 75142 w 150447"/>
                <a:gd name="connsiteY2" fmla="*/ 0 h 197692"/>
                <a:gd name="connsiteX3" fmla="*/ 144366 w 150447"/>
                <a:gd name="connsiteY3" fmla="*/ 49158 h 197692"/>
                <a:gd name="connsiteX4" fmla="*/ 109208 w 150447"/>
                <a:gd name="connsiteY4" fmla="*/ 94577 h 197692"/>
                <a:gd name="connsiteX5" fmla="*/ 109208 w 150447"/>
                <a:gd name="connsiteY5" fmla="*/ 95108 h 197692"/>
                <a:gd name="connsiteX6" fmla="*/ 150305 w 150447"/>
                <a:gd name="connsiteY6" fmla="*/ 143074 h 197692"/>
                <a:gd name="connsiteX7" fmla="*/ 150272 w 150447"/>
                <a:gd name="connsiteY7" fmla="*/ 143464 h 197692"/>
                <a:gd name="connsiteX8" fmla="*/ 79967 w 150447"/>
                <a:gd name="connsiteY8" fmla="*/ 197692 h 197692"/>
                <a:gd name="connsiteX9" fmla="*/ 33008 w 150447"/>
                <a:gd name="connsiteY9" fmla="*/ 82551 h 197692"/>
                <a:gd name="connsiteX10" fmla="*/ 71921 w 150447"/>
                <a:gd name="connsiteY10" fmla="*/ 82551 h 197692"/>
                <a:gd name="connsiteX11" fmla="*/ 112172 w 150447"/>
                <a:gd name="connsiteY11" fmla="*/ 55572 h 197692"/>
                <a:gd name="connsiteX12" fmla="*/ 72456 w 150447"/>
                <a:gd name="connsiteY12" fmla="*/ 29395 h 197692"/>
                <a:gd name="connsiteX13" fmla="*/ 33008 w 150447"/>
                <a:gd name="connsiteY13" fmla="*/ 29395 h 197692"/>
                <a:gd name="connsiteX14" fmla="*/ 33008 w 150447"/>
                <a:gd name="connsiteY14" fmla="*/ 168839 h 197692"/>
                <a:gd name="connsiteX15" fmla="*/ 76479 w 150447"/>
                <a:gd name="connsiteY15" fmla="*/ 168839 h 197692"/>
                <a:gd name="connsiteX16" fmla="*/ 117265 w 150447"/>
                <a:gd name="connsiteY16" fmla="*/ 139987 h 197692"/>
                <a:gd name="connsiteX17" fmla="*/ 72991 w 150447"/>
                <a:gd name="connsiteY17" fmla="*/ 110874 h 197692"/>
                <a:gd name="connsiteX18" fmla="*/ 33008 w 150447"/>
                <a:gd name="connsiteY18" fmla="*/ 110874 h 197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447" h="197692">
                  <a:moveTo>
                    <a:pt x="0" y="197692"/>
                  </a:moveTo>
                  <a:lnTo>
                    <a:pt x="0" y="0"/>
                  </a:lnTo>
                  <a:lnTo>
                    <a:pt x="75142" y="0"/>
                  </a:lnTo>
                  <a:cubicBezTo>
                    <a:pt x="114846" y="0"/>
                    <a:pt x="144366" y="12828"/>
                    <a:pt x="144366" y="49158"/>
                  </a:cubicBezTo>
                  <a:cubicBezTo>
                    <a:pt x="146595" y="71183"/>
                    <a:pt x="131172" y="91114"/>
                    <a:pt x="109208" y="94577"/>
                  </a:cubicBezTo>
                  <a:lnTo>
                    <a:pt x="109208" y="95108"/>
                  </a:lnTo>
                  <a:cubicBezTo>
                    <a:pt x="133857" y="97056"/>
                    <a:pt x="152256" y="118531"/>
                    <a:pt x="150305" y="143074"/>
                  </a:cubicBezTo>
                  <a:cubicBezTo>
                    <a:pt x="150294" y="143204"/>
                    <a:pt x="150283" y="143334"/>
                    <a:pt x="150272" y="143464"/>
                  </a:cubicBezTo>
                  <a:cubicBezTo>
                    <a:pt x="150272" y="179793"/>
                    <a:pt x="120485" y="197692"/>
                    <a:pt x="79967" y="197692"/>
                  </a:cubicBezTo>
                  <a:close/>
                  <a:moveTo>
                    <a:pt x="33008" y="82551"/>
                  </a:moveTo>
                  <a:lnTo>
                    <a:pt x="71921" y="82551"/>
                  </a:lnTo>
                  <a:cubicBezTo>
                    <a:pt x="98220" y="82551"/>
                    <a:pt x="112172" y="74533"/>
                    <a:pt x="112172" y="55572"/>
                  </a:cubicBezTo>
                  <a:cubicBezTo>
                    <a:pt x="112172" y="36600"/>
                    <a:pt x="100092" y="29395"/>
                    <a:pt x="72456" y="29395"/>
                  </a:cubicBezTo>
                  <a:lnTo>
                    <a:pt x="33008" y="29395"/>
                  </a:lnTo>
                  <a:close/>
                  <a:moveTo>
                    <a:pt x="33008" y="168839"/>
                  </a:moveTo>
                  <a:lnTo>
                    <a:pt x="76479" y="168839"/>
                  </a:lnTo>
                  <a:cubicBezTo>
                    <a:pt x="104928" y="168839"/>
                    <a:pt x="117265" y="159760"/>
                    <a:pt x="117265" y="139987"/>
                  </a:cubicBezTo>
                  <a:cubicBezTo>
                    <a:pt x="117265" y="118880"/>
                    <a:pt x="101173" y="110874"/>
                    <a:pt x="72991" y="110874"/>
                  </a:cubicBezTo>
                  <a:lnTo>
                    <a:pt x="33008" y="110874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10" name="Freeform: Shape 5">
              <a:extLst>
                <a:ext uri="{FF2B5EF4-FFF2-40B4-BE49-F238E27FC236}">
                  <a16:creationId xmlns:a16="http://schemas.microsoft.com/office/drawing/2014/main" id="{2060D40C-6CD8-2258-E99D-AF4EA0D61447}"/>
                </a:ext>
              </a:extLst>
            </p:cNvPr>
            <p:cNvSpPr/>
            <p:nvPr/>
          </p:nvSpPr>
          <p:spPr>
            <a:xfrm>
              <a:off x="1692352" y="7548429"/>
              <a:ext cx="104117" cy="117696"/>
            </a:xfrm>
            <a:custGeom>
              <a:avLst/>
              <a:gdLst>
                <a:gd name="connsiteX0" fmla="*/ 0 w 126380"/>
                <a:gd name="connsiteY0" fmla="*/ 101783 h 144530"/>
                <a:gd name="connsiteX1" fmla="*/ 0 w 126380"/>
                <a:gd name="connsiteY1" fmla="*/ 0 h 144530"/>
                <a:gd name="connsiteX2" fmla="*/ 33264 w 126380"/>
                <a:gd name="connsiteY2" fmla="*/ 0 h 144530"/>
                <a:gd name="connsiteX3" fmla="*/ 33264 w 126380"/>
                <a:gd name="connsiteY3" fmla="*/ 94035 h 144530"/>
                <a:gd name="connsiteX4" fmla="*/ 54470 w 126380"/>
                <a:gd name="connsiteY4" fmla="*/ 117005 h 144530"/>
                <a:gd name="connsiteX5" fmla="*/ 93105 w 126380"/>
                <a:gd name="connsiteY5" fmla="*/ 98575 h 144530"/>
                <a:gd name="connsiteX6" fmla="*/ 93094 w 126380"/>
                <a:gd name="connsiteY6" fmla="*/ 0 h 144530"/>
                <a:gd name="connsiteX7" fmla="*/ 126380 w 126380"/>
                <a:gd name="connsiteY7" fmla="*/ 0 h 144530"/>
                <a:gd name="connsiteX8" fmla="*/ 126380 w 126380"/>
                <a:gd name="connsiteY8" fmla="*/ 141849 h 144530"/>
                <a:gd name="connsiteX9" fmla="*/ 93094 w 126380"/>
                <a:gd name="connsiteY9" fmla="*/ 141849 h 144530"/>
                <a:gd name="connsiteX10" fmla="*/ 93094 w 126380"/>
                <a:gd name="connsiteY10" fmla="*/ 122618 h 144530"/>
                <a:gd name="connsiteX11" fmla="*/ 41053 w 126380"/>
                <a:gd name="connsiteY11" fmla="*/ 144526 h 144530"/>
                <a:gd name="connsiteX12" fmla="*/ 0 w 126380"/>
                <a:gd name="connsiteY12" fmla="*/ 101783 h 144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380" h="144530">
                  <a:moveTo>
                    <a:pt x="0" y="101783"/>
                  </a:moveTo>
                  <a:lnTo>
                    <a:pt x="0" y="0"/>
                  </a:lnTo>
                  <a:lnTo>
                    <a:pt x="33264" y="0"/>
                  </a:lnTo>
                  <a:lnTo>
                    <a:pt x="33264" y="94035"/>
                  </a:lnTo>
                  <a:cubicBezTo>
                    <a:pt x="33264" y="109789"/>
                    <a:pt x="39972" y="117005"/>
                    <a:pt x="54470" y="117005"/>
                  </a:cubicBezTo>
                  <a:cubicBezTo>
                    <a:pt x="69247" y="116022"/>
                    <a:pt x="83076" y="109424"/>
                    <a:pt x="93105" y="98575"/>
                  </a:cubicBezTo>
                  <a:lnTo>
                    <a:pt x="93094" y="0"/>
                  </a:lnTo>
                  <a:lnTo>
                    <a:pt x="126380" y="0"/>
                  </a:lnTo>
                  <a:lnTo>
                    <a:pt x="126380" y="141849"/>
                  </a:lnTo>
                  <a:lnTo>
                    <a:pt x="93094" y="141849"/>
                  </a:lnTo>
                  <a:lnTo>
                    <a:pt x="93094" y="122618"/>
                  </a:lnTo>
                  <a:cubicBezTo>
                    <a:pt x="79566" y="136812"/>
                    <a:pt x="60699" y="144752"/>
                    <a:pt x="41053" y="144526"/>
                  </a:cubicBezTo>
                  <a:cubicBezTo>
                    <a:pt x="16091" y="144526"/>
                    <a:pt x="0" y="129823"/>
                    <a:pt x="0" y="101783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11" name="Freeform: Shape 6">
              <a:extLst>
                <a:ext uri="{FF2B5EF4-FFF2-40B4-BE49-F238E27FC236}">
                  <a16:creationId xmlns:a16="http://schemas.microsoft.com/office/drawing/2014/main" id="{AF2D7C96-7854-AEAF-6651-608A4AD47DF3}"/>
                </a:ext>
              </a:extLst>
            </p:cNvPr>
            <p:cNvSpPr/>
            <p:nvPr/>
          </p:nvSpPr>
          <p:spPr>
            <a:xfrm>
              <a:off x="1818116" y="7546172"/>
              <a:ext cx="100803" cy="120203"/>
            </a:xfrm>
            <a:custGeom>
              <a:avLst/>
              <a:gdLst>
                <a:gd name="connsiteX0" fmla="*/ 0 w 122357"/>
                <a:gd name="connsiteY0" fmla="*/ 125118 h 147608"/>
                <a:gd name="connsiteX1" fmla="*/ 17975 w 122357"/>
                <a:gd name="connsiteY1" fmla="*/ 105084 h 147608"/>
                <a:gd name="connsiteX2" fmla="*/ 62783 w 122357"/>
                <a:gd name="connsiteY2" fmla="*/ 121910 h 147608"/>
                <a:gd name="connsiteX3" fmla="*/ 91233 w 122357"/>
                <a:gd name="connsiteY3" fmla="*/ 105615 h 147608"/>
                <a:gd name="connsiteX4" fmla="*/ 59563 w 122357"/>
                <a:gd name="connsiteY4" fmla="*/ 86653 h 147608"/>
                <a:gd name="connsiteX5" fmla="*/ 5906 w 122357"/>
                <a:gd name="connsiteY5" fmla="*/ 41766 h 147608"/>
                <a:gd name="connsiteX6" fmla="*/ 58760 w 122357"/>
                <a:gd name="connsiteY6" fmla="*/ 94 h 147608"/>
                <a:gd name="connsiteX7" fmla="*/ 117264 w 122357"/>
                <a:gd name="connsiteY7" fmla="*/ 20128 h 147608"/>
                <a:gd name="connsiteX8" fmla="*/ 101429 w 122357"/>
                <a:gd name="connsiteY8" fmla="*/ 41505 h 147608"/>
                <a:gd name="connsiteX9" fmla="*/ 61167 w 122357"/>
                <a:gd name="connsiteY9" fmla="*/ 26011 h 147608"/>
                <a:gd name="connsiteX10" fmla="*/ 37019 w 122357"/>
                <a:gd name="connsiteY10" fmla="*/ 40432 h 147608"/>
                <a:gd name="connsiteX11" fmla="*/ 68143 w 122357"/>
                <a:gd name="connsiteY11" fmla="*/ 59133 h 147608"/>
                <a:gd name="connsiteX12" fmla="*/ 122357 w 122357"/>
                <a:gd name="connsiteY12" fmla="*/ 103751 h 147608"/>
                <a:gd name="connsiteX13" fmla="*/ 62783 w 122357"/>
                <a:gd name="connsiteY13" fmla="*/ 147556 h 147608"/>
                <a:gd name="connsiteX14" fmla="*/ 0 w 122357"/>
                <a:gd name="connsiteY14" fmla="*/ 125118 h 147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2357" h="147608">
                  <a:moveTo>
                    <a:pt x="0" y="125118"/>
                  </a:moveTo>
                  <a:lnTo>
                    <a:pt x="17975" y="105084"/>
                  </a:lnTo>
                  <a:cubicBezTo>
                    <a:pt x="30478" y="115746"/>
                    <a:pt x="46335" y="121702"/>
                    <a:pt x="62783" y="121910"/>
                  </a:cubicBezTo>
                  <a:cubicBezTo>
                    <a:pt x="80502" y="121910"/>
                    <a:pt x="91233" y="117370"/>
                    <a:pt x="91233" y="105615"/>
                  </a:cubicBezTo>
                  <a:cubicBezTo>
                    <a:pt x="91233" y="94130"/>
                    <a:pt x="76735" y="90652"/>
                    <a:pt x="59563" y="86653"/>
                  </a:cubicBezTo>
                  <a:cubicBezTo>
                    <a:pt x="35158" y="81041"/>
                    <a:pt x="5906" y="74626"/>
                    <a:pt x="5906" y="41766"/>
                  </a:cubicBezTo>
                  <a:cubicBezTo>
                    <a:pt x="5906" y="16921"/>
                    <a:pt x="27369" y="94"/>
                    <a:pt x="58760" y="94"/>
                  </a:cubicBezTo>
                  <a:cubicBezTo>
                    <a:pt x="80112" y="-918"/>
                    <a:pt x="101050" y="6251"/>
                    <a:pt x="117264" y="20128"/>
                  </a:cubicBezTo>
                  <a:lnTo>
                    <a:pt x="101429" y="41505"/>
                  </a:lnTo>
                  <a:cubicBezTo>
                    <a:pt x="89929" y="32339"/>
                    <a:pt x="75877" y="26929"/>
                    <a:pt x="61167" y="26011"/>
                  </a:cubicBezTo>
                  <a:cubicBezTo>
                    <a:pt x="42936" y="26011"/>
                    <a:pt x="37019" y="32415"/>
                    <a:pt x="37019" y="40432"/>
                  </a:cubicBezTo>
                  <a:cubicBezTo>
                    <a:pt x="37019" y="51917"/>
                    <a:pt x="51250" y="55396"/>
                    <a:pt x="68143" y="59133"/>
                  </a:cubicBezTo>
                  <a:cubicBezTo>
                    <a:pt x="92570" y="64475"/>
                    <a:pt x="122357" y="70618"/>
                    <a:pt x="122357" y="103751"/>
                  </a:cubicBezTo>
                  <a:cubicBezTo>
                    <a:pt x="122357" y="133665"/>
                    <a:pt x="95256" y="147556"/>
                    <a:pt x="62783" y="147556"/>
                  </a:cubicBezTo>
                  <a:cubicBezTo>
                    <a:pt x="39749" y="148338"/>
                    <a:pt x="17284" y="140309"/>
                    <a:pt x="0" y="125118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01BF34EA-E8CD-1AB5-0D00-2414AE1071F1}"/>
                </a:ext>
              </a:extLst>
            </p:cNvPr>
            <p:cNvSpPr/>
            <p:nvPr/>
          </p:nvSpPr>
          <p:spPr>
            <a:xfrm>
              <a:off x="1943449" y="7505133"/>
              <a:ext cx="27844" cy="158808"/>
            </a:xfrm>
            <a:custGeom>
              <a:avLst/>
              <a:gdLst>
                <a:gd name="connsiteX0" fmla="*/ 0 w 33798"/>
                <a:gd name="connsiteY0" fmla="*/ 28582 h 195015"/>
                <a:gd name="connsiteX1" fmla="*/ 0 w 33798"/>
                <a:gd name="connsiteY1" fmla="*/ 0 h 195015"/>
                <a:gd name="connsiteX2" fmla="*/ 33799 w 33798"/>
                <a:gd name="connsiteY2" fmla="*/ 0 h 195015"/>
                <a:gd name="connsiteX3" fmla="*/ 33799 w 33798"/>
                <a:gd name="connsiteY3" fmla="*/ 28582 h 195015"/>
                <a:gd name="connsiteX4" fmla="*/ 256 w 33798"/>
                <a:gd name="connsiteY4" fmla="*/ 195016 h 195015"/>
                <a:gd name="connsiteX5" fmla="*/ 256 w 33798"/>
                <a:gd name="connsiteY5" fmla="*/ 53166 h 195015"/>
                <a:gd name="connsiteX6" fmla="*/ 33531 w 33798"/>
                <a:gd name="connsiteY6" fmla="*/ 53166 h 195015"/>
                <a:gd name="connsiteX7" fmla="*/ 33531 w 33798"/>
                <a:gd name="connsiteY7" fmla="*/ 195016 h 195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98" h="195015">
                  <a:moveTo>
                    <a:pt x="0" y="28582"/>
                  </a:moveTo>
                  <a:lnTo>
                    <a:pt x="0" y="0"/>
                  </a:lnTo>
                  <a:lnTo>
                    <a:pt x="33799" y="0"/>
                  </a:lnTo>
                  <a:lnTo>
                    <a:pt x="33799" y="28582"/>
                  </a:lnTo>
                  <a:close/>
                  <a:moveTo>
                    <a:pt x="256" y="195016"/>
                  </a:moveTo>
                  <a:lnTo>
                    <a:pt x="256" y="53166"/>
                  </a:lnTo>
                  <a:lnTo>
                    <a:pt x="33531" y="53166"/>
                  </a:lnTo>
                  <a:lnTo>
                    <a:pt x="33531" y="195016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13" name="Freeform: Shape 8">
              <a:extLst>
                <a:ext uri="{FF2B5EF4-FFF2-40B4-BE49-F238E27FC236}">
                  <a16:creationId xmlns:a16="http://schemas.microsoft.com/office/drawing/2014/main" id="{62FB4DBD-BB4A-D591-38E7-A2389DF27CFB}"/>
                </a:ext>
              </a:extLst>
            </p:cNvPr>
            <p:cNvSpPr/>
            <p:nvPr/>
          </p:nvSpPr>
          <p:spPr>
            <a:xfrm>
              <a:off x="2002894" y="7546250"/>
              <a:ext cx="103905" cy="117692"/>
            </a:xfrm>
            <a:custGeom>
              <a:avLst/>
              <a:gdLst>
                <a:gd name="connsiteX0" fmla="*/ 0 w 126123"/>
                <a:gd name="connsiteY0" fmla="*/ 144526 h 144525"/>
                <a:gd name="connsiteX1" fmla="*/ 0 w 126123"/>
                <a:gd name="connsiteY1" fmla="*/ 2676 h 144525"/>
                <a:gd name="connsiteX2" fmla="*/ 33008 w 126123"/>
                <a:gd name="connsiteY2" fmla="*/ 2676 h 144525"/>
                <a:gd name="connsiteX3" fmla="*/ 33008 w 126123"/>
                <a:gd name="connsiteY3" fmla="*/ 25375 h 144525"/>
                <a:gd name="connsiteX4" fmla="*/ 83990 w 126123"/>
                <a:gd name="connsiteY4" fmla="*/ 0 h 144525"/>
                <a:gd name="connsiteX5" fmla="*/ 126124 w 126123"/>
                <a:gd name="connsiteY5" fmla="*/ 41410 h 144525"/>
                <a:gd name="connsiteX6" fmla="*/ 126124 w 126123"/>
                <a:gd name="connsiteY6" fmla="*/ 144526 h 144525"/>
                <a:gd name="connsiteX7" fmla="*/ 93116 w 126123"/>
                <a:gd name="connsiteY7" fmla="*/ 144526 h 144525"/>
                <a:gd name="connsiteX8" fmla="*/ 93116 w 126123"/>
                <a:gd name="connsiteY8" fmla="*/ 50761 h 144525"/>
                <a:gd name="connsiteX9" fmla="*/ 71642 w 126123"/>
                <a:gd name="connsiteY9" fmla="*/ 27250 h 144525"/>
                <a:gd name="connsiteX10" fmla="*/ 33008 w 126123"/>
                <a:gd name="connsiteY10" fmla="*/ 45679 h 144525"/>
                <a:gd name="connsiteX11" fmla="*/ 33008 w 126123"/>
                <a:gd name="connsiteY11" fmla="*/ 144526 h 14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23" h="144525">
                  <a:moveTo>
                    <a:pt x="0" y="144526"/>
                  </a:moveTo>
                  <a:lnTo>
                    <a:pt x="0" y="2676"/>
                  </a:lnTo>
                  <a:lnTo>
                    <a:pt x="33008" y="2676"/>
                  </a:lnTo>
                  <a:lnTo>
                    <a:pt x="33008" y="25375"/>
                  </a:lnTo>
                  <a:cubicBezTo>
                    <a:pt x="45388" y="9810"/>
                    <a:pt x="64065" y="515"/>
                    <a:pt x="83990" y="0"/>
                  </a:cubicBezTo>
                  <a:cubicBezTo>
                    <a:pt x="110010" y="0"/>
                    <a:pt x="126124" y="13359"/>
                    <a:pt x="126124" y="41410"/>
                  </a:cubicBezTo>
                  <a:lnTo>
                    <a:pt x="126124" y="144526"/>
                  </a:lnTo>
                  <a:lnTo>
                    <a:pt x="93116" y="144526"/>
                  </a:lnTo>
                  <a:lnTo>
                    <a:pt x="93116" y="50761"/>
                  </a:lnTo>
                  <a:cubicBezTo>
                    <a:pt x="93116" y="35267"/>
                    <a:pt x="86664" y="27250"/>
                    <a:pt x="71642" y="27250"/>
                  </a:cubicBezTo>
                  <a:cubicBezTo>
                    <a:pt x="56833" y="28116"/>
                    <a:pt x="42959" y="34734"/>
                    <a:pt x="33008" y="45679"/>
                  </a:cubicBezTo>
                  <a:lnTo>
                    <a:pt x="33008" y="144526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14" name="Freeform: Shape 9">
              <a:extLst>
                <a:ext uri="{FF2B5EF4-FFF2-40B4-BE49-F238E27FC236}">
                  <a16:creationId xmlns:a16="http://schemas.microsoft.com/office/drawing/2014/main" id="{DDAF8B84-C89D-FB34-E4BC-D0F4FE84D536}"/>
                </a:ext>
              </a:extLst>
            </p:cNvPr>
            <p:cNvSpPr/>
            <p:nvPr/>
          </p:nvSpPr>
          <p:spPr>
            <a:xfrm>
              <a:off x="2129329" y="7546249"/>
              <a:ext cx="107430" cy="120113"/>
            </a:xfrm>
            <a:custGeom>
              <a:avLst/>
              <a:gdLst>
                <a:gd name="connsiteX0" fmla="*/ 0 w 130402"/>
                <a:gd name="connsiteY0" fmla="*/ 73731 h 147498"/>
                <a:gd name="connsiteX1" fmla="*/ 67876 w 130402"/>
                <a:gd name="connsiteY1" fmla="*/ 0 h 147498"/>
                <a:gd name="connsiteX2" fmla="*/ 130403 w 130402"/>
                <a:gd name="connsiteY2" fmla="*/ 76667 h 147498"/>
                <a:gd name="connsiteX3" fmla="*/ 130403 w 130402"/>
                <a:gd name="connsiteY3" fmla="*/ 84414 h 147498"/>
                <a:gd name="connsiteX4" fmla="*/ 33007 w 130402"/>
                <a:gd name="connsiteY4" fmla="*/ 84414 h 147498"/>
                <a:gd name="connsiteX5" fmla="*/ 66316 w 130402"/>
                <a:gd name="connsiteY5" fmla="*/ 121352 h 147498"/>
                <a:gd name="connsiteX6" fmla="*/ 71096 w 130402"/>
                <a:gd name="connsiteY6" fmla="*/ 121285 h 147498"/>
                <a:gd name="connsiteX7" fmla="*/ 111080 w 130402"/>
                <a:gd name="connsiteY7" fmla="*/ 104719 h 147498"/>
                <a:gd name="connsiteX8" fmla="*/ 128519 w 130402"/>
                <a:gd name="connsiteY8" fmla="*/ 121816 h 147498"/>
                <a:gd name="connsiteX9" fmla="*/ 68689 w 130402"/>
                <a:gd name="connsiteY9" fmla="*/ 147462 h 147498"/>
                <a:gd name="connsiteX10" fmla="*/ 0 w 130402"/>
                <a:gd name="connsiteY10" fmla="*/ 73731 h 147498"/>
                <a:gd name="connsiteX11" fmla="*/ 100081 w 130402"/>
                <a:gd name="connsiteY11" fmla="*/ 59840 h 147498"/>
                <a:gd name="connsiteX12" fmla="*/ 67608 w 130402"/>
                <a:gd name="connsiteY12" fmla="*/ 26718 h 147498"/>
                <a:gd name="connsiteX13" fmla="*/ 33531 w 130402"/>
                <a:gd name="connsiteY13" fmla="*/ 59840 h 147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0402" h="147498">
                  <a:moveTo>
                    <a:pt x="0" y="73731"/>
                  </a:moveTo>
                  <a:cubicBezTo>
                    <a:pt x="0" y="19773"/>
                    <a:pt x="38367" y="0"/>
                    <a:pt x="67876" y="0"/>
                  </a:cubicBezTo>
                  <a:cubicBezTo>
                    <a:pt x="99814" y="0"/>
                    <a:pt x="130403" y="18972"/>
                    <a:pt x="130403" y="76667"/>
                  </a:cubicBezTo>
                  <a:lnTo>
                    <a:pt x="130403" y="84414"/>
                  </a:lnTo>
                  <a:lnTo>
                    <a:pt x="33007" y="84414"/>
                  </a:lnTo>
                  <a:cubicBezTo>
                    <a:pt x="31960" y="103774"/>
                    <a:pt x="46870" y="120310"/>
                    <a:pt x="66316" y="121352"/>
                  </a:cubicBezTo>
                  <a:cubicBezTo>
                    <a:pt x="67909" y="121438"/>
                    <a:pt x="69514" y="121415"/>
                    <a:pt x="71096" y="121285"/>
                  </a:cubicBezTo>
                  <a:cubicBezTo>
                    <a:pt x="86218" y="121860"/>
                    <a:pt x="100839" y="115805"/>
                    <a:pt x="111080" y="104719"/>
                  </a:cubicBezTo>
                  <a:lnTo>
                    <a:pt x="128519" y="121816"/>
                  </a:lnTo>
                  <a:cubicBezTo>
                    <a:pt x="113375" y="138769"/>
                    <a:pt x="91467" y="148162"/>
                    <a:pt x="68689" y="147462"/>
                  </a:cubicBezTo>
                  <a:cubicBezTo>
                    <a:pt x="33007" y="147462"/>
                    <a:pt x="0" y="125825"/>
                    <a:pt x="0" y="73731"/>
                  </a:cubicBezTo>
                  <a:close/>
                  <a:moveTo>
                    <a:pt x="100081" y="59840"/>
                  </a:moveTo>
                  <a:cubicBezTo>
                    <a:pt x="98198" y="38203"/>
                    <a:pt x="87466" y="26718"/>
                    <a:pt x="67608" y="26718"/>
                  </a:cubicBezTo>
                  <a:cubicBezTo>
                    <a:pt x="51517" y="26718"/>
                    <a:pt x="36752" y="35798"/>
                    <a:pt x="33531" y="5984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15" name="Freeform: Shape 10">
              <a:extLst>
                <a:ext uri="{FF2B5EF4-FFF2-40B4-BE49-F238E27FC236}">
                  <a16:creationId xmlns:a16="http://schemas.microsoft.com/office/drawing/2014/main" id="{F466001E-5DF7-3B43-C829-182EE479F39D}"/>
                </a:ext>
              </a:extLst>
            </p:cNvPr>
            <p:cNvSpPr/>
            <p:nvPr/>
          </p:nvSpPr>
          <p:spPr>
            <a:xfrm>
              <a:off x="2249567" y="7546172"/>
              <a:ext cx="100803" cy="120203"/>
            </a:xfrm>
            <a:custGeom>
              <a:avLst/>
              <a:gdLst>
                <a:gd name="connsiteX0" fmla="*/ 0 w 122357"/>
                <a:gd name="connsiteY0" fmla="*/ 125118 h 147609"/>
                <a:gd name="connsiteX1" fmla="*/ 17986 w 122357"/>
                <a:gd name="connsiteY1" fmla="*/ 105084 h 147609"/>
                <a:gd name="connsiteX2" fmla="*/ 62783 w 122357"/>
                <a:gd name="connsiteY2" fmla="*/ 121910 h 147609"/>
                <a:gd name="connsiteX3" fmla="*/ 91233 w 122357"/>
                <a:gd name="connsiteY3" fmla="*/ 105615 h 147609"/>
                <a:gd name="connsiteX4" fmla="*/ 59563 w 122357"/>
                <a:gd name="connsiteY4" fmla="*/ 86654 h 147609"/>
                <a:gd name="connsiteX5" fmla="*/ 5906 w 122357"/>
                <a:gd name="connsiteY5" fmla="*/ 41765 h 147609"/>
                <a:gd name="connsiteX6" fmla="*/ 58760 w 122357"/>
                <a:gd name="connsiteY6" fmla="*/ 94 h 147609"/>
                <a:gd name="connsiteX7" fmla="*/ 117264 w 122357"/>
                <a:gd name="connsiteY7" fmla="*/ 20128 h 147609"/>
                <a:gd name="connsiteX8" fmla="*/ 101429 w 122357"/>
                <a:gd name="connsiteY8" fmla="*/ 41506 h 147609"/>
                <a:gd name="connsiteX9" fmla="*/ 61178 w 122357"/>
                <a:gd name="connsiteY9" fmla="*/ 26012 h 147609"/>
                <a:gd name="connsiteX10" fmla="*/ 37030 w 122357"/>
                <a:gd name="connsiteY10" fmla="*/ 40433 h 147609"/>
                <a:gd name="connsiteX11" fmla="*/ 68154 w 122357"/>
                <a:gd name="connsiteY11" fmla="*/ 59134 h 147609"/>
                <a:gd name="connsiteX12" fmla="*/ 122357 w 122357"/>
                <a:gd name="connsiteY12" fmla="*/ 103752 h 147609"/>
                <a:gd name="connsiteX13" fmla="*/ 62783 w 122357"/>
                <a:gd name="connsiteY13" fmla="*/ 147557 h 147609"/>
                <a:gd name="connsiteX14" fmla="*/ 0 w 122357"/>
                <a:gd name="connsiteY14" fmla="*/ 125118 h 14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2357" h="147609">
                  <a:moveTo>
                    <a:pt x="0" y="125118"/>
                  </a:moveTo>
                  <a:lnTo>
                    <a:pt x="17986" y="105084"/>
                  </a:lnTo>
                  <a:cubicBezTo>
                    <a:pt x="30478" y="115746"/>
                    <a:pt x="46335" y="121702"/>
                    <a:pt x="62783" y="121910"/>
                  </a:cubicBezTo>
                  <a:cubicBezTo>
                    <a:pt x="80502" y="121910"/>
                    <a:pt x="91233" y="117370"/>
                    <a:pt x="91233" y="105615"/>
                  </a:cubicBezTo>
                  <a:cubicBezTo>
                    <a:pt x="91233" y="94130"/>
                    <a:pt x="76735" y="90651"/>
                    <a:pt x="59563" y="86654"/>
                  </a:cubicBezTo>
                  <a:cubicBezTo>
                    <a:pt x="35158" y="81041"/>
                    <a:pt x="5906" y="74627"/>
                    <a:pt x="5906" y="41765"/>
                  </a:cubicBezTo>
                  <a:cubicBezTo>
                    <a:pt x="5906" y="16921"/>
                    <a:pt x="27369" y="94"/>
                    <a:pt x="58760" y="94"/>
                  </a:cubicBezTo>
                  <a:cubicBezTo>
                    <a:pt x="80112" y="-918"/>
                    <a:pt x="101050" y="6251"/>
                    <a:pt x="117264" y="20128"/>
                  </a:cubicBezTo>
                  <a:lnTo>
                    <a:pt x="101429" y="41506"/>
                  </a:lnTo>
                  <a:cubicBezTo>
                    <a:pt x="89929" y="32340"/>
                    <a:pt x="75877" y="26930"/>
                    <a:pt x="61178" y="26012"/>
                  </a:cubicBezTo>
                  <a:cubicBezTo>
                    <a:pt x="42936" y="26012"/>
                    <a:pt x="37030" y="32415"/>
                    <a:pt x="37030" y="40433"/>
                  </a:cubicBezTo>
                  <a:cubicBezTo>
                    <a:pt x="37030" y="51918"/>
                    <a:pt x="51250" y="55395"/>
                    <a:pt x="68154" y="59134"/>
                  </a:cubicBezTo>
                  <a:cubicBezTo>
                    <a:pt x="92570" y="64475"/>
                    <a:pt x="122357" y="70619"/>
                    <a:pt x="122357" y="103752"/>
                  </a:cubicBezTo>
                  <a:cubicBezTo>
                    <a:pt x="122357" y="133666"/>
                    <a:pt x="95256" y="147557"/>
                    <a:pt x="62783" y="147557"/>
                  </a:cubicBezTo>
                  <a:cubicBezTo>
                    <a:pt x="39749" y="148338"/>
                    <a:pt x="17284" y="140309"/>
                    <a:pt x="0" y="125118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2DAFABB7-44E0-05AD-8102-DE83859672B0}"/>
                </a:ext>
              </a:extLst>
            </p:cNvPr>
            <p:cNvSpPr/>
            <p:nvPr/>
          </p:nvSpPr>
          <p:spPr>
            <a:xfrm>
              <a:off x="2362956" y="7546172"/>
              <a:ext cx="100803" cy="120202"/>
            </a:xfrm>
            <a:custGeom>
              <a:avLst/>
              <a:gdLst>
                <a:gd name="connsiteX0" fmla="*/ 0 w 122357"/>
                <a:gd name="connsiteY0" fmla="*/ 125118 h 147607"/>
                <a:gd name="connsiteX1" fmla="*/ 17975 w 122357"/>
                <a:gd name="connsiteY1" fmla="*/ 105084 h 147607"/>
                <a:gd name="connsiteX2" fmla="*/ 62794 w 122357"/>
                <a:gd name="connsiteY2" fmla="*/ 121910 h 147607"/>
                <a:gd name="connsiteX3" fmla="*/ 91222 w 122357"/>
                <a:gd name="connsiteY3" fmla="*/ 105615 h 147607"/>
                <a:gd name="connsiteX4" fmla="*/ 59574 w 122357"/>
                <a:gd name="connsiteY4" fmla="*/ 86654 h 147607"/>
                <a:gd name="connsiteX5" fmla="*/ 5906 w 122357"/>
                <a:gd name="connsiteY5" fmla="*/ 41765 h 147607"/>
                <a:gd name="connsiteX6" fmla="*/ 58760 w 122357"/>
                <a:gd name="connsiteY6" fmla="*/ 94 h 147607"/>
                <a:gd name="connsiteX7" fmla="*/ 117253 w 122357"/>
                <a:gd name="connsiteY7" fmla="*/ 20128 h 147607"/>
                <a:gd name="connsiteX8" fmla="*/ 101418 w 122357"/>
                <a:gd name="connsiteY8" fmla="*/ 41505 h 147607"/>
                <a:gd name="connsiteX9" fmla="*/ 61179 w 122357"/>
                <a:gd name="connsiteY9" fmla="*/ 26011 h 147607"/>
                <a:gd name="connsiteX10" fmla="*/ 37030 w 122357"/>
                <a:gd name="connsiteY10" fmla="*/ 40433 h 147607"/>
                <a:gd name="connsiteX11" fmla="*/ 68154 w 122357"/>
                <a:gd name="connsiteY11" fmla="*/ 59133 h 147607"/>
                <a:gd name="connsiteX12" fmla="*/ 122357 w 122357"/>
                <a:gd name="connsiteY12" fmla="*/ 103751 h 147607"/>
                <a:gd name="connsiteX13" fmla="*/ 62794 w 122357"/>
                <a:gd name="connsiteY13" fmla="*/ 147556 h 147607"/>
                <a:gd name="connsiteX14" fmla="*/ 0 w 122357"/>
                <a:gd name="connsiteY14" fmla="*/ 125118 h 14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2357" h="147607">
                  <a:moveTo>
                    <a:pt x="0" y="125118"/>
                  </a:moveTo>
                  <a:lnTo>
                    <a:pt x="17975" y="105084"/>
                  </a:lnTo>
                  <a:cubicBezTo>
                    <a:pt x="30478" y="115748"/>
                    <a:pt x="46335" y="121704"/>
                    <a:pt x="62794" y="121910"/>
                  </a:cubicBezTo>
                  <a:cubicBezTo>
                    <a:pt x="80502" y="121910"/>
                    <a:pt x="91222" y="117370"/>
                    <a:pt x="91222" y="105615"/>
                  </a:cubicBezTo>
                  <a:cubicBezTo>
                    <a:pt x="91222" y="94130"/>
                    <a:pt x="76746" y="90652"/>
                    <a:pt x="59574" y="86654"/>
                  </a:cubicBezTo>
                  <a:cubicBezTo>
                    <a:pt x="35147" y="81041"/>
                    <a:pt x="5906" y="74627"/>
                    <a:pt x="5906" y="41765"/>
                  </a:cubicBezTo>
                  <a:cubicBezTo>
                    <a:pt x="5906" y="16921"/>
                    <a:pt x="27369" y="94"/>
                    <a:pt x="58760" y="94"/>
                  </a:cubicBezTo>
                  <a:cubicBezTo>
                    <a:pt x="80112" y="-918"/>
                    <a:pt x="101050" y="6251"/>
                    <a:pt x="117253" y="20128"/>
                  </a:cubicBezTo>
                  <a:lnTo>
                    <a:pt x="101418" y="41505"/>
                  </a:lnTo>
                  <a:cubicBezTo>
                    <a:pt x="89929" y="32340"/>
                    <a:pt x="75877" y="26929"/>
                    <a:pt x="61179" y="26011"/>
                  </a:cubicBezTo>
                  <a:cubicBezTo>
                    <a:pt x="42925" y="26011"/>
                    <a:pt x="37030" y="32415"/>
                    <a:pt x="37030" y="40433"/>
                  </a:cubicBezTo>
                  <a:cubicBezTo>
                    <a:pt x="37030" y="51917"/>
                    <a:pt x="51250" y="55395"/>
                    <a:pt x="68154" y="59133"/>
                  </a:cubicBezTo>
                  <a:cubicBezTo>
                    <a:pt x="92570" y="64474"/>
                    <a:pt x="122357" y="70618"/>
                    <a:pt x="122357" y="103751"/>
                  </a:cubicBezTo>
                  <a:cubicBezTo>
                    <a:pt x="122357" y="133666"/>
                    <a:pt x="95256" y="147556"/>
                    <a:pt x="62794" y="147556"/>
                  </a:cubicBezTo>
                  <a:cubicBezTo>
                    <a:pt x="39749" y="148336"/>
                    <a:pt x="17284" y="140308"/>
                    <a:pt x="0" y="125118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17" name="Freeform: Shape 12">
              <a:extLst>
                <a:ext uri="{FF2B5EF4-FFF2-40B4-BE49-F238E27FC236}">
                  <a16:creationId xmlns:a16="http://schemas.microsoft.com/office/drawing/2014/main" id="{8CB8D059-42B5-5AC6-D542-6F1E303727C6}"/>
                </a:ext>
              </a:extLst>
            </p:cNvPr>
            <p:cNvSpPr/>
            <p:nvPr/>
          </p:nvSpPr>
          <p:spPr>
            <a:xfrm>
              <a:off x="1538402" y="7736795"/>
              <a:ext cx="128436" cy="160987"/>
            </a:xfrm>
            <a:custGeom>
              <a:avLst/>
              <a:gdLst>
                <a:gd name="connsiteX0" fmla="*/ 61190 w 155899"/>
                <a:gd name="connsiteY0" fmla="*/ 197691 h 197691"/>
                <a:gd name="connsiteX1" fmla="*/ 61190 w 155899"/>
                <a:gd name="connsiteY1" fmla="*/ 30998 h 197691"/>
                <a:gd name="connsiteX2" fmla="*/ 0 w 155899"/>
                <a:gd name="connsiteY2" fmla="*/ 30998 h 197691"/>
                <a:gd name="connsiteX3" fmla="*/ 0 w 155899"/>
                <a:gd name="connsiteY3" fmla="*/ 0 h 197691"/>
                <a:gd name="connsiteX4" fmla="*/ 155900 w 155899"/>
                <a:gd name="connsiteY4" fmla="*/ 0 h 197691"/>
                <a:gd name="connsiteX5" fmla="*/ 155900 w 155899"/>
                <a:gd name="connsiteY5" fmla="*/ 30998 h 197691"/>
                <a:gd name="connsiteX6" fmla="*/ 94721 w 155899"/>
                <a:gd name="connsiteY6" fmla="*/ 30998 h 197691"/>
                <a:gd name="connsiteX7" fmla="*/ 94721 w 155899"/>
                <a:gd name="connsiteY7" fmla="*/ 197691 h 197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899" h="197691">
                  <a:moveTo>
                    <a:pt x="61190" y="197691"/>
                  </a:moveTo>
                  <a:lnTo>
                    <a:pt x="61190" y="30998"/>
                  </a:lnTo>
                  <a:lnTo>
                    <a:pt x="0" y="30998"/>
                  </a:lnTo>
                  <a:lnTo>
                    <a:pt x="0" y="0"/>
                  </a:lnTo>
                  <a:lnTo>
                    <a:pt x="155900" y="0"/>
                  </a:lnTo>
                  <a:lnTo>
                    <a:pt x="155900" y="30998"/>
                  </a:lnTo>
                  <a:lnTo>
                    <a:pt x="94721" y="30998"/>
                  </a:lnTo>
                  <a:lnTo>
                    <a:pt x="94721" y="197691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18" name="Freeform: Shape 13">
              <a:extLst>
                <a:ext uri="{FF2B5EF4-FFF2-40B4-BE49-F238E27FC236}">
                  <a16:creationId xmlns:a16="http://schemas.microsoft.com/office/drawing/2014/main" id="{90CF3B35-8389-4EC2-30F1-BE6238CB1EBB}"/>
                </a:ext>
              </a:extLst>
            </p:cNvPr>
            <p:cNvSpPr/>
            <p:nvPr/>
          </p:nvSpPr>
          <p:spPr>
            <a:xfrm>
              <a:off x="1660412" y="7779975"/>
              <a:ext cx="71626" cy="117807"/>
            </a:xfrm>
            <a:custGeom>
              <a:avLst/>
              <a:gdLst>
                <a:gd name="connsiteX0" fmla="*/ 0 w 86942"/>
                <a:gd name="connsiteY0" fmla="*/ 144667 h 144666"/>
                <a:gd name="connsiteX1" fmla="*/ 0 w 86942"/>
                <a:gd name="connsiteY1" fmla="*/ 2818 h 144666"/>
                <a:gd name="connsiteX2" fmla="*/ 33007 w 86942"/>
                <a:gd name="connsiteY2" fmla="*/ 2818 h 144666"/>
                <a:gd name="connsiteX3" fmla="*/ 33007 w 86942"/>
                <a:gd name="connsiteY3" fmla="*/ 26058 h 144666"/>
                <a:gd name="connsiteX4" fmla="*/ 33542 w 86942"/>
                <a:gd name="connsiteY4" fmla="*/ 26058 h 144666"/>
                <a:gd name="connsiteX5" fmla="*/ 84792 w 86942"/>
                <a:gd name="connsiteY5" fmla="*/ 142 h 144666"/>
                <a:gd name="connsiteX6" fmla="*/ 86943 w 86942"/>
                <a:gd name="connsiteY6" fmla="*/ 142 h 144666"/>
                <a:gd name="connsiteX7" fmla="*/ 85873 w 86942"/>
                <a:gd name="connsiteY7" fmla="*/ 30328 h 144666"/>
                <a:gd name="connsiteX8" fmla="*/ 77014 w 86942"/>
                <a:gd name="connsiteY8" fmla="*/ 29796 h 144666"/>
                <a:gd name="connsiteX9" fmla="*/ 33007 w 86942"/>
                <a:gd name="connsiteY9" fmla="*/ 54901 h 144666"/>
                <a:gd name="connsiteX10" fmla="*/ 33007 w 86942"/>
                <a:gd name="connsiteY10" fmla="*/ 144667 h 1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942" h="144666">
                  <a:moveTo>
                    <a:pt x="0" y="144667"/>
                  </a:moveTo>
                  <a:lnTo>
                    <a:pt x="0" y="2818"/>
                  </a:lnTo>
                  <a:lnTo>
                    <a:pt x="33007" y="2818"/>
                  </a:lnTo>
                  <a:lnTo>
                    <a:pt x="33007" y="26058"/>
                  </a:lnTo>
                  <a:lnTo>
                    <a:pt x="33542" y="26058"/>
                  </a:lnTo>
                  <a:cubicBezTo>
                    <a:pt x="44497" y="8646"/>
                    <a:pt x="64210" y="-1324"/>
                    <a:pt x="84792" y="142"/>
                  </a:cubicBezTo>
                  <a:lnTo>
                    <a:pt x="86943" y="142"/>
                  </a:lnTo>
                  <a:lnTo>
                    <a:pt x="85873" y="30328"/>
                  </a:lnTo>
                  <a:cubicBezTo>
                    <a:pt x="84257" y="30056"/>
                    <a:pt x="78897" y="29796"/>
                    <a:pt x="77014" y="29796"/>
                  </a:cubicBezTo>
                  <a:cubicBezTo>
                    <a:pt x="58760" y="29218"/>
                    <a:pt x="41733" y="38930"/>
                    <a:pt x="33007" y="54901"/>
                  </a:cubicBezTo>
                  <a:lnTo>
                    <a:pt x="33007" y="144667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19" name="Freeform: Shape 14">
              <a:extLst>
                <a:ext uri="{FF2B5EF4-FFF2-40B4-BE49-F238E27FC236}">
                  <a16:creationId xmlns:a16="http://schemas.microsoft.com/office/drawing/2014/main" id="{C05081D1-794E-4310-30B6-1862E477CA99}"/>
                </a:ext>
              </a:extLst>
            </p:cNvPr>
            <p:cNvSpPr/>
            <p:nvPr/>
          </p:nvSpPr>
          <p:spPr>
            <a:xfrm>
              <a:off x="1739981" y="7780087"/>
              <a:ext cx="106559" cy="119514"/>
            </a:xfrm>
            <a:custGeom>
              <a:avLst/>
              <a:gdLst>
                <a:gd name="connsiteX0" fmla="*/ 0 w 129344"/>
                <a:gd name="connsiteY0" fmla="*/ 110334 h 146762"/>
                <a:gd name="connsiteX1" fmla="*/ 92849 w 129344"/>
                <a:gd name="connsiteY1" fmla="*/ 51566 h 146762"/>
                <a:gd name="connsiteX2" fmla="*/ 92849 w 129344"/>
                <a:gd name="connsiteY2" fmla="*/ 47287 h 146762"/>
                <a:gd name="connsiteX3" fmla="*/ 69503 w 129344"/>
                <a:gd name="connsiteY3" fmla="*/ 26982 h 146762"/>
                <a:gd name="connsiteX4" fmla="*/ 21474 w 129344"/>
                <a:gd name="connsiteY4" fmla="*/ 46225 h 146762"/>
                <a:gd name="connsiteX5" fmla="*/ 5371 w 129344"/>
                <a:gd name="connsiteY5" fmla="*/ 25650 h 146762"/>
                <a:gd name="connsiteX6" fmla="*/ 74061 w 129344"/>
                <a:gd name="connsiteY6" fmla="*/ 4 h 146762"/>
                <a:gd name="connsiteX7" fmla="*/ 125321 w 129344"/>
                <a:gd name="connsiteY7" fmla="*/ 51295 h 146762"/>
                <a:gd name="connsiteX8" fmla="*/ 125321 w 129344"/>
                <a:gd name="connsiteY8" fmla="*/ 109803 h 146762"/>
                <a:gd name="connsiteX9" fmla="*/ 129344 w 129344"/>
                <a:gd name="connsiteY9" fmla="*/ 144529 h 146762"/>
                <a:gd name="connsiteX10" fmla="*/ 96069 w 129344"/>
                <a:gd name="connsiteY10" fmla="*/ 144529 h 146762"/>
                <a:gd name="connsiteX11" fmla="*/ 92849 w 129344"/>
                <a:gd name="connsiteY11" fmla="*/ 126359 h 146762"/>
                <a:gd name="connsiteX12" fmla="*/ 40262 w 129344"/>
                <a:gd name="connsiteY12" fmla="*/ 146663 h 146762"/>
                <a:gd name="connsiteX13" fmla="*/ 0 w 129344"/>
                <a:gd name="connsiteY13" fmla="*/ 110334 h 146762"/>
                <a:gd name="connsiteX14" fmla="*/ 92849 w 129344"/>
                <a:gd name="connsiteY14" fmla="*/ 104992 h 146762"/>
                <a:gd name="connsiteX15" fmla="*/ 92849 w 129344"/>
                <a:gd name="connsiteY15" fmla="*/ 73735 h 146762"/>
                <a:gd name="connsiteX16" fmla="*/ 32484 w 129344"/>
                <a:gd name="connsiteY16" fmla="*/ 104191 h 146762"/>
                <a:gd name="connsiteX17" fmla="*/ 52331 w 129344"/>
                <a:gd name="connsiteY17" fmla="*/ 121288 h 146762"/>
                <a:gd name="connsiteX18" fmla="*/ 92849 w 129344"/>
                <a:gd name="connsiteY18" fmla="*/ 104992 h 14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9344" h="146762">
                  <a:moveTo>
                    <a:pt x="0" y="110334"/>
                  </a:moveTo>
                  <a:cubicBezTo>
                    <a:pt x="0" y="79617"/>
                    <a:pt x="26310" y="59043"/>
                    <a:pt x="92849" y="51566"/>
                  </a:cubicBezTo>
                  <a:lnTo>
                    <a:pt x="92849" y="47287"/>
                  </a:lnTo>
                  <a:cubicBezTo>
                    <a:pt x="92849" y="33125"/>
                    <a:pt x="85338" y="26982"/>
                    <a:pt x="69503" y="26982"/>
                  </a:cubicBezTo>
                  <a:cubicBezTo>
                    <a:pt x="51751" y="27709"/>
                    <a:pt x="34790" y="34505"/>
                    <a:pt x="21474" y="46225"/>
                  </a:cubicBezTo>
                  <a:lnTo>
                    <a:pt x="5371" y="25650"/>
                  </a:lnTo>
                  <a:cubicBezTo>
                    <a:pt x="24282" y="8921"/>
                    <a:pt x="48765" y="-219"/>
                    <a:pt x="74061" y="4"/>
                  </a:cubicBezTo>
                  <a:cubicBezTo>
                    <a:pt x="112172" y="4"/>
                    <a:pt x="125321" y="18174"/>
                    <a:pt x="125321" y="51295"/>
                  </a:cubicBezTo>
                  <a:lnTo>
                    <a:pt x="125321" y="109803"/>
                  </a:lnTo>
                  <a:cubicBezTo>
                    <a:pt x="124530" y="121526"/>
                    <a:pt x="125901" y="133292"/>
                    <a:pt x="129344" y="144529"/>
                  </a:cubicBezTo>
                  <a:lnTo>
                    <a:pt x="96069" y="144529"/>
                  </a:lnTo>
                  <a:cubicBezTo>
                    <a:pt x="93896" y="138714"/>
                    <a:pt x="92815" y="132559"/>
                    <a:pt x="92849" y="126359"/>
                  </a:cubicBezTo>
                  <a:cubicBezTo>
                    <a:pt x="79053" y="140325"/>
                    <a:pt x="59897" y="147720"/>
                    <a:pt x="40262" y="146663"/>
                  </a:cubicBezTo>
                  <a:cubicBezTo>
                    <a:pt x="17172" y="146663"/>
                    <a:pt x="0" y="133846"/>
                    <a:pt x="0" y="110334"/>
                  </a:cubicBezTo>
                  <a:close/>
                  <a:moveTo>
                    <a:pt x="92849" y="104992"/>
                  </a:moveTo>
                  <a:lnTo>
                    <a:pt x="92849" y="73735"/>
                  </a:lnTo>
                  <a:cubicBezTo>
                    <a:pt x="53400" y="79076"/>
                    <a:pt x="32484" y="88697"/>
                    <a:pt x="32484" y="104191"/>
                  </a:cubicBezTo>
                  <a:cubicBezTo>
                    <a:pt x="32484" y="115405"/>
                    <a:pt x="40262" y="121288"/>
                    <a:pt x="52331" y="121288"/>
                  </a:cubicBezTo>
                  <a:cubicBezTo>
                    <a:pt x="67475" y="121444"/>
                    <a:pt x="82051" y="115579"/>
                    <a:pt x="92849" y="104992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20" name="Freeform: Shape 15">
              <a:extLst>
                <a:ext uri="{FF2B5EF4-FFF2-40B4-BE49-F238E27FC236}">
                  <a16:creationId xmlns:a16="http://schemas.microsoft.com/office/drawing/2014/main" id="{C6D2810F-EE64-E7A1-C962-8214DABC918F}"/>
                </a:ext>
              </a:extLst>
            </p:cNvPr>
            <p:cNvSpPr/>
            <p:nvPr/>
          </p:nvSpPr>
          <p:spPr>
            <a:xfrm>
              <a:off x="1872612" y="7780091"/>
              <a:ext cx="103887" cy="117691"/>
            </a:xfrm>
            <a:custGeom>
              <a:avLst/>
              <a:gdLst>
                <a:gd name="connsiteX0" fmla="*/ 0 w 126101"/>
                <a:gd name="connsiteY0" fmla="*/ 144525 h 144524"/>
                <a:gd name="connsiteX1" fmla="*/ 0 w 126101"/>
                <a:gd name="connsiteY1" fmla="*/ 2676 h 144524"/>
                <a:gd name="connsiteX2" fmla="*/ 32996 w 126101"/>
                <a:gd name="connsiteY2" fmla="*/ 2676 h 144524"/>
                <a:gd name="connsiteX3" fmla="*/ 32996 w 126101"/>
                <a:gd name="connsiteY3" fmla="*/ 25375 h 144524"/>
                <a:gd name="connsiteX4" fmla="*/ 83978 w 126101"/>
                <a:gd name="connsiteY4" fmla="*/ 0 h 144524"/>
                <a:gd name="connsiteX5" fmla="*/ 126101 w 126101"/>
                <a:gd name="connsiteY5" fmla="*/ 41410 h 144524"/>
                <a:gd name="connsiteX6" fmla="*/ 126101 w 126101"/>
                <a:gd name="connsiteY6" fmla="*/ 144525 h 144524"/>
                <a:gd name="connsiteX7" fmla="*/ 93094 w 126101"/>
                <a:gd name="connsiteY7" fmla="*/ 144525 h 144524"/>
                <a:gd name="connsiteX8" fmla="*/ 93094 w 126101"/>
                <a:gd name="connsiteY8" fmla="*/ 50761 h 144524"/>
                <a:gd name="connsiteX9" fmla="*/ 71631 w 126101"/>
                <a:gd name="connsiteY9" fmla="*/ 27249 h 144524"/>
                <a:gd name="connsiteX10" fmla="*/ 32996 w 126101"/>
                <a:gd name="connsiteY10" fmla="*/ 45680 h 144524"/>
                <a:gd name="connsiteX11" fmla="*/ 32996 w 126101"/>
                <a:gd name="connsiteY11" fmla="*/ 144525 h 144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01" h="144524">
                  <a:moveTo>
                    <a:pt x="0" y="144525"/>
                  </a:moveTo>
                  <a:lnTo>
                    <a:pt x="0" y="2676"/>
                  </a:lnTo>
                  <a:lnTo>
                    <a:pt x="32996" y="2676"/>
                  </a:lnTo>
                  <a:lnTo>
                    <a:pt x="32996" y="25375"/>
                  </a:lnTo>
                  <a:cubicBezTo>
                    <a:pt x="45366" y="9811"/>
                    <a:pt x="64042" y="517"/>
                    <a:pt x="83978" y="0"/>
                  </a:cubicBezTo>
                  <a:cubicBezTo>
                    <a:pt x="110010" y="0"/>
                    <a:pt x="126101" y="13359"/>
                    <a:pt x="126101" y="41410"/>
                  </a:cubicBezTo>
                  <a:lnTo>
                    <a:pt x="126101" y="144525"/>
                  </a:lnTo>
                  <a:lnTo>
                    <a:pt x="93094" y="144525"/>
                  </a:lnTo>
                  <a:lnTo>
                    <a:pt x="93094" y="50761"/>
                  </a:lnTo>
                  <a:cubicBezTo>
                    <a:pt x="93094" y="35267"/>
                    <a:pt x="86664" y="27249"/>
                    <a:pt x="71631" y="27249"/>
                  </a:cubicBezTo>
                  <a:cubicBezTo>
                    <a:pt x="56832" y="28115"/>
                    <a:pt x="42947" y="34734"/>
                    <a:pt x="32996" y="45680"/>
                  </a:cubicBezTo>
                  <a:lnTo>
                    <a:pt x="32996" y="144525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21" name="Freeform: Shape 16">
              <a:extLst>
                <a:ext uri="{FF2B5EF4-FFF2-40B4-BE49-F238E27FC236}">
                  <a16:creationId xmlns:a16="http://schemas.microsoft.com/office/drawing/2014/main" id="{877BBC51-D2EF-2975-542C-EC86DB1605E7}"/>
                </a:ext>
              </a:extLst>
            </p:cNvPr>
            <p:cNvSpPr/>
            <p:nvPr/>
          </p:nvSpPr>
          <p:spPr>
            <a:xfrm>
              <a:off x="1996825" y="7780014"/>
              <a:ext cx="100803" cy="120203"/>
            </a:xfrm>
            <a:custGeom>
              <a:avLst/>
              <a:gdLst>
                <a:gd name="connsiteX0" fmla="*/ 0 w 122357"/>
                <a:gd name="connsiteY0" fmla="*/ 125117 h 147608"/>
                <a:gd name="connsiteX1" fmla="*/ 17975 w 122357"/>
                <a:gd name="connsiteY1" fmla="*/ 105083 h 147608"/>
                <a:gd name="connsiteX2" fmla="*/ 62783 w 122357"/>
                <a:gd name="connsiteY2" fmla="*/ 121910 h 147608"/>
                <a:gd name="connsiteX3" fmla="*/ 91233 w 122357"/>
                <a:gd name="connsiteY3" fmla="*/ 105614 h 147608"/>
                <a:gd name="connsiteX4" fmla="*/ 59563 w 122357"/>
                <a:gd name="connsiteY4" fmla="*/ 86653 h 147608"/>
                <a:gd name="connsiteX5" fmla="*/ 5895 w 122357"/>
                <a:gd name="connsiteY5" fmla="*/ 41764 h 147608"/>
                <a:gd name="connsiteX6" fmla="*/ 58749 w 122357"/>
                <a:gd name="connsiteY6" fmla="*/ 94 h 147608"/>
                <a:gd name="connsiteX7" fmla="*/ 117253 w 122357"/>
                <a:gd name="connsiteY7" fmla="*/ 20127 h 147608"/>
                <a:gd name="connsiteX8" fmla="*/ 101429 w 122357"/>
                <a:gd name="connsiteY8" fmla="*/ 41505 h 147608"/>
                <a:gd name="connsiteX9" fmla="*/ 61167 w 122357"/>
                <a:gd name="connsiteY9" fmla="*/ 26011 h 147608"/>
                <a:gd name="connsiteX10" fmla="*/ 37019 w 122357"/>
                <a:gd name="connsiteY10" fmla="*/ 40432 h 147608"/>
                <a:gd name="connsiteX11" fmla="*/ 68143 w 122357"/>
                <a:gd name="connsiteY11" fmla="*/ 59132 h 147608"/>
                <a:gd name="connsiteX12" fmla="*/ 122357 w 122357"/>
                <a:gd name="connsiteY12" fmla="*/ 103750 h 147608"/>
                <a:gd name="connsiteX13" fmla="*/ 62783 w 122357"/>
                <a:gd name="connsiteY13" fmla="*/ 147556 h 147608"/>
                <a:gd name="connsiteX14" fmla="*/ 0 w 122357"/>
                <a:gd name="connsiteY14" fmla="*/ 125117 h 147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2357" h="147608">
                  <a:moveTo>
                    <a:pt x="0" y="125117"/>
                  </a:moveTo>
                  <a:lnTo>
                    <a:pt x="17975" y="105083"/>
                  </a:lnTo>
                  <a:cubicBezTo>
                    <a:pt x="30467" y="115746"/>
                    <a:pt x="46324" y="121701"/>
                    <a:pt x="62783" y="121910"/>
                  </a:cubicBezTo>
                  <a:cubicBezTo>
                    <a:pt x="80502" y="121910"/>
                    <a:pt x="91233" y="117370"/>
                    <a:pt x="91233" y="105614"/>
                  </a:cubicBezTo>
                  <a:cubicBezTo>
                    <a:pt x="91233" y="94129"/>
                    <a:pt x="76735" y="90652"/>
                    <a:pt x="59563" y="86653"/>
                  </a:cubicBezTo>
                  <a:cubicBezTo>
                    <a:pt x="35147" y="81041"/>
                    <a:pt x="5895" y="74626"/>
                    <a:pt x="5895" y="41764"/>
                  </a:cubicBezTo>
                  <a:cubicBezTo>
                    <a:pt x="5895" y="16921"/>
                    <a:pt x="27369" y="94"/>
                    <a:pt x="58749" y="94"/>
                  </a:cubicBezTo>
                  <a:cubicBezTo>
                    <a:pt x="80112" y="-919"/>
                    <a:pt x="101050" y="6250"/>
                    <a:pt x="117253" y="20127"/>
                  </a:cubicBezTo>
                  <a:lnTo>
                    <a:pt x="101429" y="41505"/>
                  </a:lnTo>
                  <a:cubicBezTo>
                    <a:pt x="89929" y="32339"/>
                    <a:pt x="75866" y="26928"/>
                    <a:pt x="61167" y="26011"/>
                  </a:cubicBezTo>
                  <a:cubicBezTo>
                    <a:pt x="42936" y="26011"/>
                    <a:pt x="37019" y="32414"/>
                    <a:pt x="37019" y="40432"/>
                  </a:cubicBezTo>
                  <a:cubicBezTo>
                    <a:pt x="37019" y="51917"/>
                    <a:pt x="51250" y="55394"/>
                    <a:pt x="68143" y="59132"/>
                  </a:cubicBezTo>
                  <a:cubicBezTo>
                    <a:pt x="92570" y="64475"/>
                    <a:pt x="122357" y="70618"/>
                    <a:pt x="122357" y="103750"/>
                  </a:cubicBezTo>
                  <a:cubicBezTo>
                    <a:pt x="122357" y="133665"/>
                    <a:pt x="95256" y="147556"/>
                    <a:pt x="62783" y="147556"/>
                  </a:cubicBezTo>
                  <a:cubicBezTo>
                    <a:pt x="39738" y="148337"/>
                    <a:pt x="17284" y="140309"/>
                    <a:pt x="0" y="125117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22" name="Freeform: Shape 17">
              <a:extLst>
                <a:ext uri="{FF2B5EF4-FFF2-40B4-BE49-F238E27FC236}">
                  <a16:creationId xmlns:a16="http://schemas.microsoft.com/office/drawing/2014/main" id="{71CFC248-1950-2BF2-809C-A2A3177623C9}"/>
                </a:ext>
              </a:extLst>
            </p:cNvPr>
            <p:cNvSpPr/>
            <p:nvPr/>
          </p:nvSpPr>
          <p:spPr>
            <a:xfrm>
              <a:off x="2108884" y="7736142"/>
              <a:ext cx="74491" cy="161640"/>
            </a:xfrm>
            <a:custGeom>
              <a:avLst/>
              <a:gdLst>
                <a:gd name="connsiteX0" fmla="*/ 24694 w 90419"/>
                <a:gd name="connsiteY0" fmla="*/ 198494 h 198493"/>
                <a:gd name="connsiteX1" fmla="*/ 24694 w 90419"/>
                <a:gd name="connsiteY1" fmla="*/ 82822 h 198493"/>
                <a:gd name="connsiteX2" fmla="*/ 0 w 90419"/>
                <a:gd name="connsiteY2" fmla="*/ 82822 h 198493"/>
                <a:gd name="connsiteX3" fmla="*/ 0 w 90419"/>
                <a:gd name="connsiteY3" fmla="*/ 56645 h 198493"/>
                <a:gd name="connsiteX4" fmla="*/ 24694 w 90419"/>
                <a:gd name="connsiteY4" fmla="*/ 56645 h 198493"/>
                <a:gd name="connsiteX5" fmla="*/ 24694 w 90419"/>
                <a:gd name="connsiteY5" fmla="*/ 42213 h 198493"/>
                <a:gd name="connsiteX6" fmla="*/ 70840 w 90419"/>
                <a:gd name="connsiteY6" fmla="*/ 0 h 198493"/>
                <a:gd name="connsiteX7" fmla="*/ 90419 w 90419"/>
                <a:gd name="connsiteY7" fmla="*/ 1344 h 198493"/>
                <a:gd name="connsiteX8" fmla="*/ 90419 w 90419"/>
                <a:gd name="connsiteY8" fmla="*/ 26719 h 198493"/>
                <a:gd name="connsiteX9" fmla="*/ 79164 w 90419"/>
                <a:gd name="connsiteY9" fmla="*/ 25646 h 198493"/>
                <a:gd name="connsiteX10" fmla="*/ 57691 w 90419"/>
                <a:gd name="connsiteY10" fmla="*/ 44087 h 198493"/>
                <a:gd name="connsiteX11" fmla="*/ 57691 w 90419"/>
                <a:gd name="connsiteY11" fmla="*/ 56645 h 198493"/>
                <a:gd name="connsiteX12" fmla="*/ 88826 w 90419"/>
                <a:gd name="connsiteY12" fmla="*/ 56645 h 198493"/>
                <a:gd name="connsiteX13" fmla="*/ 88826 w 90419"/>
                <a:gd name="connsiteY13" fmla="*/ 82822 h 198493"/>
                <a:gd name="connsiteX14" fmla="*/ 57691 w 90419"/>
                <a:gd name="connsiteY14" fmla="*/ 82822 h 198493"/>
                <a:gd name="connsiteX15" fmla="*/ 57691 w 90419"/>
                <a:gd name="connsiteY15" fmla="*/ 198494 h 198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0419" h="198493">
                  <a:moveTo>
                    <a:pt x="24694" y="198494"/>
                  </a:moveTo>
                  <a:lnTo>
                    <a:pt x="24694" y="82822"/>
                  </a:lnTo>
                  <a:lnTo>
                    <a:pt x="0" y="82822"/>
                  </a:lnTo>
                  <a:lnTo>
                    <a:pt x="0" y="56645"/>
                  </a:lnTo>
                  <a:lnTo>
                    <a:pt x="24694" y="56645"/>
                  </a:lnTo>
                  <a:lnTo>
                    <a:pt x="24694" y="42213"/>
                  </a:lnTo>
                  <a:cubicBezTo>
                    <a:pt x="24694" y="18441"/>
                    <a:pt x="34623" y="0"/>
                    <a:pt x="70840" y="0"/>
                  </a:cubicBezTo>
                  <a:cubicBezTo>
                    <a:pt x="77014" y="0"/>
                    <a:pt x="88012" y="1073"/>
                    <a:pt x="90419" y="1344"/>
                  </a:cubicBezTo>
                  <a:lnTo>
                    <a:pt x="90419" y="26719"/>
                  </a:lnTo>
                  <a:cubicBezTo>
                    <a:pt x="86709" y="26020"/>
                    <a:pt x="82942" y="25660"/>
                    <a:pt x="79164" y="25646"/>
                  </a:cubicBezTo>
                  <a:cubicBezTo>
                    <a:pt x="67352" y="25646"/>
                    <a:pt x="57691" y="28853"/>
                    <a:pt x="57691" y="44087"/>
                  </a:cubicBezTo>
                  <a:lnTo>
                    <a:pt x="57691" y="56645"/>
                  </a:lnTo>
                  <a:lnTo>
                    <a:pt x="88826" y="56645"/>
                  </a:lnTo>
                  <a:lnTo>
                    <a:pt x="88826" y="82822"/>
                  </a:lnTo>
                  <a:lnTo>
                    <a:pt x="57691" y="82822"/>
                  </a:lnTo>
                  <a:lnTo>
                    <a:pt x="57691" y="198494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23" name="Freeform: Shape 18">
              <a:extLst>
                <a:ext uri="{FF2B5EF4-FFF2-40B4-BE49-F238E27FC236}">
                  <a16:creationId xmlns:a16="http://schemas.microsoft.com/office/drawing/2014/main" id="{B75F5388-10C8-000C-7554-D0C9153DC672}"/>
                </a:ext>
              </a:extLst>
            </p:cNvPr>
            <p:cNvSpPr/>
            <p:nvPr/>
          </p:nvSpPr>
          <p:spPr>
            <a:xfrm>
              <a:off x="2190673" y="7780091"/>
              <a:ext cx="114509" cy="120083"/>
            </a:xfrm>
            <a:custGeom>
              <a:avLst/>
              <a:gdLst>
                <a:gd name="connsiteX0" fmla="*/ 0 w 138994"/>
                <a:gd name="connsiteY0" fmla="*/ 73731 h 147461"/>
                <a:gd name="connsiteX1" fmla="*/ 69503 w 138994"/>
                <a:gd name="connsiteY1" fmla="*/ 0 h 147461"/>
                <a:gd name="connsiteX2" fmla="*/ 138995 w 138994"/>
                <a:gd name="connsiteY2" fmla="*/ 73731 h 147461"/>
                <a:gd name="connsiteX3" fmla="*/ 69503 w 138994"/>
                <a:gd name="connsiteY3" fmla="*/ 147462 h 147461"/>
                <a:gd name="connsiteX4" fmla="*/ 0 w 138994"/>
                <a:gd name="connsiteY4" fmla="*/ 73731 h 147461"/>
                <a:gd name="connsiteX5" fmla="*/ 105720 w 138994"/>
                <a:gd name="connsiteY5" fmla="*/ 73731 h 147461"/>
                <a:gd name="connsiteX6" fmla="*/ 69503 w 138994"/>
                <a:gd name="connsiteY6" fmla="*/ 28051 h 147461"/>
                <a:gd name="connsiteX7" fmla="*/ 33275 w 138994"/>
                <a:gd name="connsiteY7" fmla="*/ 73731 h 147461"/>
                <a:gd name="connsiteX8" fmla="*/ 69503 w 138994"/>
                <a:gd name="connsiteY8" fmla="*/ 119952 h 147461"/>
                <a:gd name="connsiteX9" fmla="*/ 105720 w 138994"/>
                <a:gd name="connsiteY9" fmla="*/ 73731 h 14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994" h="147461">
                  <a:moveTo>
                    <a:pt x="0" y="73731"/>
                  </a:moveTo>
                  <a:cubicBezTo>
                    <a:pt x="0" y="21365"/>
                    <a:pt x="34612" y="0"/>
                    <a:pt x="69503" y="0"/>
                  </a:cubicBezTo>
                  <a:cubicBezTo>
                    <a:pt x="104104" y="0"/>
                    <a:pt x="138995" y="21365"/>
                    <a:pt x="138995" y="73731"/>
                  </a:cubicBezTo>
                  <a:cubicBezTo>
                    <a:pt x="138995" y="125554"/>
                    <a:pt x="104104" y="147462"/>
                    <a:pt x="69503" y="147462"/>
                  </a:cubicBezTo>
                  <a:cubicBezTo>
                    <a:pt x="34880" y="147462"/>
                    <a:pt x="0" y="125554"/>
                    <a:pt x="0" y="73731"/>
                  </a:cubicBezTo>
                  <a:close/>
                  <a:moveTo>
                    <a:pt x="105720" y="73731"/>
                  </a:moveTo>
                  <a:cubicBezTo>
                    <a:pt x="105720" y="47283"/>
                    <a:pt x="94453" y="28051"/>
                    <a:pt x="69503" y="28051"/>
                  </a:cubicBezTo>
                  <a:cubicBezTo>
                    <a:pt x="45611" y="28051"/>
                    <a:pt x="33275" y="45148"/>
                    <a:pt x="33275" y="73731"/>
                  </a:cubicBezTo>
                  <a:cubicBezTo>
                    <a:pt x="33275" y="100709"/>
                    <a:pt x="44274" y="119952"/>
                    <a:pt x="69503" y="119952"/>
                  </a:cubicBezTo>
                  <a:cubicBezTo>
                    <a:pt x="93373" y="119952"/>
                    <a:pt x="105720" y="102855"/>
                    <a:pt x="105720" y="73731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24" name="Freeform: Shape 19">
              <a:extLst>
                <a:ext uri="{FF2B5EF4-FFF2-40B4-BE49-F238E27FC236}">
                  <a16:creationId xmlns:a16="http://schemas.microsoft.com/office/drawing/2014/main" id="{7C987920-068A-0939-B2AE-6E61F4E92CD7}"/>
                </a:ext>
              </a:extLst>
            </p:cNvPr>
            <p:cNvSpPr/>
            <p:nvPr/>
          </p:nvSpPr>
          <p:spPr>
            <a:xfrm>
              <a:off x="2329043" y="7779975"/>
              <a:ext cx="71617" cy="117807"/>
            </a:xfrm>
            <a:custGeom>
              <a:avLst/>
              <a:gdLst>
                <a:gd name="connsiteX0" fmla="*/ 0 w 86931"/>
                <a:gd name="connsiteY0" fmla="*/ 144667 h 144666"/>
                <a:gd name="connsiteX1" fmla="*/ 0 w 86931"/>
                <a:gd name="connsiteY1" fmla="*/ 2818 h 144666"/>
                <a:gd name="connsiteX2" fmla="*/ 32996 w 86931"/>
                <a:gd name="connsiteY2" fmla="*/ 2818 h 144666"/>
                <a:gd name="connsiteX3" fmla="*/ 32996 w 86931"/>
                <a:gd name="connsiteY3" fmla="*/ 26058 h 144666"/>
                <a:gd name="connsiteX4" fmla="*/ 33531 w 86931"/>
                <a:gd name="connsiteY4" fmla="*/ 26058 h 144666"/>
                <a:gd name="connsiteX5" fmla="*/ 84781 w 86931"/>
                <a:gd name="connsiteY5" fmla="*/ 142 h 144666"/>
                <a:gd name="connsiteX6" fmla="*/ 86931 w 86931"/>
                <a:gd name="connsiteY6" fmla="*/ 142 h 144666"/>
                <a:gd name="connsiteX7" fmla="*/ 85862 w 86931"/>
                <a:gd name="connsiteY7" fmla="*/ 30328 h 144666"/>
                <a:gd name="connsiteX8" fmla="*/ 77003 w 86931"/>
                <a:gd name="connsiteY8" fmla="*/ 29796 h 144666"/>
                <a:gd name="connsiteX9" fmla="*/ 32996 w 86931"/>
                <a:gd name="connsiteY9" fmla="*/ 54901 h 144666"/>
                <a:gd name="connsiteX10" fmla="*/ 32996 w 86931"/>
                <a:gd name="connsiteY10" fmla="*/ 144667 h 14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931" h="144666">
                  <a:moveTo>
                    <a:pt x="0" y="144667"/>
                  </a:moveTo>
                  <a:lnTo>
                    <a:pt x="0" y="2818"/>
                  </a:lnTo>
                  <a:lnTo>
                    <a:pt x="32996" y="2818"/>
                  </a:lnTo>
                  <a:lnTo>
                    <a:pt x="32996" y="26058"/>
                  </a:lnTo>
                  <a:lnTo>
                    <a:pt x="33531" y="26058"/>
                  </a:lnTo>
                  <a:cubicBezTo>
                    <a:pt x="44485" y="8646"/>
                    <a:pt x="64199" y="-1324"/>
                    <a:pt x="84781" y="142"/>
                  </a:cubicBezTo>
                  <a:lnTo>
                    <a:pt x="86931" y="142"/>
                  </a:lnTo>
                  <a:lnTo>
                    <a:pt x="85862" y="30328"/>
                  </a:lnTo>
                  <a:cubicBezTo>
                    <a:pt x="84246" y="30056"/>
                    <a:pt x="78886" y="29796"/>
                    <a:pt x="77003" y="29796"/>
                  </a:cubicBezTo>
                  <a:cubicBezTo>
                    <a:pt x="58749" y="29218"/>
                    <a:pt x="41722" y="38930"/>
                    <a:pt x="32996" y="54901"/>
                  </a:cubicBezTo>
                  <a:lnTo>
                    <a:pt x="32996" y="144667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25" name="Freeform: Shape 20">
              <a:extLst>
                <a:ext uri="{FF2B5EF4-FFF2-40B4-BE49-F238E27FC236}">
                  <a16:creationId xmlns:a16="http://schemas.microsoft.com/office/drawing/2014/main" id="{91725582-E00E-26FE-213F-B68153844A37}"/>
                </a:ext>
              </a:extLst>
            </p:cNvPr>
            <p:cNvSpPr/>
            <p:nvPr/>
          </p:nvSpPr>
          <p:spPr>
            <a:xfrm>
              <a:off x="2420096" y="7780091"/>
              <a:ext cx="174853" cy="117692"/>
            </a:xfrm>
            <a:custGeom>
              <a:avLst/>
              <a:gdLst>
                <a:gd name="connsiteX0" fmla="*/ 0 w 212241"/>
                <a:gd name="connsiteY0" fmla="*/ 144525 h 144525"/>
                <a:gd name="connsiteX1" fmla="*/ 0 w 212241"/>
                <a:gd name="connsiteY1" fmla="*/ 2676 h 144525"/>
                <a:gd name="connsiteX2" fmla="*/ 33008 w 212241"/>
                <a:gd name="connsiteY2" fmla="*/ 2676 h 144525"/>
                <a:gd name="connsiteX3" fmla="*/ 33008 w 212241"/>
                <a:gd name="connsiteY3" fmla="*/ 22167 h 144525"/>
                <a:gd name="connsiteX4" fmla="*/ 81839 w 212241"/>
                <a:gd name="connsiteY4" fmla="*/ 0 h 144525"/>
                <a:gd name="connsiteX5" fmla="*/ 120741 w 212241"/>
                <a:gd name="connsiteY5" fmla="*/ 23240 h 144525"/>
                <a:gd name="connsiteX6" fmla="*/ 170654 w 212241"/>
                <a:gd name="connsiteY6" fmla="*/ 0 h 144525"/>
                <a:gd name="connsiteX7" fmla="*/ 212242 w 212241"/>
                <a:gd name="connsiteY7" fmla="*/ 42744 h 144525"/>
                <a:gd name="connsiteX8" fmla="*/ 212242 w 212241"/>
                <a:gd name="connsiteY8" fmla="*/ 144526 h 144525"/>
                <a:gd name="connsiteX9" fmla="*/ 179234 w 212241"/>
                <a:gd name="connsiteY9" fmla="*/ 144526 h 144525"/>
                <a:gd name="connsiteX10" fmla="*/ 179234 w 212241"/>
                <a:gd name="connsiteY10" fmla="*/ 51021 h 144525"/>
                <a:gd name="connsiteX11" fmla="*/ 159120 w 212241"/>
                <a:gd name="connsiteY11" fmla="*/ 28051 h 144525"/>
                <a:gd name="connsiteX12" fmla="*/ 122625 w 212241"/>
                <a:gd name="connsiteY12" fmla="*/ 46481 h 144525"/>
                <a:gd name="connsiteX13" fmla="*/ 122625 w 212241"/>
                <a:gd name="connsiteY13" fmla="*/ 144525 h 144525"/>
                <a:gd name="connsiteX14" fmla="*/ 89617 w 212241"/>
                <a:gd name="connsiteY14" fmla="*/ 144525 h 144525"/>
                <a:gd name="connsiteX15" fmla="*/ 89617 w 212241"/>
                <a:gd name="connsiteY15" fmla="*/ 51021 h 144525"/>
                <a:gd name="connsiteX16" fmla="*/ 69503 w 212241"/>
                <a:gd name="connsiteY16" fmla="*/ 28051 h 144525"/>
                <a:gd name="connsiteX17" fmla="*/ 33008 w 212241"/>
                <a:gd name="connsiteY17" fmla="*/ 46481 h 144525"/>
                <a:gd name="connsiteX18" fmla="*/ 33008 w 212241"/>
                <a:gd name="connsiteY18" fmla="*/ 144525 h 14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2241" h="144525">
                  <a:moveTo>
                    <a:pt x="0" y="144525"/>
                  </a:moveTo>
                  <a:lnTo>
                    <a:pt x="0" y="2676"/>
                  </a:lnTo>
                  <a:lnTo>
                    <a:pt x="33008" y="2676"/>
                  </a:lnTo>
                  <a:lnTo>
                    <a:pt x="33008" y="22167"/>
                  </a:lnTo>
                  <a:cubicBezTo>
                    <a:pt x="45310" y="8105"/>
                    <a:pt x="63118" y="23"/>
                    <a:pt x="81839" y="0"/>
                  </a:cubicBezTo>
                  <a:cubicBezTo>
                    <a:pt x="105731" y="0"/>
                    <a:pt x="115125" y="9351"/>
                    <a:pt x="120741" y="23240"/>
                  </a:cubicBezTo>
                  <a:cubicBezTo>
                    <a:pt x="133311" y="8785"/>
                    <a:pt x="151453" y="334"/>
                    <a:pt x="170654" y="0"/>
                  </a:cubicBezTo>
                  <a:cubicBezTo>
                    <a:pt x="199638" y="0"/>
                    <a:pt x="212242" y="17368"/>
                    <a:pt x="212242" y="42744"/>
                  </a:cubicBezTo>
                  <a:lnTo>
                    <a:pt x="212242" y="144526"/>
                  </a:lnTo>
                  <a:lnTo>
                    <a:pt x="179234" y="144526"/>
                  </a:lnTo>
                  <a:lnTo>
                    <a:pt x="179234" y="51021"/>
                  </a:lnTo>
                  <a:cubicBezTo>
                    <a:pt x="179234" y="35267"/>
                    <a:pt x="174677" y="28051"/>
                    <a:pt x="159120" y="28051"/>
                  </a:cubicBezTo>
                  <a:cubicBezTo>
                    <a:pt x="145046" y="29377"/>
                    <a:pt x="132007" y="35963"/>
                    <a:pt x="122625" y="46481"/>
                  </a:cubicBezTo>
                  <a:lnTo>
                    <a:pt x="122625" y="144525"/>
                  </a:lnTo>
                  <a:lnTo>
                    <a:pt x="89617" y="144525"/>
                  </a:lnTo>
                  <a:lnTo>
                    <a:pt x="89617" y="51021"/>
                  </a:lnTo>
                  <a:cubicBezTo>
                    <a:pt x="89617" y="35267"/>
                    <a:pt x="85059" y="28051"/>
                    <a:pt x="69503" y="28051"/>
                  </a:cubicBezTo>
                  <a:cubicBezTo>
                    <a:pt x="55451" y="29434"/>
                    <a:pt x="42435" y="36009"/>
                    <a:pt x="33008" y="46481"/>
                  </a:cubicBezTo>
                  <a:lnTo>
                    <a:pt x="33008" y="144525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26" name="Freeform: Shape 21">
              <a:extLst>
                <a:ext uri="{FF2B5EF4-FFF2-40B4-BE49-F238E27FC236}">
                  <a16:creationId xmlns:a16="http://schemas.microsoft.com/office/drawing/2014/main" id="{E488BA73-BA49-F58E-D1A1-3AD8E67F5AEC}"/>
                </a:ext>
              </a:extLst>
            </p:cNvPr>
            <p:cNvSpPr/>
            <p:nvPr/>
          </p:nvSpPr>
          <p:spPr>
            <a:xfrm>
              <a:off x="2616818" y="7780087"/>
              <a:ext cx="106559" cy="119514"/>
            </a:xfrm>
            <a:custGeom>
              <a:avLst/>
              <a:gdLst>
                <a:gd name="connsiteX0" fmla="*/ 0 w 129344"/>
                <a:gd name="connsiteY0" fmla="*/ 110334 h 146762"/>
                <a:gd name="connsiteX1" fmla="*/ 92838 w 129344"/>
                <a:gd name="connsiteY1" fmla="*/ 51566 h 146762"/>
                <a:gd name="connsiteX2" fmla="*/ 92838 w 129344"/>
                <a:gd name="connsiteY2" fmla="*/ 47287 h 146762"/>
                <a:gd name="connsiteX3" fmla="*/ 69503 w 129344"/>
                <a:gd name="connsiteY3" fmla="*/ 26982 h 146762"/>
                <a:gd name="connsiteX4" fmla="*/ 21474 w 129344"/>
                <a:gd name="connsiteY4" fmla="*/ 46225 h 146762"/>
                <a:gd name="connsiteX5" fmla="*/ 5371 w 129344"/>
                <a:gd name="connsiteY5" fmla="*/ 25650 h 146762"/>
                <a:gd name="connsiteX6" fmla="*/ 74061 w 129344"/>
                <a:gd name="connsiteY6" fmla="*/ 4 h 146762"/>
                <a:gd name="connsiteX7" fmla="*/ 125310 w 129344"/>
                <a:gd name="connsiteY7" fmla="*/ 51295 h 146762"/>
                <a:gd name="connsiteX8" fmla="*/ 125310 w 129344"/>
                <a:gd name="connsiteY8" fmla="*/ 109803 h 146762"/>
                <a:gd name="connsiteX9" fmla="*/ 129344 w 129344"/>
                <a:gd name="connsiteY9" fmla="*/ 144529 h 146762"/>
                <a:gd name="connsiteX10" fmla="*/ 96058 w 129344"/>
                <a:gd name="connsiteY10" fmla="*/ 144529 h 146762"/>
                <a:gd name="connsiteX11" fmla="*/ 92838 w 129344"/>
                <a:gd name="connsiteY11" fmla="*/ 126359 h 146762"/>
                <a:gd name="connsiteX12" fmla="*/ 40262 w 129344"/>
                <a:gd name="connsiteY12" fmla="*/ 146663 h 146762"/>
                <a:gd name="connsiteX13" fmla="*/ 0 w 129344"/>
                <a:gd name="connsiteY13" fmla="*/ 110334 h 146762"/>
                <a:gd name="connsiteX14" fmla="*/ 92838 w 129344"/>
                <a:gd name="connsiteY14" fmla="*/ 104992 h 146762"/>
                <a:gd name="connsiteX15" fmla="*/ 92838 w 129344"/>
                <a:gd name="connsiteY15" fmla="*/ 73735 h 146762"/>
                <a:gd name="connsiteX16" fmla="*/ 32473 w 129344"/>
                <a:gd name="connsiteY16" fmla="*/ 104191 h 146762"/>
                <a:gd name="connsiteX17" fmla="*/ 52331 w 129344"/>
                <a:gd name="connsiteY17" fmla="*/ 121288 h 146762"/>
                <a:gd name="connsiteX18" fmla="*/ 92838 w 129344"/>
                <a:gd name="connsiteY18" fmla="*/ 104992 h 14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9344" h="146762">
                  <a:moveTo>
                    <a:pt x="0" y="110334"/>
                  </a:moveTo>
                  <a:cubicBezTo>
                    <a:pt x="0" y="79617"/>
                    <a:pt x="26310" y="59043"/>
                    <a:pt x="92838" y="51566"/>
                  </a:cubicBezTo>
                  <a:lnTo>
                    <a:pt x="92838" y="47287"/>
                  </a:lnTo>
                  <a:cubicBezTo>
                    <a:pt x="92838" y="33125"/>
                    <a:pt x="85327" y="26982"/>
                    <a:pt x="69503" y="26982"/>
                  </a:cubicBezTo>
                  <a:cubicBezTo>
                    <a:pt x="51740" y="27709"/>
                    <a:pt x="34779" y="34506"/>
                    <a:pt x="21474" y="46225"/>
                  </a:cubicBezTo>
                  <a:lnTo>
                    <a:pt x="5371" y="25650"/>
                  </a:lnTo>
                  <a:cubicBezTo>
                    <a:pt x="24282" y="8921"/>
                    <a:pt x="48765" y="-219"/>
                    <a:pt x="74061" y="4"/>
                  </a:cubicBezTo>
                  <a:cubicBezTo>
                    <a:pt x="112172" y="4"/>
                    <a:pt x="125310" y="18174"/>
                    <a:pt x="125310" y="51295"/>
                  </a:cubicBezTo>
                  <a:lnTo>
                    <a:pt x="125310" y="109803"/>
                  </a:lnTo>
                  <a:cubicBezTo>
                    <a:pt x="124530" y="121526"/>
                    <a:pt x="125901" y="133292"/>
                    <a:pt x="129344" y="144529"/>
                  </a:cubicBezTo>
                  <a:lnTo>
                    <a:pt x="96058" y="144529"/>
                  </a:lnTo>
                  <a:cubicBezTo>
                    <a:pt x="93896" y="138714"/>
                    <a:pt x="92804" y="132559"/>
                    <a:pt x="92838" y="126359"/>
                  </a:cubicBezTo>
                  <a:cubicBezTo>
                    <a:pt x="79053" y="140325"/>
                    <a:pt x="59897" y="147720"/>
                    <a:pt x="40262" y="146663"/>
                  </a:cubicBezTo>
                  <a:cubicBezTo>
                    <a:pt x="17173" y="146663"/>
                    <a:pt x="0" y="133846"/>
                    <a:pt x="0" y="110334"/>
                  </a:cubicBezTo>
                  <a:close/>
                  <a:moveTo>
                    <a:pt x="92838" y="104992"/>
                  </a:moveTo>
                  <a:lnTo>
                    <a:pt x="92838" y="73735"/>
                  </a:lnTo>
                  <a:cubicBezTo>
                    <a:pt x="53400" y="79076"/>
                    <a:pt x="32473" y="88697"/>
                    <a:pt x="32473" y="104191"/>
                  </a:cubicBezTo>
                  <a:cubicBezTo>
                    <a:pt x="32473" y="115405"/>
                    <a:pt x="40262" y="121288"/>
                    <a:pt x="52331" y="121288"/>
                  </a:cubicBezTo>
                  <a:cubicBezTo>
                    <a:pt x="67475" y="121444"/>
                    <a:pt x="82051" y="115579"/>
                    <a:pt x="92838" y="104992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27" name="Freeform: Shape 22">
              <a:extLst>
                <a:ext uri="{FF2B5EF4-FFF2-40B4-BE49-F238E27FC236}">
                  <a16:creationId xmlns:a16="http://schemas.microsoft.com/office/drawing/2014/main" id="{C00DCF62-8D2F-FB85-D5A9-9274A44A9467}"/>
                </a:ext>
              </a:extLst>
            </p:cNvPr>
            <p:cNvSpPr/>
            <p:nvPr/>
          </p:nvSpPr>
          <p:spPr>
            <a:xfrm>
              <a:off x="2738166" y="7742019"/>
              <a:ext cx="77814" cy="157291"/>
            </a:xfrm>
            <a:custGeom>
              <a:avLst/>
              <a:gdLst>
                <a:gd name="connsiteX0" fmla="*/ 24683 w 94453"/>
                <a:gd name="connsiteY0" fmla="*/ 154147 h 193152"/>
                <a:gd name="connsiteX1" fmla="*/ 24683 w 94453"/>
                <a:gd name="connsiteY1" fmla="*/ 75606 h 193152"/>
                <a:gd name="connsiteX2" fmla="*/ 0 w 94453"/>
                <a:gd name="connsiteY2" fmla="*/ 75606 h 193152"/>
                <a:gd name="connsiteX3" fmla="*/ 0 w 94453"/>
                <a:gd name="connsiteY3" fmla="*/ 49429 h 193152"/>
                <a:gd name="connsiteX4" fmla="*/ 24683 w 94453"/>
                <a:gd name="connsiteY4" fmla="*/ 49429 h 193152"/>
                <a:gd name="connsiteX5" fmla="*/ 24683 w 94453"/>
                <a:gd name="connsiteY5" fmla="*/ 0 h 193152"/>
                <a:gd name="connsiteX6" fmla="*/ 57691 w 94453"/>
                <a:gd name="connsiteY6" fmla="*/ 0 h 193152"/>
                <a:gd name="connsiteX7" fmla="*/ 57691 w 94453"/>
                <a:gd name="connsiteY7" fmla="*/ 49429 h 193152"/>
                <a:gd name="connsiteX8" fmla="*/ 94453 w 94453"/>
                <a:gd name="connsiteY8" fmla="*/ 49429 h 193152"/>
                <a:gd name="connsiteX9" fmla="*/ 94453 w 94453"/>
                <a:gd name="connsiteY9" fmla="*/ 75606 h 193152"/>
                <a:gd name="connsiteX10" fmla="*/ 57691 w 94453"/>
                <a:gd name="connsiteY10" fmla="*/ 75606 h 193152"/>
                <a:gd name="connsiteX11" fmla="*/ 57691 w 94453"/>
                <a:gd name="connsiteY11" fmla="*/ 145858 h 193152"/>
                <a:gd name="connsiteX12" fmla="*/ 78618 w 94453"/>
                <a:gd name="connsiteY12" fmla="*/ 167236 h 193152"/>
                <a:gd name="connsiteX13" fmla="*/ 92838 w 94453"/>
                <a:gd name="connsiteY13" fmla="*/ 165361 h 193152"/>
                <a:gd name="connsiteX14" fmla="*/ 92838 w 94453"/>
                <a:gd name="connsiteY14" fmla="*/ 191277 h 193152"/>
                <a:gd name="connsiteX15" fmla="*/ 68689 w 94453"/>
                <a:gd name="connsiteY15" fmla="*/ 193152 h 193152"/>
                <a:gd name="connsiteX16" fmla="*/ 24683 w 94453"/>
                <a:gd name="connsiteY16" fmla="*/ 154147 h 19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4453" h="193152">
                  <a:moveTo>
                    <a:pt x="24683" y="154147"/>
                  </a:moveTo>
                  <a:lnTo>
                    <a:pt x="24683" y="75606"/>
                  </a:lnTo>
                  <a:lnTo>
                    <a:pt x="0" y="75606"/>
                  </a:lnTo>
                  <a:lnTo>
                    <a:pt x="0" y="49429"/>
                  </a:lnTo>
                  <a:lnTo>
                    <a:pt x="24683" y="49429"/>
                  </a:lnTo>
                  <a:lnTo>
                    <a:pt x="24683" y="0"/>
                  </a:lnTo>
                  <a:lnTo>
                    <a:pt x="57691" y="0"/>
                  </a:lnTo>
                  <a:lnTo>
                    <a:pt x="57691" y="49429"/>
                  </a:lnTo>
                  <a:lnTo>
                    <a:pt x="94453" y="49429"/>
                  </a:lnTo>
                  <a:lnTo>
                    <a:pt x="94453" y="75606"/>
                  </a:lnTo>
                  <a:lnTo>
                    <a:pt x="57691" y="75606"/>
                  </a:lnTo>
                  <a:lnTo>
                    <a:pt x="57691" y="145858"/>
                  </a:lnTo>
                  <a:cubicBezTo>
                    <a:pt x="57691" y="161092"/>
                    <a:pt x="62248" y="167236"/>
                    <a:pt x="78618" y="167236"/>
                  </a:cubicBezTo>
                  <a:cubicBezTo>
                    <a:pt x="83421" y="167248"/>
                    <a:pt x="88202" y="166618"/>
                    <a:pt x="92838" y="165361"/>
                  </a:cubicBezTo>
                  <a:lnTo>
                    <a:pt x="92838" y="191277"/>
                  </a:lnTo>
                  <a:cubicBezTo>
                    <a:pt x="84847" y="192499"/>
                    <a:pt x="76779" y="193126"/>
                    <a:pt x="68689" y="193152"/>
                  </a:cubicBezTo>
                  <a:cubicBezTo>
                    <a:pt x="32461" y="193152"/>
                    <a:pt x="24683" y="179793"/>
                    <a:pt x="24683" y="154147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28" name="Freeform: Shape 23">
              <a:extLst>
                <a:ext uri="{FF2B5EF4-FFF2-40B4-BE49-F238E27FC236}">
                  <a16:creationId xmlns:a16="http://schemas.microsoft.com/office/drawing/2014/main" id="{B3D832FA-D613-8787-5BC8-F156ADA65B34}"/>
                </a:ext>
              </a:extLst>
            </p:cNvPr>
            <p:cNvSpPr/>
            <p:nvPr/>
          </p:nvSpPr>
          <p:spPr>
            <a:xfrm>
              <a:off x="2839180" y="7738975"/>
              <a:ext cx="27844" cy="158808"/>
            </a:xfrm>
            <a:custGeom>
              <a:avLst/>
              <a:gdLst>
                <a:gd name="connsiteX0" fmla="*/ 0 w 33798"/>
                <a:gd name="connsiteY0" fmla="*/ 28581 h 195015"/>
                <a:gd name="connsiteX1" fmla="*/ 0 w 33798"/>
                <a:gd name="connsiteY1" fmla="*/ 0 h 195015"/>
                <a:gd name="connsiteX2" fmla="*/ 33799 w 33798"/>
                <a:gd name="connsiteY2" fmla="*/ 0 h 195015"/>
                <a:gd name="connsiteX3" fmla="*/ 33799 w 33798"/>
                <a:gd name="connsiteY3" fmla="*/ 28581 h 195015"/>
                <a:gd name="connsiteX4" fmla="*/ 256 w 33798"/>
                <a:gd name="connsiteY4" fmla="*/ 195015 h 195015"/>
                <a:gd name="connsiteX5" fmla="*/ 256 w 33798"/>
                <a:gd name="connsiteY5" fmla="*/ 53167 h 195015"/>
                <a:gd name="connsiteX6" fmla="*/ 33542 w 33798"/>
                <a:gd name="connsiteY6" fmla="*/ 53167 h 195015"/>
                <a:gd name="connsiteX7" fmla="*/ 33542 w 33798"/>
                <a:gd name="connsiteY7" fmla="*/ 195015 h 195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98" h="195015">
                  <a:moveTo>
                    <a:pt x="0" y="28581"/>
                  </a:moveTo>
                  <a:lnTo>
                    <a:pt x="0" y="0"/>
                  </a:lnTo>
                  <a:lnTo>
                    <a:pt x="33799" y="0"/>
                  </a:lnTo>
                  <a:lnTo>
                    <a:pt x="33799" y="28581"/>
                  </a:lnTo>
                  <a:close/>
                  <a:moveTo>
                    <a:pt x="256" y="195015"/>
                  </a:moveTo>
                  <a:lnTo>
                    <a:pt x="256" y="53167"/>
                  </a:lnTo>
                  <a:lnTo>
                    <a:pt x="33542" y="53167"/>
                  </a:lnTo>
                  <a:lnTo>
                    <a:pt x="33542" y="195015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29" name="Freeform: Shape 24">
              <a:extLst>
                <a:ext uri="{FF2B5EF4-FFF2-40B4-BE49-F238E27FC236}">
                  <a16:creationId xmlns:a16="http://schemas.microsoft.com/office/drawing/2014/main" id="{12EDDEAE-3BBF-A587-17F1-D1BBACEC070E}"/>
                </a:ext>
              </a:extLst>
            </p:cNvPr>
            <p:cNvSpPr/>
            <p:nvPr/>
          </p:nvSpPr>
          <p:spPr>
            <a:xfrm>
              <a:off x="2891776" y="7780091"/>
              <a:ext cx="114509" cy="120083"/>
            </a:xfrm>
            <a:custGeom>
              <a:avLst/>
              <a:gdLst>
                <a:gd name="connsiteX0" fmla="*/ 0 w 138994"/>
                <a:gd name="connsiteY0" fmla="*/ 73731 h 147461"/>
                <a:gd name="connsiteX1" fmla="*/ 69503 w 138994"/>
                <a:gd name="connsiteY1" fmla="*/ 0 h 147461"/>
                <a:gd name="connsiteX2" fmla="*/ 138995 w 138994"/>
                <a:gd name="connsiteY2" fmla="*/ 73731 h 147461"/>
                <a:gd name="connsiteX3" fmla="*/ 69503 w 138994"/>
                <a:gd name="connsiteY3" fmla="*/ 147462 h 147461"/>
                <a:gd name="connsiteX4" fmla="*/ 0 w 138994"/>
                <a:gd name="connsiteY4" fmla="*/ 73731 h 147461"/>
                <a:gd name="connsiteX5" fmla="*/ 105720 w 138994"/>
                <a:gd name="connsiteY5" fmla="*/ 73731 h 147461"/>
                <a:gd name="connsiteX6" fmla="*/ 69503 w 138994"/>
                <a:gd name="connsiteY6" fmla="*/ 28051 h 147461"/>
                <a:gd name="connsiteX7" fmla="*/ 33275 w 138994"/>
                <a:gd name="connsiteY7" fmla="*/ 73731 h 147461"/>
                <a:gd name="connsiteX8" fmla="*/ 69503 w 138994"/>
                <a:gd name="connsiteY8" fmla="*/ 119952 h 147461"/>
                <a:gd name="connsiteX9" fmla="*/ 105720 w 138994"/>
                <a:gd name="connsiteY9" fmla="*/ 73731 h 14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994" h="147461">
                  <a:moveTo>
                    <a:pt x="0" y="73731"/>
                  </a:moveTo>
                  <a:cubicBezTo>
                    <a:pt x="0" y="21365"/>
                    <a:pt x="34612" y="0"/>
                    <a:pt x="69503" y="0"/>
                  </a:cubicBezTo>
                  <a:cubicBezTo>
                    <a:pt x="104104" y="0"/>
                    <a:pt x="138995" y="21365"/>
                    <a:pt x="138995" y="73731"/>
                  </a:cubicBezTo>
                  <a:cubicBezTo>
                    <a:pt x="138995" y="125554"/>
                    <a:pt x="104104" y="147462"/>
                    <a:pt x="69503" y="147462"/>
                  </a:cubicBezTo>
                  <a:cubicBezTo>
                    <a:pt x="34880" y="147462"/>
                    <a:pt x="0" y="125554"/>
                    <a:pt x="0" y="73731"/>
                  </a:cubicBezTo>
                  <a:close/>
                  <a:moveTo>
                    <a:pt x="105720" y="73731"/>
                  </a:moveTo>
                  <a:cubicBezTo>
                    <a:pt x="105720" y="47283"/>
                    <a:pt x="94453" y="28051"/>
                    <a:pt x="69503" y="28051"/>
                  </a:cubicBezTo>
                  <a:cubicBezTo>
                    <a:pt x="45611" y="28051"/>
                    <a:pt x="33275" y="45148"/>
                    <a:pt x="33275" y="73731"/>
                  </a:cubicBezTo>
                  <a:cubicBezTo>
                    <a:pt x="33275" y="100709"/>
                    <a:pt x="44274" y="119952"/>
                    <a:pt x="69503" y="119952"/>
                  </a:cubicBezTo>
                  <a:cubicBezTo>
                    <a:pt x="93373" y="119952"/>
                    <a:pt x="105720" y="102855"/>
                    <a:pt x="105720" y="73731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30" name="Freeform: Shape 25">
              <a:extLst>
                <a:ext uri="{FF2B5EF4-FFF2-40B4-BE49-F238E27FC236}">
                  <a16:creationId xmlns:a16="http://schemas.microsoft.com/office/drawing/2014/main" id="{4C6F9036-564B-EB0F-3B6D-B92547C81400}"/>
                </a:ext>
              </a:extLst>
            </p:cNvPr>
            <p:cNvSpPr/>
            <p:nvPr/>
          </p:nvSpPr>
          <p:spPr>
            <a:xfrm>
              <a:off x="3030366" y="7780091"/>
              <a:ext cx="103896" cy="117691"/>
            </a:xfrm>
            <a:custGeom>
              <a:avLst/>
              <a:gdLst>
                <a:gd name="connsiteX0" fmla="*/ 0 w 126112"/>
                <a:gd name="connsiteY0" fmla="*/ 144525 h 144524"/>
                <a:gd name="connsiteX1" fmla="*/ 0 w 126112"/>
                <a:gd name="connsiteY1" fmla="*/ 2676 h 144524"/>
                <a:gd name="connsiteX2" fmla="*/ 33007 w 126112"/>
                <a:gd name="connsiteY2" fmla="*/ 2676 h 144524"/>
                <a:gd name="connsiteX3" fmla="*/ 33007 w 126112"/>
                <a:gd name="connsiteY3" fmla="*/ 25375 h 144524"/>
                <a:gd name="connsiteX4" fmla="*/ 83989 w 126112"/>
                <a:gd name="connsiteY4" fmla="*/ 0 h 144524"/>
                <a:gd name="connsiteX5" fmla="*/ 126112 w 126112"/>
                <a:gd name="connsiteY5" fmla="*/ 41410 h 144524"/>
                <a:gd name="connsiteX6" fmla="*/ 126112 w 126112"/>
                <a:gd name="connsiteY6" fmla="*/ 144525 h 144524"/>
                <a:gd name="connsiteX7" fmla="*/ 93116 w 126112"/>
                <a:gd name="connsiteY7" fmla="*/ 144525 h 144524"/>
                <a:gd name="connsiteX8" fmla="*/ 93116 w 126112"/>
                <a:gd name="connsiteY8" fmla="*/ 50761 h 144524"/>
                <a:gd name="connsiteX9" fmla="*/ 71642 w 126112"/>
                <a:gd name="connsiteY9" fmla="*/ 27249 h 144524"/>
                <a:gd name="connsiteX10" fmla="*/ 33007 w 126112"/>
                <a:gd name="connsiteY10" fmla="*/ 45680 h 144524"/>
                <a:gd name="connsiteX11" fmla="*/ 33007 w 126112"/>
                <a:gd name="connsiteY11" fmla="*/ 144525 h 144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12" h="144524">
                  <a:moveTo>
                    <a:pt x="0" y="144525"/>
                  </a:moveTo>
                  <a:lnTo>
                    <a:pt x="0" y="2676"/>
                  </a:lnTo>
                  <a:lnTo>
                    <a:pt x="33007" y="2676"/>
                  </a:lnTo>
                  <a:lnTo>
                    <a:pt x="33007" y="25375"/>
                  </a:lnTo>
                  <a:cubicBezTo>
                    <a:pt x="45388" y="9809"/>
                    <a:pt x="64053" y="515"/>
                    <a:pt x="83989" y="0"/>
                  </a:cubicBezTo>
                  <a:cubicBezTo>
                    <a:pt x="110010" y="0"/>
                    <a:pt x="126112" y="13359"/>
                    <a:pt x="126112" y="41410"/>
                  </a:cubicBezTo>
                  <a:lnTo>
                    <a:pt x="126112" y="144525"/>
                  </a:lnTo>
                  <a:lnTo>
                    <a:pt x="93116" y="144525"/>
                  </a:lnTo>
                  <a:lnTo>
                    <a:pt x="93116" y="50761"/>
                  </a:lnTo>
                  <a:cubicBezTo>
                    <a:pt x="93116" y="35267"/>
                    <a:pt x="86664" y="27249"/>
                    <a:pt x="71642" y="27249"/>
                  </a:cubicBezTo>
                  <a:cubicBezTo>
                    <a:pt x="56832" y="28115"/>
                    <a:pt x="42959" y="34734"/>
                    <a:pt x="33007" y="45680"/>
                  </a:cubicBezTo>
                  <a:lnTo>
                    <a:pt x="33007" y="144525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31" name="Freeform: Shape 26">
              <a:extLst>
                <a:ext uri="{FF2B5EF4-FFF2-40B4-BE49-F238E27FC236}">
                  <a16:creationId xmlns:a16="http://schemas.microsoft.com/office/drawing/2014/main" id="{54768A79-65F2-397E-5F39-1AFA592659D1}"/>
                </a:ext>
              </a:extLst>
            </p:cNvPr>
            <p:cNvSpPr/>
            <p:nvPr/>
          </p:nvSpPr>
          <p:spPr>
            <a:xfrm>
              <a:off x="1558535" y="8013928"/>
              <a:ext cx="106549" cy="119515"/>
            </a:xfrm>
            <a:custGeom>
              <a:avLst/>
              <a:gdLst>
                <a:gd name="connsiteX0" fmla="*/ 0 w 129332"/>
                <a:gd name="connsiteY0" fmla="*/ 110334 h 146763"/>
                <a:gd name="connsiteX1" fmla="*/ 92838 w 129332"/>
                <a:gd name="connsiteY1" fmla="*/ 51567 h 146763"/>
                <a:gd name="connsiteX2" fmla="*/ 92838 w 129332"/>
                <a:gd name="connsiteY2" fmla="*/ 47287 h 146763"/>
                <a:gd name="connsiteX3" fmla="*/ 69492 w 129332"/>
                <a:gd name="connsiteY3" fmla="*/ 26982 h 146763"/>
                <a:gd name="connsiteX4" fmla="*/ 21474 w 129332"/>
                <a:gd name="connsiteY4" fmla="*/ 46214 h 146763"/>
                <a:gd name="connsiteX5" fmla="*/ 5360 w 129332"/>
                <a:gd name="connsiteY5" fmla="*/ 25650 h 146763"/>
                <a:gd name="connsiteX6" fmla="*/ 74049 w 129332"/>
                <a:gd name="connsiteY6" fmla="*/ 4 h 146763"/>
                <a:gd name="connsiteX7" fmla="*/ 125310 w 129332"/>
                <a:gd name="connsiteY7" fmla="*/ 51295 h 146763"/>
                <a:gd name="connsiteX8" fmla="*/ 125310 w 129332"/>
                <a:gd name="connsiteY8" fmla="*/ 109803 h 146763"/>
                <a:gd name="connsiteX9" fmla="*/ 129333 w 129332"/>
                <a:gd name="connsiteY9" fmla="*/ 144529 h 146763"/>
                <a:gd name="connsiteX10" fmla="*/ 96058 w 129332"/>
                <a:gd name="connsiteY10" fmla="*/ 144529 h 146763"/>
                <a:gd name="connsiteX11" fmla="*/ 92838 w 129332"/>
                <a:gd name="connsiteY11" fmla="*/ 126359 h 146763"/>
                <a:gd name="connsiteX12" fmla="*/ 40251 w 129332"/>
                <a:gd name="connsiteY12" fmla="*/ 146663 h 146763"/>
                <a:gd name="connsiteX13" fmla="*/ 0 w 129332"/>
                <a:gd name="connsiteY13" fmla="*/ 110334 h 146763"/>
                <a:gd name="connsiteX14" fmla="*/ 92838 w 129332"/>
                <a:gd name="connsiteY14" fmla="*/ 104993 h 146763"/>
                <a:gd name="connsiteX15" fmla="*/ 92838 w 129332"/>
                <a:gd name="connsiteY15" fmla="*/ 73735 h 146763"/>
                <a:gd name="connsiteX16" fmla="*/ 32472 w 129332"/>
                <a:gd name="connsiteY16" fmla="*/ 104191 h 146763"/>
                <a:gd name="connsiteX17" fmla="*/ 52319 w 129332"/>
                <a:gd name="connsiteY17" fmla="*/ 121288 h 146763"/>
                <a:gd name="connsiteX18" fmla="*/ 92838 w 129332"/>
                <a:gd name="connsiteY18" fmla="*/ 104993 h 14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9332" h="146763">
                  <a:moveTo>
                    <a:pt x="0" y="110334"/>
                  </a:moveTo>
                  <a:cubicBezTo>
                    <a:pt x="0" y="79618"/>
                    <a:pt x="26299" y="59043"/>
                    <a:pt x="92838" y="51567"/>
                  </a:cubicBezTo>
                  <a:lnTo>
                    <a:pt x="92838" y="47287"/>
                  </a:lnTo>
                  <a:cubicBezTo>
                    <a:pt x="92838" y="33127"/>
                    <a:pt x="85327" y="26982"/>
                    <a:pt x="69492" y="26982"/>
                  </a:cubicBezTo>
                  <a:cubicBezTo>
                    <a:pt x="51740" y="27711"/>
                    <a:pt x="34779" y="34502"/>
                    <a:pt x="21474" y="46214"/>
                  </a:cubicBezTo>
                  <a:lnTo>
                    <a:pt x="5360" y="25650"/>
                  </a:lnTo>
                  <a:cubicBezTo>
                    <a:pt x="24271" y="8921"/>
                    <a:pt x="48753" y="-218"/>
                    <a:pt x="74049" y="4"/>
                  </a:cubicBezTo>
                  <a:cubicBezTo>
                    <a:pt x="112161" y="4"/>
                    <a:pt x="125310" y="18174"/>
                    <a:pt x="125310" y="51295"/>
                  </a:cubicBezTo>
                  <a:lnTo>
                    <a:pt x="125310" y="109803"/>
                  </a:lnTo>
                  <a:cubicBezTo>
                    <a:pt x="124530" y="121526"/>
                    <a:pt x="125890" y="133292"/>
                    <a:pt x="129333" y="144529"/>
                  </a:cubicBezTo>
                  <a:lnTo>
                    <a:pt x="96058" y="144529"/>
                  </a:lnTo>
                  <a:cubicBezTo>
                    <a:pt x="93896" y="138714"/>
                    <a:pt x="92804" y="132560"/>
                    <a:pt x="92838" y="126359"/>
                  </a:cubicBezTo>
                  <a:cubicBezTo>
                    <a:pt x="79042" y="140325"/>
                    <a:pt x="59897" y="147721"/>
                    <a:pt x="40251" y="146663"/>
                  </a:cubicBezTo>
                  <a:cubicBezTo>
                    <a:pt x="17172" y="146665"/>
                    <a:pt x="0" y="133847"/>
                    <a:pt x="0" y="110334"/>
                  </a:cubicBezTo>
                  <a:close/>
                  <a:moveTo>
                    <a:pt x="92838" y="104993"/>
                  </a:moveTo>
                  <a:lnTo>
                    <a:pt x="92838" y="73735"/>
                  </a:lnTo>
                  <a:cubicBezTo>
                    <a:pt x="53400" y="79077"/>
                    <a:pt x="32472" y="88697"/>
                    <a:pt x="32472" y="104191"/>
                  </a:cubicBezTo>
                  <a:cubicBezTo>
                    <a:pt x="32472" y="115406"/>
                    <a:pt x="40251" y="121288"/>
                    <a:pt x="52319" y="121288"/>
                  </a:cubicBezTo>
                  <a:cubicBezTo>
                    <a:pt x="67463" y="121445"/>
                    <a:pt x="82051" y="115579"/>
                    <a:pt x="92838" y="104993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32" name="Freeform: Shape 27">
              <a:extLst>
                <a:ext uri="{FF2B5EF4-FFF2-40B4-BE49-F238E27FC236}">
                  <a16:creationId xmlns:a16="http://schemas.microsoft.com/office/drawing/2014/main" id="{616EAF23-F244-257E-C3A8-DADEC0C8D27D}"/>
                </a:ext>
              </a:extLst>
            </p:cNvPr>
            <p:cNvSpPr/>
            <p:nvPr/>
          </p:nvSpPr>
          <p:spPr>
            <a:xfrm>
              <a:off x="1682088" y="8013854"/>
              <a:ext cx="100803" cy="120202"/>
            </a:xfrm>
            <a:custGeom>
              <a:avLst/>
              <a:gdLst>
                <a:gd name="connsiteX0" fmla="*/ 0 w 122357"/>
                <a:gd name="connsiteY0" fmla="*/ 125118 h 147607"/>
                <a:gd name="connsiteX1" fmla="*/ 17975 w 122357"/>
                <a:gd name="connsiteY1" fmla="*/ 105084 h 147607"/>
                <a:gd name="connsiteX2" fmla="*/ 62794 w 122357"/>
                <a:gd name="connsiteY2" fmla="*/ 121910 h 147607"/>
                <a:gd name="connsiteX3" fmla="*/ 91222 w 122357"/>
                <a:gd name="connsiteY3" fmla="*/ 105614 h 147607"/>
                <a:gd name="connsiteX4" fmla="*/ 59574 w 122357"/>
                <a:gd name="connsiteY4" fmla="*/ 86653 h 147607"/>
                <a:gd name="connsiteX5" fmla="*/ 5906 w 122357"/>
                <a:gd name="connsiteY5" fmla="*/ 41764 h 147607"/>
                <a:gd name="connsiteX6" fmla="*/ 58760 w 122357"/>
                <a:gd name="connsiteY6" fmla="*/ 94 h 147607"/>
                <a:gd name="connsiteX7" fmla="*/ 117253 w 122357"/>
                <a:gd name="connsiteY7" fmla="*/ 20127 h 147607"/>
                <a:gd name="connsiteX8" fmla="*/ 101418 w 122357"/>
                <a:gd name="connsiteY8" fmla="*/ 41505 h 147607"/>
                <a:gd name="connsiteX9" fmla="*/ 61179 w 122357"/>
                <a:gd name="connsiteY9" fmla="*/ 26011 h 147607"/>
                <a:gd name="connsiteX10" fmla="*/ 37030 w 122357"/>
                <a:gd name="connsiteY10" fmla="*/ 40432 h 147607"/>
                <a:gd name="connsiteX11" fmla="*/ 68154 w 122357"/>
                <a:gd name="connsiteY11" fmla="*/ 59133 h 147607"/>
                <a:gd name="connsiteX12" fmla="*/ 122357 w 122357"/>
                <a:gd name="connsiteY12" fmla="*/ 103750 h 147607"/>
                <a:gd name="connsiteX13" fmla="*/ 62794 w 122357"/>
                <a:gd name="connsiteY13" fmla="*/ 147556 h 147607"/>
                <a:gd name="connsiteX14" fmla="*/ 0 w 122357"/>
                <a:gd name="connsiteY14" fmla="*/ 125117 h 14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2357" h="147607">
                  <a:moveTo>
                    <a:pt x="0" y="125118"/>
                  </a:moveTo>
                  <a:lnTo>
                    <a:pt x="17975" y="105084"/>
                  </a:lnTo>
                  <a:cubicBezTo>
                    <a:pt x="30467" y="115748"/>
                    <a:pt x="46335" y="121703"/>
                    <a:pt x="62794" y="121910"/>
                  </a:cubicBezTo>
                  <a:cubicBezTo>
                    <a:pt x="80491" y="121910"/>
                    <a:pt x="91222" y="117370"/>
                    <a:pt x="91222" y="105614"/>
                  </a:cubicBezTo>
                  <a:cubicBezTo>
                    <a:pt x="91222" y="94130"/>
                    <a:pt x="76746" y="90652"/>
                    <a:pt x="59574" y="86653"/>
                  </a:cubicBezTo>
                  <a:cubicBezTo>
                    <a:pt x="35147" y="81041"/>
                    <a:pt x="5906" y="74626"/>
                    <a:pt x="5906" y="41764"/>
                  </a:cubicBezTo>
                  <a:cubicBezTo>
                    <a:pt x="5906" y="16921"/>
                    <a:pt x="27369" y="94"/>
                    <a:pt x="58760" y="94"/>
                  </a:cubicBezTo>
                  <a:cubicBezTo>
                    <a:pt x="80112" y="-919"/>
                    <a:pt x="101050" y="6251"/>
                    <a:pt x="117253" y="20127"/>
                  </a:cubicBezTo>
                  <a:lnTo>
                    <a:pt x="101418" y="41505"/>
                  </a:lnTo>
                  <a:cubicBezTo>
                    <a:pt x="89929" y="32339"/>
                    <a:pt x="75877" y="26928"/>
                    <a:pt x="61179" y="26011"/>
                  </a:cubicBezTo>
                  <a:cubicBezTo>
                    <a:pt x="42925" y="26011"/>
                    <a:pt x="37030" y="32415"/>
                    <a:pt x="37030" y="40432"/>
                  </a:cubicBezTo>
                  <a:cubicBezTo>
                    <a:pt x="37030" y="51917"/>
                    <a:pt x="51250" y="55396"/>
                    <a:pt x="68154" y="59133"/>
                  </a:cubicBezTo>
                  <a:cubicBezTo>
                    <a:pt x="92570" y="64475"/>
                    <a:pt x="122357" y="70618"/>
                    <a:pt x="122357" y="103750"/>
                  </a:cubicBezTo>
                  <a:cubicBezTo>
                    <a:pt x="122357" y="133665"/>
                    <a:pt x="95256" y="147556"/>
                    <a:pt x="62794" y="147556"/>
                  </a:cubicBezTo>
                  <a:cubicBezTo>
                    <a:pt x="39749" y="148336"/>
                    <a:pt x="17284" y="140307"/>
                    <a:pt x="0" y="125117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33" name="Freeform: Shape 28">
              <a:extLst>
                <a:ext uri="{FF2B5EF4-FFF2-40B4-BE49-F238E27FC236}">
                  <a16:creationId xmlns:a16="http://schemas.microsoft.com/office/drawing/2014/main" id="{2B797CF6-06DB-2188-8D4B-E1422605A844}"/>
                </a:ext>
              </a:extLst>
            </p:cNvPr>
            <p:cNvSpPr/>
            <p:nvPr/>
          </p:nvSpPr>
          <p:spPr>
            <a:xfrm>
              <a:off x="1854490" y="8013928"/>
              <a:ext cx="106559" cy="119515"/>
            </a:xfrm>
            <a:custGeom>
              <a:avLst/>
              <a:gdLst>
                <a:gd name="connsiteX0" fmla="*/ 0 w 129344"/>
                <a:gd name="connsiteY0" fmla="*/ 110334 h 146763"/>
                <a:gd name="connsiteX1" fmla="*/ 92838 w 129344"/>
                <a:gd name="connsiteY1" fmla="*/ 51567 h 146763"/>
                <a:gd name="connsiteX2" fmla="*/ 92838 w 129344"/>
                <a:gd name="connsiteY2" fmla="*/ 47287 h 146763"/>
                <a:gd name="connsiteX3" fmla="*/ 69492 w 129344"/>
                <a:gd name="connsiteY3" fmla="*/ 26982 h 146763"/>
                <a:gd name="connsiteX4" fmla="*/ 21474 w 129344"/>
                <a:gd name="connsiteY4" fmla="*/ 46214 h 146763"/>
                <a:gd name="connsiteX5" fmla="*/ 5371 w 129344"/>
                <a:gd name="connsiteY5" fmla="*/ 25650 h 146763"/>
                <a:gd name="connsiteX6" fmla="*/ 74061 w 129344"/>
                <a:gd name="connsiteY6" fmla="*/ 4 h 146763"/>
                <a:gd name="connsiteX7" fmla="*/ 125310 w 129344"/>
                <a:gd name="connsiteY7" fmla="*/ 51295 h 146763"/>
                <a:gd name="connsiteX8" fmla="*/ 125310 w 129344"/>
                <a:gd name="connsiteY8" fmla="*/ 109803 h 146763"/>
                <a:gd name="connsiteX9" fmla="*/ 129344 w 129344"/>
                <a:gd name="connsiteY9" fmla="*/ 144529 h 146763"/>
                <a:gd name="connsiteX10" fmla="*/ 96058 w 129344"/>
                <a:gd name="connsiteY10" fmla="*/ 144529 h 146763"/>
                <a:gd name="connsiteX11" fmla="*/ 92838 w 129344"/>
                <a:gd name="connsiteY11" fmla="*/ 126359 h 146763"/>
                <a:gd name="connsiteX12" fmla="*/ 40251 w 129344"/>
                <a:gd name="connsiteY12" fmla="*/ 146663 h 146763"/>
                <a:gd name="connsiteX13" fmla="*/ 0 w 129344"/>
                <a:gd name="connsiteY13" fmla="*/ 110334 h 146763"/>
                <a:gd name="connsiteX14" fmla="*/ 92838 w 129344"/>
                <a:gd name="connsiteY14" fmla="*/ 104993 h 146763"/>
                <a:gd name="connsiteX15" fmla="*/ 92838 w 129344"/>
                <a:gd name="connsiteY15" fmla="*/ 73735 h 146763"/>
                <a:gd name="connsiteX16" fmla="*/ 32472 w 129344"/>
                <a:gd name="connsiteY16" fmla="*/ 104191 h 146763"/>
                <a:gd name="connsiteX17" fmla="*/ 52319 w 129344"/>
                <a:gd name="connsiteY17" fmla="*/ 121288 h 146763"/>
                <a:gd name="connsiteX18" fmla="*/ 92838 w 129344"/>
                <a:gd name="connsiteY18" fmla="*/ 104993 h 14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9344" h="146763">
                  <a:moveTo>
                    <a:pt x="0" y="110334"/>
                  </a:moveTo>
                  <a:cubicBezTo>
                    <a:pt x="0" y="79618"/>
                    <a:pt x="26299" y="59043"/>
                    <a:pt x="92838" y="51567"/>
                  </a:cubicBezTo>
                  <a:lnTo>
                    <a:pt x="92838" y="47287"/>
                  </a:lnTo>
                  <a:cubicBezTo>
                    <a:pt x="92838" y="33127"/>
                    <a:pt x="85327" y="26982"/>
                    <a:pt x="69492" y="26982"/>
                  </a:cubicBezTo>
                  <a:cubicBezTo>
                    <a:pt x="51740" y="27711"/>
                    <a:pt x="34790" y="34502"/>
                    <a:pt x="21474" y="46214"/>
                  </a:cubicBezTo>
                  <a:lnTo>
                    <a:pt x="5371" y="25650"/>
                  </a:lnTo>
                  <a:cubicBezTo>
                    <a:pt x="24282" y="8921"/>
                    <a:pt x="48753" y="-218"/>
                    <a:pt x="74061" y="4"/>
                  </a:cubicBezTo>
                  <a:cubicBezTo>
                    <a:pt x="112172" y="4"/>
                    <a:pt x="125310" y="18174"/>
                    <a:pt x="125310" y="51295"/>
                  </a:cubicBezTo>
                  <a:lnTo>
                    <a:pt x="125310" y="109803"/>
                  </a:lnTo>
                  <a:cubicBezTo>
                    <a:pt x="124530" y="121526"/>
                    <a:pt x="125901" y="133292"/>
                    <a:pt x="129344" y="144529"/>
                  </a:cubicBezTo>
                  <a:lnTo>
                    <a:pt x="96058" y="144529"/>
                  </a:lnTo>
                  <a:cubicBezTo>
                    <a:pt x="93896" y="138714"/>
                    <a:pt x="92804" y="132560"/>
                    <a:pt x="92838" y="126359"/>
                  </a:cubicBezTo>
                  <a:cubicBezTo>
                    <a:pt x="79053" y="140325"/>
                    <a:pt x="59897" y="147721"/>
                    <a:pt x="40251" y="146663"/>
                  </a:cubicBezTo>
                  <a:cubicBezTo>
                    <a:pt x="17172" y="146665"/>
                    <a:pt x="0" y="133847"/>
                    <a:pt x="0" y="110334"/>
                  </a:cubicBezTo>
                  <a:close/>
                  <a:moveTo>
                    <a:pt x="92838" y="104993"/>
                  </a:moveTo>
                  <a:lnTo>
                    <a:pt x="92838" y="73735"/>
                  </a:lnTo>
                  <a:cubicBezTo>
                    <a:pt x="53400" y="79077"/>
                    <a:pt x="32472" y="88697"/>
                    <a:pt x="32472" y="104191"/>
                  </a:cubicBezTo>
                  <a:cubicBezTo>
                    <a:pt x="32472" y="115406"/>
                    <a:pt x="40251" y="121288"/>
                    <a:pt x="52319" y="121288"/>
                  </a:cubicBezTo>
                  <a:cubicBezTo>
                    <a:pt x="67475" y="121445"/>
                    <a:pt x="82051" y="115579"/>
                    <a:pt x="92838" y="104993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34" name="Freeform: Shape 29">
              <a:extLst>
                <a:ext uri="{FF2B5EF4-FFF2-40B4-BE49-F238E27FC236}">
                  <a16:creationId xmlns:a16="http://schemas.microsoft.com/office/drawing/2014/main" id="{9FF22F1C-8FBA-976C-71F8-04366F1C5726}"/>
                </a:ext>
              </a:extLst>
            </p:cNvPr>
            <p:cNvSpPr/>
            <p:nvPr/>
          </p:nvSpPr>
          <p:spPr>
            <a:xfrm>
              <a:off x="2037064" y="7967482"/>
              <a:ext cx="127545" cy="167266"/>
            </a:xfrm>
            <a:custGeom>
              <a:avLst/>
              <a:gdLst>
                <a:gd name="connsiteX0" fmla="*/ 0 w 154818"/>
                <a:gd name="connsiteY0" fmla="*/ 155083 h 205401"/>
                <a:gd name="connsiteX1" fmla="*/ 26566 w 154818"/>
                <a:gd name="connsiteY1" fmla="*/ 141193 h 205401"/>
                <a:gd name="connsiteX2" fmla="*/ 81304 w 154818"/>
                <a:gd name="connsiteY2" fmla="*/ 175647 h 205401"/>
                <a:gd name="connsiteX3" fmla="*/ 121811 w 154818"/>
                <a:gd name="connsiteY3" fmla="*/ 150001 h 205401"/>
                <a:gd name="connsiteX4" fmla="*/ 76746 w 154818"/>
                <a:gd name="connsiteY4" fmla="*/ 115275 h 205401"/>
                <a:gd name="connsiteX5" fmla="*/ 7522 w 154818"/>
                <a:gd name="connsiteY5" fmla="*/ 55966 h 205401"/>
                <a:gd name="connsiteX6" fmla="*/ 75398 w 154818"/>
                <a:gd name="connsiteY6" fmla="*/ 134 h 205401"/>
                <a:gd name="connsiteX7" fmla="*/ 149715 w 154818"/>
                <a:gd name="connsiteY7" fmla="*/ 42617 h 205401"/>
                <a:gd name="connsiteX8" fmla="*/ 125310 w 154818"/>
                <a:gd name="connsiteY8" fmla="*/ 59444 h 205401"/>
                <a:gd name="connsiteX9" fmla="*/ 75130 w 154818"/>
                <a:gd name="connsiteY9" fmla="*/ 30591 h 205401"/>
                <a:gd name="connsiteX10" fmla="*/ 40518 w 154818"/>
                <a:gd name="connsiteY10" fmla="*/ 53030 h 205401"/>
                <a:gd name="connsiteX11" fmla="*/ 87210 w 154818"/>
                <a:gd name="connsiteY11" fmla="*/ 87224 h 205401"/>
                <a:gd name="connsiteX12" fmla="*/ 154819 w 154818"/>
                <a:gd name="connsiteY12" fmla="*/ 147596 h 205401"/>
                <a:gd name="connsiteX13" fmla="*/ 79967 w 154818"/>
                <a:gd name="connsiteY13" fmla="*/ 205301 h 205401"/>
                <a:gd name="connsiteX14" fmla="*/ 0 w 154818"/>
                <a:gd name="connsiteY14" fmla="*/ 155083 h 205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4818" h="205401">
                  <a:moveTo>
                    <a:pt x="0" y="155083"/>
                  </a:moveTo>
                  <a:lnTo>
                    <a:pt x="26566" y="141193"/>
                  </a:lnTo>
                  <a:cubicBezTo>
                    <a:pt x="35961" y="162786"/>
                    <a:pt x="57679" y="176455"/>
                    <a:pt x="81304" y="175647"/>
                  </a:cubicBezTo>
                  <a:cubicBezTo>
                    <a:pt x="105452" y="175647"/>
                    <a:pt x="121811" y="167901"/>
                    <a:pt x="121811" y="150001"/>
                  </a:cubicBezTo>
                  <a:cubicBezTo>
                    <a:pt x="121811" y="132904"/>
                    <a:pt x="109475" y="124897"/>
                    <a:pt x="76746" y="115275"/>
                  </a:cubicBezTo>
                  <a:cubicBezTo>
                    <a:pt x="38367" y="104051"/>
                    <a:pt x="7522" y="93638"/>
                    <a:pt x="7522" y="55966"/>
                  </a:cubicBezTo>
                  <a:cubicBezTo>
                    <a:pt x="7522" y="22313"/>
                    <a:pt x="35147" y="134"/>
                    <a:pt x="75398" y="134"/>
                  </a:cubicBezTo>
                  <a:cubicBezTo>
                    <a:pt x="106455" y="-1679"/>
                    <a:pt x="135640" y="15002"/>
                    <a:pt x="149715" y="42617"/>
                  </a:cubicBezTo>
                  <a:lnTo>
                    <a:pt x="125310" y="59444"/>
                  </a:lnTo>
                  <a:cubicBezTo>
                    <a:pt x="115459" y="41107"/>
                    <a:pt x="96002" y="29925"/>
                    <a:pt x="75130" y="30591"/>
                  </a:cubicBezTo>
                  <a:cubicBezTo>
                    <a:pt x="53122" y="30591"/>
                    <a:pt x="40518" y="38609"/>
                    <a:pt x="40518" y="53030"/>
                  </a:cubicBezTo>
                  <a:cubicBezTo>
                    <a:pt x="40518" y="71460"/>
                    <a:pt x="54738" y="77614"/>
                    <a:pt x="87210" y="87224"/>
                  </a:cubicBezTo>
                  <a:cubicBezTo>
                    <a:pt x="124764" y="98178"/>
                    <a:pt x="154819" y="110465"/>
                    <a:pt x="154819" y="147596"/>
                  </a:cubicBezTo>
                  <a:cubicBezTo>
                    <a:pt x="154819" y="179926"/>
                    <a:pt x="127182" y="205301"/>
                    <a:pt x="79967" y="205301"/>
                  </a:cubicBezTo>
                  <a:cubicBezTo>
                    <a:pt x="45343" y="207004"/>
                    <a:pt x="13361" y="186923"/>
                    <a:pt x="0" y="155083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35" name="Freeform: Shape 30">
              <a:extLst>
                <a:ext uri="{FF2B5EF4-FFF2-40B4-BE49-F238E27FC236}">
                  <a16:creationId xmlns:a16="http://schemas.microsoft.com/office/drawing/2014/main" id="{9CA0DE43-C923-CBB9-F55F-7824DD26B235}"/>
                </a:ext>
              </a:extLst>
            </p:cNvPr>
            <p:cNvSpPr/>
            <p:nvPr/>
          </p:nvSpPr>
          <p:spPr>
            <a:xfrm>
              <a:off x="2182502" y="8013931"/>
              <a:ext cx="107430" cy="120113"/>
            </a:xfrm>
            <a:custGeom>
              <a:avLst/>
              <a:gdLst>
                <a:gd name="connsiteX0" fmla="*/ 0 w 130402"/>
                <a:gd name="connsiteY0" fmla="*/ 73731 h 147498"/>
                <a:gd name="connsiteX1" fmla="*/ 67876 w 130402"/>
                <a:gd name="connsiteY1" fmla="*/ 0 h 147498"/>
                <a:gd name="connsiteX2" fmla="*/ 130403 w 130402"/>
                <a:gd name="connsiteY2" fmla="*/ 76668 h 147498"/>
                <a:gd name="connsiteX3" fmla="*/ 130403 w 130402"/>
                <a:gd name="connsiteY3" fmla="*/ 84414 h 147498"/>
                <a:gd name="connsiteX4" fmla="*/ 33008 w 130402"/>
                <a:gd name="connsiteY4" fmla="*/ 84414 h 147498"/>
                <a:gd name="connsiteX5" fmla="*/ 66316 w 130402"/>
                <a:gd name="connsiteY5" fmla="*/ 121352 h 147498"/>
                <a:gd name="connsiteX6" fmla="*/ 71096 w 130402"/>
                <a:gd name="connsiteY6" fmla="*/ 121284 h 147498"/>
                <a:gd name="connsiteX7" fmla="*/ 111080 w 130402"/>
                <a:gd name="connsiteY7" fmla="*/ 104719 h 147498"/>
                <a:gd name="connsiteX8" fmla="*/ 128531 w 130402"/>
                <a:gd name="connsiteY8" fmla="*/ 121816 h 147498"/>
                <a:gd name="connsiteX9" fmla="*/ 68689 w 130402"/>
                <a:gd name="connsiteY9" fmla="*/ 147462 h 147498"/>
                <a:gd name="connsiteX10" fmla="*/ 0 w 130402"/>
                <a:gd name="connsiteY10" fmla="*/ 73731 h 147498"/>
                <a:gd name="connsiteX11" fmla="*/ 100081 w 130402"/>
                <a:gd name="connsiteY11" fmla="*/ 59840 h 147498"/>
                <a:gd name="connsiteX12" fmla="*/ 67620 w 130402"/>
                <a:gd name="connsiteY12" fmla="*/ 26719 h 147498"/>
                <a:gd name="connsiteX13" fmla="*/ 33531 w 130402"/>
                <a:gd name="connsiteY13" fmla="*/ 59840 h 147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0402" h="147498">
                  <a:moveTo>
                    <a:pt x="0" y="73731"/>
                  </a:moveTo>
                  <a:cubicBezTo>
                    <a:pt x="0" y="19773"/>
                    <a:pt x="38368" y="0"/>
                    <a:pt x="67876" y="0"/>
                  </a:cubicBezTo>
                  <a:cubicBezTo>
                    <a:pt x="99814" y="0"/>
                    <a:pt x="130403" y="18972"/>
                    <a:pt x="130403" y="76668"/>
                  </a:cubicBezTo>
                  <a:lnTo>
                    <a:pt x="130403" y="84414"/>
                  </a:lnTo>
                  <a:lnTo>
                    <a:pt x="33008" y="84414"/>
                  </a:lnTo>
                  <a:cubicBezTo>
                    <a:pt x="31960" y="103773"/>
                    <a:pt x="46870" y="120311"/>
                    <a:pt x="66316" y="121352"/>
                  </a:cubicBezTo>
                  <a:cubicBezTo>
                    <a:pt x="67909" y="121438"/>
                    <a:pt x="69514" y="121415"/>
                    <a:pt x="71096" y="121284"/>
                  </a:cubicBezTo>
                  <a:cubicBezTo>
                    <a:pt x="86218" y="121865"/>
                    <a:pt x="100839" y="115808"/>
                    <a:pt x="111080" y="104719"/>
                  </a:cubicBezTo>
                  <a:lnTo>
                    <a:pt x="128531" y="121816"/>
                  </a:lnTo>
                  <a:cubicBezTo>
                    <a:pt x="113387" y="138771"/>
                    <a:pt x="91467" y="148164"/>
                    <a:pt x="68689" y="147462"/>
                  </a:cubicBezTo>
                  <a:cubicBezTo>
                    <a:pt x="33008" y="147462"/>
                    <a:pt x="0" y="125824"/>
                    <a:pt x="0" y="73731"/>
                  </a:cubicBezTo>
                  <a:close/>
                  <a:moveTo>
                    <a:pt x="100081" y="59840"/>
                  </a:moveTo>
                  <a:cubicBezTo>
                    <a:pt x="98209" y="38203"/>
                    <a:pt x="87466" y="26719"/>
                    <a:pt x="67620" y="26719"/>
                  </a:cubicBezTo>
                  <a:cubicBezTo>
                    <a:pt x="51517" y="26719"/>
                    <a:pt x="36752" y="35798"/>
                    <a:pt x="33531" y="5984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36" name="Freeform: Shape 31">
              <a:extLst>
                <a:ext uri="{FF2B5EF4-FFF2-40B4-BE49-F238E27FC236}">
                  <a16:creationId xmlns:a16="http://schemas.microsoft.com/office/drawing/2014/main" id="{24F6409D-A0F5-F0BD-04C0-E088EB6A18CB}"/>
                </a:ext>
              </a:extLst>
            </p:cNvPr>
            <p:cNvSpPr/>
            <p:nvPr/>
          </p:nvSpPr>
          <p:spPr>
            <a:xfrm>
              <a:off x="2313794" y="8013816"/>
              <a:ext cx="71626" cy="117808"/>
            </a:xfrm>
            <a:custGeom>
              <a:avLst/>
              <a:gdLst>
                <a:gd name="connsiteX0" fmla="*/ 0 w 86942"/>
                <a:gd name="connsiteY0" fmla="*/ 144668 h 144667"/>
                <a:gd name="connsiteX1" fmla="*/ 0 w 86942"/>
                <a:gd name="connsiteY1" fmla="*/ 2818 h 144667"/>
                <a:gd name="connsiteX2" fmla="*/ 33007 w 86942"/>
                <a:gd name="connsiteY2" fmla="*/ 2818 h 144667"/>
                <a:gd name="connsiteX3" fmla="*/ 33007 w 86942"/>
                <a:gd name="connsiteY3" fmla="*/ 26058 h 144667"/>
                <a:gd name="connsiteX4" fmla="*/ 33542 w 86942"/>
                <a:gd name="connsiteY4" fmla="*/ 26058 h 144667"/>
                <a:gd name="connsiteX5" fmla="*/ 84792 w 86942"/>
                <a:gd name="connsiteY5" fmla="*/ 142 h 144667"/>
                <a:gd name="connsiteX6" fmla="*/ 86943 w 86942"/>
                <a:gd name="connsiteY6" fmla="*/ 142 h 144667"/>
                <a:gd name="connsiteX7" fmla="*/ 85862 w 86942"/>
                <a:gd name="connsiteY7" fmla="*/ 30328 h 144667"/>
                <a:gd name="connsiteX8" fmla="*/ 77014 w 86942"/>
                <a:gd name="connsiteY8" fmla="*/ 29797 h 144667"/>
                <a:gd name="connsiteX9" fmla="*/ 33007 w 86942"/>
                <a:gd name="connsiteY9" fmla="*/ 54911 h 144667"/>
                <a:gd name="connsiteX10" fmla="*/ 33007 w 86942"/>
                <a:gd name="connsiteY10" fmla="*/ 144668 h 14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942" h="144667">
                  <a:moveTo>
                    <a:pt x="0" y="144668"/>
                  </a:moveTo>
                  <a:lnTo>
                    <a:pt x="0" y="2818"/>
                  </a:lnTo>
                  <a:lnTo>
                    <a:pt x="33007" y="2818"/>
                  </a:lnTo>
                  <a:lnTo>
                    <a:pt x="33007" y="26058"/>
                  </a:lnTo>
                  <a:lnTo>
                    <a:pt x="33542" y="26058"/>
                  </a:lnTo>
                  <a:cubicBezTo>
                    <a:pt x="44497" y="8646"/>
                    <a:pt x="64210" y="-1323"/>
                    <a:pt x="84792" y="142"/>
                  </a:cubicBezTo>
                  <a:lnTo>
                    <a:pt x="86943" y="142"/>
                  </a:lnTo>
                  <a:lnTo>
                    <a:pt x="85862" y="30328"/>
                  </a:lnTo>
                  <a:cubicBezTo>
                    <a:pt x="84257" y="30057"/>
                    <a:pt x="78886" y="29797"/>
                    <a:pt x="77014" y="29797"/>
                  </a:cubicBezTo>
                  <a:cubicBezTo>
                    <a:pt x="58749" y="29218"/>
                    <a:pt x="41733" y="38935"/>
                    <a:pt x="33007" y="54911"/>
                  </a:cubicBezTo>
                  <a:lnTo>
                    <a:pt x="33007" y="144668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37" name="Freeform: Shape 32">
              <a:extLst>
                <a:ext uri="{FF2B5EF4-FFF2-40B4-BE49-F238E27FC236}">
                  <a16:creationId xmlns:a16="http://schemas.microsoft.com/office/drawing/2014/main" id="{FCE06EDE-7E66-5304-7094-20F43871AFCA}"/>
                </a:ext>
              </a:extLst>
            </p:cNvPr>
            <p:cNvSpPr/>
            <p:nvPr/>
          </p:nvSpPr>
          <p:spPr>
            <a:xfrm>
              <a:off x="2393803" y="8016111"/>
              <a:ext cx="112517" cy="115734"/>
            </a:xfrm>
            <a:custGeom>
              <a:avLst/>
              <a:gdLst>
                <a:gd name="connsiteX0" fmla="*/ 51517 w 136576"/>
                <a:gd name="connsiteY0" fmla="*/ 142121 h 142120"/>
                <a:gd name="connsiteX1" fmla="*/ 0 w 136576"/>
                <a:gd name="connsiteY1" fmla="*/ 0 h 142120"/>
                <a:gd name="connsiteX2" fmla="*/ 34623 w 136576"/>
                <a:gd name="connsiteY2" fmla="*/ 0 h 142120"/>
                <a:gd name="connsiteX3" fmla="*/ 69503 w 136576"/>
                <a:gd name="connsiteY3" fmla="*/ 104719 h 142120"/>
                <a:gd name="connsiteX4" fmla="*/ 70027 w 136576"/>
                <a:gd name="connsiteY4" fmla="*/ 104719 h 142120"/>
                <a:gd name="connsiteX5" fmla="*/ 104650 w 136576"/>
                <a:gd name="connsiteY5" fmla="*/ 0 h 142120"/>
                <a:gd name="connsiteX6" fmla="*/ 136576 w 136576"/>
                <a:gd name="connsiteY6" fmla="*/ 0 h 142120"/>
                <a:gd name="connsiteX7" fmla="*/ 85059 w 136576"/>
                <a:gd name="connsiteY7" fmla="*/ 142121 h 142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576" h="142120">
                  <a:moveTo>
                    <a:pt x="51517" y="142121"/>
                  </a:moveTo>
                  <a:lnTo>
                    <a:pt x="0" y="0"/>
                  </a:lnTo>
                  <a:lnTo>
                    <a:pt x="34623" y="0"/>
                  </a:lnTo>
                  <a:lnTo>
                    <a:pt x="69503" y="104719"/>
                  </a:lnTo>
                  <a:lnTo>
                    <a:pt x="70027" y="104719"/>
                  </a:lnTo>
                  <a:lnTo>
                    <a:pt x="104650" y="0"/>
                  </a:lnTo>
                  <a:lnTo>
                    <a:pt x="136576" y="0"/>
                  </a:lnTo>
                  <a:lnTo>
                    <a:pt x="85059" y="142121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38" name="Freeform: Shape 33">
              <a:extLst>
                <a:ext uri="{FF2B5EF4-FFF2-40B4-BE49-F238E27FC236}">
                  <a16:creationId xmlns:a16="http://schemas.microsoft.com/office/drawing/2014/main" id="{7F44D4DE-6213-792D-B110-D702B9C3BC08}"/>
                </a:ext>
              </a:extLst>
            </p:cNvPr>
            <p:cNvSpPr/>
            <p:nvPr/>
          </p:nvSpPr>
          <p:spPr>
            <a:xfrm>
              <a:off x="2524442" y="7972815"/>
              <a:ext cx="27844" cy="158809"/>
            </a:xfrm>
            <a:custGeom>
              <a:avLst/>
              <a:gdLst>
                <a:gd name="connsiteX0" fmla="*/ 0 w 33798"/>
                <a:gd name="connsiteY0" fmla="*/ 28583 h 195016"/>
                <a:gd name="connsiteX1" fmla="*/ 0 w 33798"/>
                <a:gd name="connsiteY1" fmla="*/ 0 h 195016"/>
                <a:gd name="connsiteX2" fmla="*/ 33799 w 33798"/>
                <a:gd name="connsiteY2" fmla="*/ 0 h 195016"/>
                <a:gd name="connsiteX3" fmla="*/ 33799 w 33798"/>
                <a:gd name="connsiteY3" fmla="*/ 28583 h 195016"/>
                <a:gd name="connsiteX4" fmla="*/ 256 w 33798"/>
                <a:gd name="connsiteY4" fmla="*/ 195016 h 195016"/>
                <a:gd name="connsiteX5" fmla="*/ 256 w 33798"/>
                <a:gd name="connsiteY5" fmla="*/ 53167 h 195016"/>
                <a:gd name="connsiteX6" fmla="*/ 33531 w 33798"/>
                <a:gd name="connsiteY6" fmla="*/ 53167 h 195016"/>
                <a:gd name="connsiteX7" fmla="*/ 33531 w 33798"/>
                <a:gd name="connsiteY7" fmla="*/ 195016 h 195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798" h="195016">
                  <a:moveTo>
                    <a:pt x="0" y="28583"/>
                  </a:moveTo>
                  <a:lnTo>
                    <a:pt x="0" y="0"/>
                  </a:lnTo>
                  <a:lnTo>
                    <a:pt x="33799" y="0"/>
                  </a:lnTo>
                  <a:lnTo>
                    <a:pt x="33799" y="28583"/>
                  </a:lnTo>
                  <a:close/>
                  <a:moveTo>
                    <a:pt x="256" y="195016"/>
                  </a:moveTo>
                  <a:lnTo>
                    <a:pt x="256" y="53167"/>
                  </a:lnTo>
                  <a:lnTo>
                    <a:pt x="33531" y="53167"/>
                  </a:lnTo>
                  <a:lnTo>
                    <a:pt x="33531" y="195016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39" name="Freeform: Shape 34">
              <a:extLst>
                <a:ext uri="{FF2B5EF4-FFF2-40B4-BE49-F238E27FC236}">
                  <a16:creationId xmlns:a16="http://schemas.microsoft.com/office/drawing/2014/main" id="{F06D232A-9AFD-934B-1A9E-6CA055F69F71}"/>
                </a:ext>
              </a:extLst>
            </p:cNvPr>
            <p:cNvSpPr/>
            <p:nvPr/>
          </p:nvSpPr>
          <p:spPr>
            <a:xfrm>
              <a:off x="2577038" y="8013846"/>
              <a:ext cx="105448" cy="120204"/>
            </a:xfrm>
            <a:custGeom>
              <a:avLst/>
              <a:gdLst>
                <a:gd name="connsiteX0" fmla="*/ 0 w 127996"/>
                <a:gd name="connsiteY0" fmla="*/ 73835 h 147610"/>
                <a:gd name="connsiteX1" fmla="*/ 68422 w 127996"/>
                <a:gd name="connsiteY1" fmla="*/ 105 h 147610"/>
                <a:gd name="connsiteX2" fmla="*/ 127461 w 127996"/>
                <a:gd name="connsiteY2" fmla="*/ 41515 h 147610"/>
                <a:gd name="connsiteX3" fmla="*/ 99546 w 127996"/>
                <a:gd name="connsiteY3" fmla="*/ 51396 h 147610"/>
                <a:gd name="connsiteX4" fmla="*/ 67887 w 127996"/>
                <a:gd name="connsiteY4" fmla="*/ 27625 h 147610"/>
                <a:gd name="connsiteX5" fmla="*/ 33275 w 127996"/>
                <a:gd name="connsiteY5" fmla="*/ 73835 h 147610"/>
                <a:gd name="connsiteX6" fmla="*/ 67352 w 127996"/>
                <a:gd name="connsiteY6" fmla="*/ 120587 h 147610"/>
                <a:gd name="connsiteX7" fmla="*/ 100616 w 127996"/>
                <a:gd name="connsiteY7" fmla="*/ 96014 h 147610"/>
                <a:gd name="connsiteX8" fmla="*/ 127996 w 127996"/>
                <a:gd name="connsiteY8" fmla="*/ 105895 h 147610"/>
                <a:gd name="connsiteX9" fmla="*/ 66550 w 127996"/>
                <a:gd name="connsiteY9" fmla="*/ 147566 h 147610"/>
                <a:gd name="connsiteX10" fmla="*/ 0 w 127996"/>
                <a:gd name="connsiteY10" fmla="*/ 73835 h 147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996" h="147610">
                  <a:moveTo>
                    <a:pt x="0" y="73835"/>
                  </a:moveTo>
                  <a:cubicBezTo>
                    <a:pt x="0" y="19607"/>
                    <a:pt x="36763" y="105"/>
                    <a:pt x="68422" y="105"/>
                  </a:cubicBezTo>
                  <a:cubicBezTo>
                    <a:pt x="95401" y="-1509"/>
                    <a:pt x="119906" y="15681"/>
                    <a:pt x="127461" y="41515"/>
                  </a:cubicBezTo>
                  <a:lnTo>
                    <a:pt x="99546" y="51396"/>
                  </a:lnTo>
                  <a:cubicBezTo>
                    <a:pt x="96081" y="36942"/>
                    <a:pt x="82797" y="26969"/>
                    <a:pt x="67887" y="27625"/>
                  </a:cubicBezTo>
                  <a:cubicBezTo>
                    <a:pt x="49099" y="27625"/>
                    <a:pt x="33275" y="39912"/>
                    <a:pt x="33275" y="73835"/>
                  </a:cubicBezTo>
                  <a:cubicBezTo>
                    <a:pt x="33275" y="104021"/>
                    <a:pt x="45611" y="120587"/>
                    <a:pt x="67352" y="120587"/>
                  </a:cubicBezTo>
                  <a:cubicBezTo>
                    <a:pt x="82374" y="120587"/>
                    <a:pt x="92838" y="116048"/>
                    <a:pt x="100616" y="96014"/>
                  </a:cubicBezTo>
                  <a:lnTo>
                    <a:pt x="127996" y="105895"/>
                  </a:lnTo>
                  <a:cubicBezTo>
                    <a:pt x="118903" y="131695"/>
                    <a:pt x="93986" y="148589"/>
                    <a:pt x="66550" y="147566"/>
                  </a:cubicBezTo>
                  <a:cubicBezTo>
                    <a:pt x="33542" y="147566"/>
                    <a:pt x="0" y="125658"/>
                    <a:pt x="0" y="73835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40" name="Freeform: Shape 35">
              <a:extLst>
                <a:ext uri="{FF2B5EF4-FFF2-40B4-BE49-F238E27FC236}">
                  <a16:creationId xmlns:a16="http://schemas.microsoft.com/office/drawing/2014/main" id="{D3A86BC9-4CEE-6B93-D44C-7CB9D50CDF38}"/>
                </a:ext>
              </a:extLst>
            </p:cNvPr>
            <p:cNvSpPr/>
            <p:nvPr/>
          </p:nvSpPr>
          <p:spPr>
            <a:xfrm>
              <a:off x="2695733" y="8013931"/>
              <a:ext cx="107430" cy="120113"/>
            </a:xfrm>
            <a:custGeom>
              <a:avLst/>
              <a:gdLst>
                <a:gd name="connsiteX0" fmla="*/ 0 w 130402"/>
                <a:gd name="connsiteY0" fmla="*/ 73731 h 147498"/>
                <a:gd name="connsiteX1" fmla="*/ 67887 w 130402"/>
                <a:gd name="connsiteY1" fmla="*/ 0 h 147498"/>
                <a:gd name="connsiteX2" fmla="*/ 130403 w 130402"/>
                <a:gd name="connsiteY2" fmla="*/ 76668 h 147498"/>
                <a:gd name="connsiteX3" fmla="*/ 130403 w 130402"/>
                <a:gd name="connsiteY3" fmla="*/ 84414 h 147498"/>
                <a:gd name="connsiteX4" fmla="*/ 33008 w 130402"/>
                <a:gd name="connsiteY4" fmla="*/ 84414 h 147498"/>
                <a:gd name="connsiteX5" fmla="*/ 66316 w 130402"/>
                <a:gd name="connsiteY5" fmla="*/ 121352 h 147498"/>
                <a:gd name="connsiteX6" fmla="*/ 71108 w 130402"/>
                <a:gd name="connsiteY6" fmla="*/ 121284 h 147498"/>
                <a:gd name="connsiteX7" fmla="*/ 111091 w 130402"/>
                <a:gd name="connsiteY7" fmla="*/ 104719 h 147498"/>
                <a:gd name="connsiteX8" fmla="*/ 128531 w 130402"/>
                <a:gd name="connsiteY8" fmla="*/ 121816 h 147498"/>
                <a:gd name="connsiteX9" fmla="*/ 68689 w 130402"/>
                <a:gd name="connsiteY9" fmla="*/ 147462 h 147498"/>
                <a:gd name="connsiteX10" fmla="*/ 0 w 130402"/>
                <a:gd name="connsiteY10" fmla="*/ 73731 h 147498"/>
                <a:gd name="connsiteX11" fmla="*/ 100081 w 130402"/>
                <a:gd name="connsiteY11" fmla="*/ 59840 h 147498"/>
                <a:gd name="connsiteX12" fmla="*/ 67620 w 130402"/>
                <a:gd name="connsiteY12" fmla="*/ 26719 h 147498"/>
                <a:gd name="connsiteX13" fmla="*/ 33542 w 130402"/>
                <a:gd name="connsiteY13" fmla="*/ 59840 h 147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0402" h="147498">
                  <a:moveTo>
                    <a:pt x="0" y="73731"/>
                  </a:moveTo>
                  <a:cubicBezTo>
                    <a:pt x="0" y="19773"/>
                    <a:pt x="38367" y="0"/>
                    <a:pt x="67887" y="0"/>
                  </a:cubicBezTo>
                  <a:cubicBezTo>
                    <a:pt x="99814" y="0"/>
                    <a:pt x="130403" y="18972"/>
                    <a:pt x="130403" y="76668"/>
                  </a:cubicBezTo>
                  <a:lnTo>
                    <a:pt x="130403" y="84414"/>
                  </a:lnTo>
                  <a:lnTo>
                    <a:pt x="33008" y="84414"/>
                  </a:lnTo>
                  <a:cubicBezTo>
                    <a:pt x="31960" y="103773"/>
                    <a:pt x="46870" y="120311"/>
                    <a:pt x="66316" y="121352"/>
                  </a:cubicBezTo>
                  <a:cubicBezTo>
                    <a:pt x="67909" y="121438"/>
                    <a:pt x="69514" y="121415"/>
                    <a:pt x="71108" y="121284"/>
                  </a:cubicBezTo>
                  <a:cubicBezTo>
                    <a:pt x="86230" y="121865"/>
                    <a:pt x="100839" y="115808"/>
                    <a:pt x="111091" y="104719"/>
                  </a:cubicBezTo>
                  <a:lnTo>
                    <a:pt x="128531" y="121816"/>
                  </a:lnTo>
                  <a:cubicBezTo>
                    <a:pt x="113386" y="138771"/>
                    <a:pt x="91467" y="148164"/>
                    <a:pt x="68689" y="147462"/>
                  </a:cubicBezTo>
                  <a:cubicBezTo>
                    <a:pt x="33008" y="147462"/>
                    <a:pt x="0" y="125824"/>
                    <a:pt x="0" y="73731"/>
                  </a:cubicBezTo>
                  <a:close/>
                  <a:moveTo>
                    <a:pt x="100081" y="59840"/>
                  </a:moveTo>
                  <a:cubicBezTo>
                    <a:pt x="98209" y="38203"/>
                    <a:pt x="87478" y="26719"/>
                    <a:pt x="67620" y="26719"/>
                  </a:cubicBezTo>
                  <a:cubicBezTo>
                    <a:pt x="51517" y="26719"/>
                    <a:pt x="36763" y="35798"/>
                    <a:pt x="33542" y="5984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41" name="Freeform: Shape 36">
              <a:extLst>
                <a:ext uri="{FF2B5EF4-FFF2-40B4-BE49-F238E27FC236}">
                  <a16:creationId xmlns:a16="http://schemas.microsoft.com/office/drawing/2014/main" id="{FC954C0E-D739-7E6E-36E7-2842EE82902F}"/>
                </a:ext>
              </a:extLst>
            </p:cNvPr>
            <p:cNvSpPr/>
            <p:nvPr/>
          </p:nvSpPr>
          <p:spPr>
            <a:xfrm>
              <a:off x="1449553" y="7487108"/>
              <a:ext cx="10068" cy="659281"/>
            </a:xfrm>
            <a:custGeom>
              <a:avLst/>
              <a:gdLst>
                <a:gd name="connsiteX0" fmla="*/ 0 w 12221"/>
                <a:gd name="connsiteY0" fmla="*/ 0 h 809593"/>
                <a:gd name="connsiteX1" fmla="*/ 12221 w 12221"/>
                <a:gd name="connsiteY1" fmla="*/ 0 h 809593"/>
                <a:gd name="connsiteX2" fmla="*/ 12221 w 12221"/>
                <a:gd name="connsiteY2" fmla="*/ 809593 h 809593"/>
                <a:gd name="connsiteX3" fmla="*/ 0 w 12221"/>
                <a:gd name="connsiteY3" fmla="*/ 809593 h 809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21" h="809593">
                  <a:moveTo>
                    <a:pt x="0" y="0"/>
                  </a:moveTo>
                  <a:lnTo>
                    <a:pt x="12221" y="0"/>
                  </a:lnTo>
                  <a:lnTo>
                    <a:pt x="12221" y="809593"/>
                  </a:lnTo>
                  <a:lnTo>
                    <a:pt x="0" y="809593"/>
                  </a:lnTo>
                  <a:close/>
                </a:path>
              </a:pathLst>
            </a:custGeom>
            <a:solidFill>
              <a:srgbClr val="D6D6D6"/>
            </a:solidFill>
            <a:ln w="1111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  <p:sp>
          <p:nvSpPr>
            <p:cNvPr id="42" name="Freeform: Shape 37">
              <a:extLst>
                <a:ext uri="{FF2B5EF4-FFF2-40B4-BE49-F238E27FC236}">
                  <a16:creationId xmlns:a16="http://schemas.microsoft.com/office/drawing/2014/main" id="{7C3340A5-A220-85E7-71F6-C590BF179A5C}"/>
                </a:ext>
              </a:extLst>
            </p:cNvPr>
            <p:cNvSpPr/>
            <p:nvPr/>
          </p:nvSpPr>
          <p:spPr>
            <a:xfrm>
              <a:off x="597220" y="7484347"/>
              <a:ext cx="753651" cy="649967"/>
            </a:xfrm>
            <a:custGeom>
              <a:avLst/>
              <a:gdLst>
                <a:gd name="connsiteX0" fmla="*/ 419853 w 914802"/>
                <a:gd name="connsiteY0" fmla="*/ 525640 h 798155"/>
                <a:gd name="connsiteX1" fmla="*/ 351584 w 914802"/>
                <a:gd name="connsiteY1" fmla="*/ 525640 h 798155"/>
                <a:gd name="connsiteX2" fmla="*/ 351584 w 914802"/>
                <a:gd name="connsiteY2" fmla="*/ 274146 h 798155"/>
                <a:gd name="connsiteX3" fmla="*/ 419853 w 914802"/>
                <a:gd name="connsiteY3" fmla="*/ 274146 h 798155"/>
                <a:gd name="connsiteX4" fmla="*/ 592227 w 914802"/>
                <a:gd name="connsiteY4" fmla="*/ 525640 h 798155"/>
                <a:gd name="connsiteX5" fmla="*/ 592227 w 914802"/>
                <a:gd name="connsiteY5" fmla="*/ 330562 h 798155"/>
                <a:gd name="connsiteX6" fmla="*/ 664940 w 914802"/>
                <a:gd name="connsiteY6" fmla="*/ 330562 h 798155"/>
                <a:gd name="connsiteX7" fmla="*/ 664940 w 914802"/>
                <a:gd name="connsiteY7" fmla="*/ 274146 h 798155"/>
                <a:gd name="connsiteX8" fmla="*/ 451252 w 914802"/>
                <a:gd name="connsiteY8" fmla="*/ 274146 h 798155"/>
                <a:gd name="connsiteX9" fmla="*/ 451252 w 914802"/>
                <a:gd name="connsiteY9" fmla="*/ 330562 h 798155"/>
                <a:gd name="connsiteX10" fmla="*/ 523959 w 914802"/>
                <a:gd name="connsiteY10" fmla="*/ 330562 h 798155"/>
                <a:gd name="connsiteX11" fmla="*/ 523959 w 914802"/>
                <a:gd name="connsiteY11" fmla="*/ 525640 h 798155"/>
                <a:gd name="connsiteX12" fmla="*/ 486064 w 914802"/>
                <a:gd name="connsiteY12" fmla="*/ 207705 h 798155"/>
                <a:gd name="connsiteX13" fmla="*/ 419843 w 914802"/>
                <a:gd name="connsiteY13" fmla="*/ 169642 h 798155"/>
                <a:gd name="connsiteX14" fmla="*/ 369324 w 914802"/>
                <a:gd name="connsiteY14" fmla="*/ 200907 h 798155"/>
                <a:gd name="connsiteX15" fmla="*/ 482993 w 914802"/>
                <a:gd name="connsiteY15" fmla="*/ 261063 h 798155"/>
                <a:gd name="connsiteX16" fmla="*/ 589152 w 914802"/>
                <a:gd name="connsiteY16" fmla="*/ 181198 h 798155"/>
                <a:gd name="connsiteX17" fmla="*/ 492551 w 914802"/>
                <a:gd name="connsiteY17" fmla="*/ 102351 h 798155"/>
                <a:gd name="connsiteX18" fmla="*/ 447834 w 914802"/>
                <a:gd name="connsiteY18" fmla="*/ 73463 h 798155"/>
                <a:gd name="connsiteX19" fmla="*/ 477190 w 914802"/>
                <a:gd name="connsiteY19" fmla="*/ 55110 h 798155"/>
                <a:gd name="connsiteX20" fmla="*/ 537608 w 914802"/>
                <a:gd name="connsiteY20" fmla="*/ 86718 h 798155"/>
                <a:gd name="connsiteX21" fmla="*/ 583350 w 914802"/>
                <a:gd name="connsiteY21" fmla="*/ 49332 h 798155"/>
                <a:gd name="connsiteX22" fmla="*/ 477532 w 914802"/>
                <a:gd name="connsiteY22" fmla="*/ 55 h 798155"/>
                <a:gd name="connsiteX23" fmla="*/ 381271 w 914802"/>
                <a:gd name="connsiteY23" fmla="*/ 79581 h 798155"/>
                <a:gd name="connsiteX24" fmla="*/ 477532 w 914802"/>
                <a:gd name="connsiteY24" fmla="*/ 157746 h 798155"/>
                <a:gd name="connsiteX25" fmla="*/ 522589 w 914802"/>
                <a:gd name="connsiteY25" fmla="*/ 185953 h 798155"/>
                <a:gd name="connsiteX26" fmla="*/ 486064 w 914802"/>
                <a:gd name="connsiteY26" fmla="*/ 207705 h 798155"/>
                <a:gd name="connsiteX27" fmla="*/ 811713 w 914802"/>
                <a:gd name="connsiteY27" fmla="*/ 201587 h 798155"/>
                <a:gd name="connsiteX28" fmla="*/ 693947 w 914802"/>
                <a:gd name="connsiteY28" fmla="*/ 201587 h 798155"/>
                <a:gd name="connsiteX29" fmla="*/ 693947 w 914802"/>
                <a:gd name="connsiteY29" fmla="*/ 155027 h 798155"/>
                <a:gd name="connsiteX30" fmla="*/ 773824 w 914802"/>
                <a:gd name="connsiteY30" fmla="*/ 155027 h 798155"/>
                <a:gd name="connsiteX31" fmla="*/ 773824 w 914802"/>
                <a:gd name="connsiteY31" fmla="*/ 102011 h 798155"/>
                <a:gd name="connsiteX32" fmla="*/ 693947 w 914802"/>
                <a:gd name="connsiteY32" fmla="*/ 102011 h 798155"/>
                <a:gd name="connsiteX33" fmla="*/ 693947 w 914802"/>
                <a:gd name="connsiteY33" fmla="*/ 61227 h 798155"/>
                <a:gd name="connsiteX34" fmla="*/ 805907 w 914802"/>
                <a:gd name="connsiteY34" fmla="*/ 61227 h 798155"/>
                <a:gd name="connsiteX35" fmla="*/ 805907 w 914802"/>
                <a:gd name="connsiteY35" fmla="*/ 4811 h 798155"/>
                <a:gd name="connsiteX36" fmla="*/ 625674 w 914802"/>
                <a:gd name="connsiteY36" fmla="*/ 4811 h 798155"/>
                <a:gd name="connsiteX37" fmla="*/ 625674 w 914802"/>
                <a:gd name="connsiteY37" fmla="*/ 256305 h 798155"/>
                <a:gd name="connsiteX38" fmla="*/ 811713 w 914802"/>
                <a:gd name="connsiteY38" fmla="*/ 256305 h 798155"/>
                <a:gd name="connsiteX39" fmla="*/ 334513 w 914802"/>
                <a:gd name="connsiteY39" fmla="*/ 4811 h 798155"/>
                <a:gd name="connsiteX40" fmla="*/ 266244 w 914802"/>
                <a:gd name="connsiteY40" fmla="*/ 4811 h 798155"/>
                <a:gd name="connsiteX41" fmla="*/ 266244 w 914802"/>
                <a:gd name="connsiteY41" fmla="*/ 256305 h 798155"/>
                <a:gd name="connsiteX42" fmla="*/ 334513 w 914802"/>
                <a:gd name="connsiteY42" fmla="*/ 256305 h 798155"/>
                <a:gd name="connsiteX43" fmla="*/ 85674 w 914802"/>
                <a:gd name="connsiteY43" fmla="*/ 256305 h 798155"/>
                <a:gd name="connsiteX44" fmla="*/ 18770 w 914802"/>
                <a:gd name="connsiteY44" fmla="*/ 256305 h 798155"/>
                <a:gd name="connsiteX45" fmla="*/ 18770 w 914802"/>
                <a:gd name="connsiteY45" fmla="*/ 4811 h 798155"/>
                <a:gd name="connsiteX46" fmla="*/ 117422 w 914802"/>
                <a:gd name="connsiteY46" fmla="*/ 4811 h 798155"/>
                <a:gd name="connsiteX47" fmla="*/ 221873 w 914802"/>
                <a:gd name="connsiteY47" fmla="*/ 86718 h 798155"/>
                <a:gd name="connsiteX48" fmla="*/ 172035 w 914802"/>
                <a:gd name="connsiteY48" fmla="*/ 160127 h 798155"/>
                <a:gd name="connsiteX49" fmla="*/ 225630 w 914802"/>
                <a:gd name="connsiteY49" fmla="*/ 256305 h 798155"/>
                <a:gd name="connsiteX50" fmla="*/ 153263 w 914802"/>
                <a:gd name="connsiteY50" fmla="*/ 256305 h 798155"/>
                <a:gd name="connsiteX51" fmla="*/ 104449 w 914802"/>
                <a:gd name="connsiteY51" fmla="*/ 168961 h 798155"/>
                <a:gd name="connsiteX52" fmla="*/ 85674 w 914802"/>
                <a:gd name="connsiteY52" fmla="*/ 168961 h 798155"/>
                <a:gd name="connsiteX53" fmla="*/ 85674 w 914802"/>
                <a:gd name="connsiteY53" fmla="*/ 117304 h 798155"/>
                <a:gd name="connsiteX54" fmla="*/ 115030 w 914802"/>
                <a:gd name="connsiteY54" fmla="*/ 117304 h 798155"/>
                <a:gd name="connsiteX55" fmla="*/ 155310 w 914802"/>
                <a:gd name="connsiteY55" fmla="*/ 88416 h 798155"/>
                <a:gd name="connsiteX56" fmla="*/ 115030 w 914802"/>
                <a:gd name="connsiteY56" fmla="*/ 59868 h 798155"/>
                <a:gd name="connsiteX57" fmla="*/ 85674 w 914802"/>
                <a:gd name="connsiteY57" fmla="*/ 59868 h 798155"/>
                <a:gd name="connsiteX58" fmla="*/ 703508 w 914802"/>
                <a:gd name="connsiteY58" fmla="*/ 627548 h 798155"/>
                <a:gd name="connsiteX59" fmla="*/ 594278 w 914802"/>
                <a:gd name="connsiteY59" fmla="*/ 713192 h 798155"/>
                <a:gd name="connsiteX60" fmla="*/ 567313 w 914802"/>
                <a:gd name="connsiteY60" fmla="*/ 713192 h 798155"/>
                <a:gd name="connsiteX61" fmla="*/ 567313 w 914802"/>
                <a:gd name="connsiteY61" fmla="*/ 793397 h 798155"/>
                <a:gd name="connsiteX62" fmla="*/ 499724 w 914802"/>
                <a:gd name="connsiteY62" fmla="*/ 793397 h 798155"/>
                <a:gd name="connsiteX63" fmla="*/ 499724 w 914802"/>
                <a:gd name="connsiteY63" fmla="*/ 541904 h 798155"/>
                <a:gd name="connsiteX64" fmla="*/ 594278 w 914802"/>
                <a:gd name="connsiteY64" fmla="*/ 541904 h 798155"/>
                <a:gd name="connsiteX65" fmla="*/ 703508 w 914802"/>
                <a:gd name="connsiteY65" fmla="*/ 627548 h 798155"/>
                <a:gd name="connsiteX66" fmla="*/ 636947 w 914802"/>
                <a:gd name="connsiteY66" fmla="*/ 629247 h 798155"/>
                <a:gd name="connsiteX67" fmla="*/ 596669 w 914802"/>
                <a:gd name="connsiteY67" fmla="*/ 596962 h 798155"/>
                <a:gd name="connsiteX68" fmla="*/ 567313 w 914802"/>
                <a:gd name="connsiteY68" fmla="*/ 596962 h 798155"/>
                <a:gd name="connsiteX69" fmla="*/ 567313 w 914802"/>
                <a:gd name="connsiteY69" fmla="*/ 661534 h 798155"/>
                <a:gd name="connsiteX70" fmla="*/ 596669 w 914802"/>
                <a:gd name="connsiteY70" fmla="*/ 661534 h 798155"/>
                <a:gd name="connsiteX71" fmla="*/ 636947 w 914802"/>
                <a:gd name="connsiteY71" fmla="*/ 629247 h 798155"/>
                <a:gd name="connsiteX72" fmla="*/ 846525 w 914802"/>
                <a:gd name="connsiteY72" fmla="*/ 274146 h 798155"/>
                <a:gd name="connsiteX73" fmla="*/ 846525 w 914802"/>
                <a:gd name="connsiteY73" fmla="*/ 367606 h 798155"/>
                <a:gd name="connsiteX74" fmla="*/ 762558 w 914802"/>
                <a:gd name="connsiteY74" fmla="*/ 367606 h 798155"/>
                <a:gd name="connsiteX75" fmla="*/ 762558 w 914802"/>
                <a:gd name="connsiteY75" fmla="*/ 274146 h 798155"/>
                <a:gd name="connsiteX76" fmla="*/ 694281 w 914802"/>
                <a:gd name="connsiteY76" fmla="*/ 274146 h 798155"/>
                <a:gd name="connsiteX77" fmla="*/ 694281 w 914802"/>
                <a:gd name="connsiteY77" fmla="*/ 525640 h 798155"/>
                <a:gd name="connsiteX78" fmla="*/ 762558 w 914802"/>
                <a:gd name="connsiteY78" fmla="*/ 525640 h 798155"/>
                <a:gd name="connsiteX79" fmla="*/ 762558 w 914802"/>
                <a:gd name="connsiteY79" fmla="*/ 424023 h 798155"/>
                <a:gd name="connsiteX80" fmla="*/ 846525 w 914802"/>
                <a:gd name="connsiteY80" fmla="*/ 424023 h 798155"/>
                <a:gd name="connsiteX81" fmla="*/ 846525 w 914802"/>
                <a:gd name="connsiteY81" fmla="*/ 525640 h 798155"/>
                <a:gd name="connsiteX82" fmla="*/ 914802 w 914802"/>
                <a:gd name="connsiteY82" fmla="*/ 525640 h 798155"/>
                <a:gd name="connsiteX83" fmla="*/ 914802 w 914802"/>
                <a:gd name="connsiteY83" fmla="*/ 274146 h 798155"/>
                <a:gd name="connsiteX84" fmla="*/ 383329 w 914802"/>
                <a:gd name="connsiteY84" fmla="*/ 540884 h 798155"/>
                <a:gd name="connsiteX85" fmla="*/ 472764 w 914802"/>
                <a:gd name="connsiteY85" fmla="*/ 793397 h 798155"/>
                <a:gd name="connsiteX86" fmla="*/ 403810 w 914802"/>
                <a:gd name="connsiteY86" fmla="*/ 793397 h 798155"/>
                <a:gd name="connsiteX87" fmla="*/ 391753 w 914802"/>
                <a:gd name="connsiteY87" fmla="*/ 756587 h 798155"/>
                <a:gd name="connsiteX88" fmla="*/ 305386 w 914802"/>
                <a:gd name="connsiteY88" fmla="*/ 756599 h 798155"/>
                <a:gd name="connsiteX89" fmla="*/ 292531 w 914802"/>
                <a:gd name="connsiteY89" fmla="*/ 793397 h 798155"/>
                <a:gd name="connsiteX90" fmla="*/ 230404 w 914802"/>
                <a:gd name="connsiteY90" fmla="*/ 793397 h 798155"/>
                <a:gd name="connsiteX91" fmla="*/ 319839 w 914802"/>
                <a:gd name="connsiteY91" fmla="*/ 540884 h 798155"/>
                <a:gd name="connsiteX92" fmla="*/ 349325 w 914802"/>
                <a:gd name="connsiteY92" fmla="*/ 706713 h 798155"/>
                <a:gd name="connsiteX93" fmla="*/ 374462 w 914802"/>
                <a:gd name="connsiteY93" fmla="*/ 702550 h 798155"/>
                <a:gd name="connsiteX94" fmla="*/ 373089 w 914802"/>
                <a:gd name="connsiteY94" fmla="*/ 698238 h 798155"/>
                <a:gd name="connsiteX95" fmla="*/ 349878 w 914802"/>
                <a:gd name="connsiteY95" fmla="*/ 628567 h 798155"/>
                <a:gd name="connsiteX96" fmla="*/ 349196 w 914802"/>
                <a:gd name="connsiteY96" fmla="*/ 628567 h 798155"/>
                <a:gd name="connsiteX97" fmla="*/ 324958 w 914802"/>
                <a:gd name="connsiteY97" fmla="*/ 698238 h 798155"/>
                <a:gd name="connsiteX98" fmla="*/ 323605 w 914802"/>
                <a:gd name="connsiteY98" fmla="*/ 702312 h 798155"/>
                <a:gd name="connsiteX99" fmla="*/ 349325 w 914802"/>
                <a:gd name="connsiteY99" fmla="*/ 706713 h 798155"/>
                <a:gd name="connsiteX100" fmla="*/ 127660 w 914802"/>
                <a:gd name="connsiteY100" fmla="*/ 639444 h 798155"/>
                <a:gd name="connsiteX101" fmla="*/ 82944 w 914802"/>
                <a:gd name="connsiteY101" fmla="*/ 610556 h 798155"/>
                <a:gd name="connsiteX102" fmla="*/ 112300 w 914802"/>
                <a:gd name="connsiteY102" fmla="*/ 592202 h 798155"/>
                <a:gd name="connsiteX103" fmla="*/ 172719 w 914802"/>
                <a:gd name="connsiteY103" fmla="*/ 623810 h 798155"/>
                <a:gd name="connsiteX104" fmla="*/ 218461 w 914802"/>
                <a:gd name="connsiteY104" fmla="*/ 586424 h 798155"/>
                <a:gd name="connsiteX105" fmla="*/ 112641 w 914802"/>
                <a:gd name="connsiteY105" fmla="*/ 537147 h 798155"/>
                <a:gd name="connsiteX106" fmla="*/ 16381 w 914802"/>
                <a:gd name="connsiteY106" fmla="*/ 616674 h 798155"/>
                <a:gd name="connsiteX107" fmla="*/ 112641 w 914802"/>
                <a:gd name="connsiteY107" fmla="*/ 694838 h 798155"/>
                <a:gd name="connsiteX108" fmla="*/ 157698 w 914802"/>
                <a:gd name="connsiteY108" fmla="*/ 723047 h 798155"/>
                <a:gd name="connsiteX109" fmla="*/ 121174 w 914802"/>
                <a:gd name="connsiteY109" fmla="*/ 744797 h 798155"/>
                <a:gd name="connsiteX110" fmla="*/ 54953 w 914802"/>
                <a:gd name="connsiteY110" fmla="*/ 706734 h 798155"/>
                <a:gd name="connsiteX111" fmla="*/ 4433 w 914802"/>
                <a:gd name="connsiteY111" fmla="*/ 738000 h 798155"/>
                <a:gd name="connsiteX112" fmla="*/ 118102 w 914802"/>
                <a:gd name="connsiteY112" fmla="*/ 798156 h 798155"/>
                <a:gd name="connsiteX113" fmla="*/ 224261 w 914802"/>
                <a:gd name="connsiteY113" fmla="*/ 718290 h 798155"/>
                <a:gd name="connsiteX114" fmla="*/ 127660 w 914802"/>
                <a:gd name="connsiteY114" fmla="*/ 639444 h 798155"/>
                <a:gd name="connsiteX115" fmla="*/ 125275 w 914802"/>
                <a:gd name="connsiteY115" fmla="*/ 525640 h 798155"/>
                <a:gd name="connsiteX116" fmla="*/ 163505 w 914802"/>
                <a:gd name="connsiteY116" fmla="*/ 368286 h 798155"/>
                <a:gd name="connsiteX117" fmla="*/ 164188 w 914802"/>
                <a:gd name="connsiteY117" fmla="*/ 368286 h 798155"/>
                <a:gd name="connsiteX118" fmla="*/ 198664 w 914802"/>
                <a:gd name="connsiteY118" fmla="*/ 525640 h 798155"/>
                <a:gd name="connsiteX119" fmla="*/ 255671 w 914802"/>
                <a:gd name="connsiteY119" fmla="*/ 525640 h 798155"/>
                <a:gd name="connsiteX120" fmla="*/ 321210 w 914802"/>
                <a:gd name="connsiteY120" fmla="*/ 274146 h 798155"/>
                <a:gd name="connsiteX121" fmla="*/ 258742 w 914802"/>
                <a:gd name="connsiteY121" fmla="*/ 274146 h 798155"/>
                <a:gd name="connsiteX122" fmla="*/ 238601 w 914802"/>
                <a:gd name="connsiteY122" fmla="*/ 374404 h 798155"/>
                <a:gd name="connsiteX123" fmla="*/ 229044 w 914802"/>
                <a:gd name="connsiteY123" fmla="*/ 425043 h 798155"/>
                <a:gd name="connsiteX124" fmla="*/ 228362 w 914802"/>
                <a:gd name="connsiteY124" fmla="*/ 425043 h 798155"/>
                <a:gd name="connsiteX125" fmla="*/ 217096 w 914802"/>
                <a:gd name="connsiteY125" fmla="*/ 373725 h 798155"/>
                <a:gd name="connsiteX126" fmla="*/ 194567 w 914802"/>
                <a:gd name="connsiteY126" fmla="*/ 274146 h 798155"/>
                <a:gd name="connsiteX127" fmla="*/ 132784 w 914802"/>
                <a:gd name="connsiteY127" fmla="*/ 274146 h 798155"/>
                <a:gd name="connsiteX128" fmla="*/ 111961 w 914802"/>
                <a:gd name="connsiteY128" fmla="*/ 373384 h 798155"/>
                <a:gd name="connsiteX129" fmla="*/ 101722 w 914802"/>
                <a:gd name="connsiteY129" fmla="*/ 425042 h 798155"/>
                <a:gd name="connsiteX130" fmla="*/ 101039 w 914802"/>
                <a:gd name="connsiteY130" fmla="*/ 425042 h 798155"/>
                <a:gd name="connsiteX131" fmla="*/ 90115 w 914802"/>
                <a:gd name="connsiteY131" fmla="*/ 373045 h 798155"/>
                <a:gd name="connsiteX132" fmla="*/ 68610 w 914802"/>
                <a:gd name="connsiteY132" fmla="*/ 274146 h 798155"/>
                <a:gd name="connsiteX133" fmla="*/ 0 w 914802"/>
                <a:gd name="connsiteY133" fmla="*/ 274146 h 798155"/>
                <a:gd name="connsiteX134" fmla="*/ 67245 w 914802"/>
                <a:gd name="connsiteY134" fmla="*/ 525640 h 79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</a:cxnLst>
              <a:rect l="l" t="t" r="r" b="b"/>
              <a:pathLst>
                <a:path w="914802" h="798155">
                  <a:moveTo>
                    <a:pt x="419853" y="525640"/>
                  </a:moveTo>
                  <a:lnTo>
                    <a:pt x="351584" y="525640"/>
                  </a:lnTo>
                  <a:lnTo>
                    <a:pt x="351584" y="274146"/>
                  </a:lnTo>
                  <a:lnTo>
                    <a:pt x="419853" y="274146"/>
                  </a:lnTo>
                  <a:close/>
                  <a:moveTo>
                    <a:pt x="592227" y="525640"/>
                  </a:moveTo>
                  <a:lnTo>
                    <a:pt x="592227" y="330562"/>
                  </a:lnTo>
                  <a:lnTo>
                    <a:pt x="664940" y="330562"/>
                  </a:lnTo>
                  <a:lnTo>
                    <a:pt x="664940" y="274146"/>
                  </a:lnTo>
                  <a:lnTo>
                    <a:pt x="451252" y="274146"/>
                  </a:lnTo>
                  <a:lnTo>
                    <a:pt x="451252" y="330562"/>
                  </a:lnTo>
                  <a:lnTo>
                    <a:pt x="523959" y="330562"/>
                  </a:lnTo>
                  <a:lnTo>
                    <a:pt x="523959" y="525640"/>
                  </a:lnTo>
                  <a:close/>
                  <a:moveTo>
                    <a:pt x="486064" y="207705"/>
                  </a:moveTo>
                  <a:cubicBezTo>
                    <a:pt x="458839" y="207365"/>
                    <a:pt x="433753" y="192945"/>
                    <a:pt x="419843" y="169642"/>
                  </a:cubicBezTo>
                  <a:lnTo>
                    <a:pt x="369324" y="200907"/>
                  </a:lnTo>
                  <a:cubicBezTo>
                    <a:pt x="390829" y="235233"/>
                    <a:pt x="425305" y="261063"/>
                    <a:pt x="482993" y="261063"/>
                  </a:cubicBezTo>
                  <a:cubicBezTo>
                    <a:pt x="560822" y="261063"/>
                    <a:pt x="589152" y="221299"/>
                    <a:pt x="589152" y="181198"/>
                  </a:cubicBezTo>
                  <a:cubicBezTo>
                    <a:pt x="589152" y="124781"/>
                    <a:pt x="533855" y="112206"/>
                    <a:pt x="492551" y="102351"/>
                  </a:cubicBezTo>
                  <a:cubicBezTo>
                    <a:pt x="467634" y="96233"/>
                    <a:pt x="447834" y="90115"/>
                    <a:pt x="447834" y="73463"/>
                  </a:cubicBezTo>
                  <a:cubicBezTo>
                    <a:pt x="447834" y="61567"/>
                    <a:pt x="457733" y="55110"/>
                    <a:pt x="477190" y="55110"/>
                  </a:cubicBezTo>
                  <a:cubicBezTo>
                    <a:pt x="500837" y="56929"/>
                    <a:pt x="522689" y="68361"/>
                    <a:pt x="537608" y="86718"/>
                  </a:cubicBezTo>
                  <a:lnTo>
                    <a:pt x="583350" y="49332"/>
                  </a:lnTo>
                  <a:cubicBezTo>
                    <a:pt x="557907" y="17146"/>
                    <a:pt x="518653" y="-1133"/>
                    <a:pt x="477532" y="55"/>
                  </a:cubicBezTo>
                  <a:cubicBezTo>
                    <a:pt x="420184" y="55"/>
                    <a:pt x="381271" y="28263"/>
                    <a:pt x="381271" y="79581"/>
                  </a:cubicBezTo>
                  <a:cubicBezTo>
                    <a:pt x="381271" y="136674"/>
                    <a:pt x="436228" y="147211"/>
                    <a:pt x="477532" y="157746"/>
                  </a:cubicBezTo>
                  <a:cubicBezTo>
                    <a:pt x="502451" y="163863"/>
                    <a:pt x="522589" y="169981"/>
                    <a:pt x="522589" y="185953"/>
                  </a:cubicBezTo>
                  <a:cubicBezTo>
                    <a:pt x="522589" y="201587"/>
                    <a:pt x="506887" y="207705"/>
                    <a:pt x="486064" y="207705"/>
                  </a:cubicBezTo>
                  <a:close/>
                  <a:moveTo>
                    <a:pt x="811713" y="201587"/>
                  </a:moveTo>
                  <a:lnTo>
                    <a:pt x="693947" y="201587"/>
                  </a:lnTo>
                  <a:lnTo>
                    <a:pt x="693947" y="155027"/>
                  </a:lnTo>
                  <a:lnTo>
                    <a:pt x="773824" y="155027"/>
                  </a:lnTo>
                  <a:lnTo>
                    <a:pt x="773824" y="102011"/>
                  </a:lnTo>
                  <a:lnTo>
                    <a:pt x="693947" y="102011"/>
                  </a:lnTo>
                  <a:lnTo>
                    <a:pt x="693947" y="61227"/>
                  </a:lnTo>
                  <a:lnTo>
                    <a:pt x="805907" y="61227"/>
                  </a:lnTo>
                  <a:lnTo>
                    <a:pt x="805907" y="4811"/>
                  </a:lnTo>
                  <a:lnTo>
                    <a:pt x="625674" y="4811"/>
                  </a:lnTo>
                  <a:lnTo>
                    <a:pt x="625674" y="256305"/>
                  </a:lnTo>
                  <a:lnTo>
                    <a:pt x="811713" y="256305"/>
                  </a:lnTo>
                  <a:close/>
                  <a:moveTo>
                    <a:pt x="334513" y="4811"/>
                  </a:moveTo>
                  <a:lnTo>
                    <a:pt x="266244" y="4811"/>
                  </a:lnTo>
                  <a:lnTo>
                    <a:pt x="266244" y="256305"/>
                  </a:lnTo>
                  <a:lnTo>
                    <a:pt x="334513" y="256305"/>
                  </a:lnTo>
                  <a:close/>
                  <a:moveTo>
                    <a:pt x="85674" y="256305"/>
                  </a:moveTo>
                  <a:lnTo>
                    <a:pt x="18770" y="256305"/>
                  </a:lnTo>
                  <a:lnTo>
                    <a:pt x="18770" y="4811"/>
                  </a:lnTo>
                  <a:lnTo>
                    <a:pt x="117422" y="4811"/>
                  </a:lnTo>
                  <a:cubicBezTo>
                    <a:pt x="182278" y="4811"/>
                    <a:pt x="221873" y="26222"/>
                    <a:pt x="221873" y="86718"/>
                  </a:cubicBezTo>
                  <a:cubicBezTo>
                    <a:pt x="221873" y="126140"/>
                    <a:pt x="205148" y="148910"/>
                    <a:pt x="172035" y="160127"/>
                  </a:cubicBezTo>
                  <a:lnTo>
                    <a:pt x="225630" y="256305"/>
                  </a:lnTo>
                  <a:lnTo>
                    <a:pt x="153263" y="256305"/>
                  </a:lnTo>
                  <a:lnTo>
                    <a:pt x="104449" y="168961"/>
                  </a:lnTo>
                  <a:lnTo>
                    <a:pt x="85674" y="168961"/>
                  </a:lnTo>
                  <a:close/>
                  <a:moveTo>
                    <a:pt x="85674" y="117304"/>
                  </a:moveTo>
                  <a:lnTo>
                    <a:pt x="115030" y="117304"/>
                  </a:lnTo>
                  <a:cubicBezTo>
                    <a:pt x="143021" y="117304"/>
                    <a:pt x="155310" y="109488"/>
                    <a:pt x="155310" y="88416"/>
                  </a:cubicBezTo>
                  <a:cubicBezTo>
                    <a:pt x="155310" y="67345"/>
                    <a:pt x="143021" y="59868"/>
                    <a:pt x="115030" y="59868"/>
                  </a:cubicBezTo>
                  <a:lnTo>
                    <a:pt x="85674" y="59868"/>
                  </a:lnTo>
                  <a:close/>
                  <a:moveTo>
                    <a:pt x="703508" y="627548"/>
                  </a:moveTo>
                  <a:cubicBezTo>
                    <a:pt x="703508" y="701976"/>
                    <a:pt x="643774" y="713192"/>
                    <a:pt x="594278" y="713192"/>
                  </a:cubicBezTo>
                  <a:lnTo>
                    <a:pt x="567313" y="713192"/>
                  </a:lnTo>
                  <a:lnTo>
                    <a:pt x="567313" y="793397"/>
                  </a:lnTo>
                  <a:lnTo>
                    <a:pt x="499724" y="793397"/>
                  </a:lnTo>
                  <a:lnTo>
                    <a:pt x="499724" y="541904"/>
                  </a:lnTo>
                  <a:lnTo>
                    <a:pt x="594278" y="541904"/>
                  </a:lnTo>
                  <a:cubicBezTo>
                    <a:pt x="648213" y="541904"/>
                    <a:pt x="703508" y="553121"/>
                    <a:pt x="703508" y="627548"/>
                  </a:cubicBezTo>
                  <a:close/>
                  <a:moveTo>
                    <a:pt x="636947" y="629247"/>
                  </a:moveTo>
                  <a:cubicBezTo>
                    <a:pt x="636947" y="610216"/>
                    <a:pt x="628414" y="596962"/>
                    <a:pt x="596669" y="596962"/>
                  </a:cubicBezTo>
                  <a:lnTo>
                    <a:pt x="567313" y="596962"/>
                  </a:lnTo>
                  <a:lnTo>
                    <a:pt x="567313" y="661534"/>
                  </a:lnTo>
                  <a:lnTo>
                    <a:pt x="596669" y="661534"/>
                  </a:lnTo>
                  <a:cubicBezTo>
                    <a:pt x="628414" y="661534"/>
                    <a:pt x="636947" y="648279"/>
                    <a:pt x="636947" y="629247"/>
                  </a:cubicBezTo>
                  <a:close/>
                  <a:moveTo>
                    <a:pt x="846525" y="274146"/>
                  </a:moveTo>
                  <a:lnTo>
                    <a:pt x="846525" y="367606"/>
                  </a:lnTo>
                  <a:lnTo>
                    <a:pt x="762558" y="367606"/>
                  </a:lnTo>
                  <a:lnTo>
                    <a:pt x="762558" y="274146"/>
                  </a:lnTo>
                  <a:lnTo>
                    <a:pt x="694281" y="274146"/>
                  </a:lnTo>
                  <a:lnTo>
                    <a:pt x="694281" y="525640"/>
                  </a:lnTo>
                  <a:lnTo>
                    <a:pt x="762558" y="525640"/>
                  </a:lnTo>
                  <a:lnTo>
                    <a:pt x="762558" y="424023"/>
                  </a:lnTo>
                  <a:lnTo>
                    <a:pt x="846525" y="424023"/>
                  </a:lnTo>
                  <a:lnTo>
                    <a:pt x="846525" y="525640"/>
                  </a:lnTo>
                  <a:lnTo>
                    <a:pt x="914802" y="525640"/>
                  </a:lnTo>
                  <a:lnTo>
                    <a:pt x="914802" y="274146"/>
                  </a:lnTo>
                  <a:close/>
                  <a:moveTo>
                    <a:pt x="383329" y="540884"/>
                  </a:moveTo>
                  <a:lnTo>
                    <a:pt x="472764" y="793397"/>
                  </a:lnTo>
                  <a:lnTo>
                    <a:pt x="403810" y="793397"/>
                  </a:lnTo>
                  <a:lnTo>
                    <a:pt x="391753" y="756587"/>
                  </a:lnTo>
                  <a:cubicBezTo>
                    <a:pt x="363618" y="765219"/>
                    <a:pt x="333525" y="765223"/>
                    <a:pt x="305386" y="756599"/>
                  </a:cubicBezTo>
                  <a:lnTo>
                    <a:pt x="292531" y="793397"/>
                  </a:lnTo>
                  <a:lnTo>
                    <a:pt x="230404" y="793397"/>
                  </a:lnTo>
                  <a:lnTo>
                    <a:pt x="319839" y="540884"/>
                  </a:lnTo>
                  <a:close/>
                  <a:moveTo>
                    <a:pt x="349325" y="706713"/>
                  </a:moveTo>
                  <a:cubicBezTo>
                    <a:pt x="357879" y="706731"/>
                    <a:pt x="366375" y="705324"/>
                    <a:pt x="374462" y="702550"/>
                  </a:cubicBezTo>
                  <a:lnTo>
                    <a:pt x="373089" y="698238"/>
                  </a:lnTo>
                  <a:lnTo>
                    <a:pt x="349878" y="628567"/>
                  </a:lnTo>
                  <a:lnTo>
                    <a:pt x="349196" y="628567"/>
                  </a:lnTo>
                  <a:lnTo>
                    <a:pt x="324958" y="698238"/>
                  </a:lnTo>
                  <a:lnTo>
                    <a:pt x="323605" y="702312"/>
                  </a:lnTo>
                  <a:cubicBezTo>
                    <a:pt x="331852" y="705272"/>
                    <a:pt x="340558" y="706761"/>
                    <a:pt x="349325" y="706713"/>
                  </a:cubicBezTo>
                  <a:close/>
                  <a:moveTo>
                    <a:pt x="127660" y="639444"/>
                  </a:moveTo>
                  <a:cubicBezTo>
                    <a:pt x="102743" y="633325"/>
                    <a:pt x="82944" y="627208"/>
                    <a:pt x="82944" y="610556"/>
                  </a:cubicBezTo>
                  <a:cubicBezTo>
                    <a:pt x="82944" y="598659"/>
                    <a:pt x="92842" y="592202"/>
                    <a:pt x="112300" y="592202"/>
                  </a:cubicBezTo>
                  <a:cubicBezTo>
                    <a:pt x="135947" y="594022"/>
                    <a:pt x="157799" y="605454"/>
                    <a:pt x="172719" y="623810"/>
                  </a:cubicBezTo>
                  <a:lnTo>
                    <a:pt x="218461" y="586424"/>
                  </a:lnTo>
                  <a:cubicBezTo>
                    <a:pt x="193018" y="554239"/>
                    <a:pt x="153762" y="535959"/>
                    <a:pt x="112641" y="537147"/>
                  </a:cubicBezTo>
                  <a:cubicBezTo>
                    <a:pt x="55294" y="537147"/>
                    <a:pt x="16381" y="565356"/>
                    <a:pt x="16381" y="616674"/>
                  </a:cubicBezTo>
                  <a:cubicBezTo>
                    <a:pt x="16381" y="673767"/>
                    <a:pt x="71337" y="684304"/>
                    <a:pt x="112641" y="694838"/>
                  </a:cubicBezTo>
                  <a:cubicBezTo>
                    <a:pt x="137560" y="700956"/>
                    <a:pt x="157698" y="707074"/>
                    <a:pt x="157698" y="723047"/>
                  </a:cubicBezTo>
                  <a:cubicBezTo>
                    <a:pt x="157698" y="738680"/>
                    <a:pt x="141997" y="744797"/>
                    <a:pt x="121174" y="744797"/>
                  </a:cubicBezTo>
                  <a:cubicBezTo>
                    <a:pt x="93949" y="744458"/>
                    <a:pt x="68862" y="730038"/>
                    <a:pt x="54953" y="706734"/>
                  </a:cubicBezTo>
                  <a:lnTo>
                    <a:pt x="4433" y="738000"/>
                  </a:lnTo>
                  <a:cubicBezTo>
                    <a:pt x="25938" y="772326"/>
                    <a:pt x="60414" y="798156"/>
                    <a:pt x="118102" y="798156"/>
                  </a:cubicBezTo>
                  <a:cubicBezTo>
                    <a:pt x="195932" y="798156"/>
                    <a:pt x="224261" y="758392"/>
                    <a:pt x="224261" y="718290"/>
                  </a:cubicBezTo>
                  <a:cubicBezTo>
                    <a:pt x="224262" y="661873"/>
                    <a:pt x="168964" y="649299"/>
                    <a:pt x="127660" y="639444"/>
                  </a:cubicBezTo>
                  <a:close/>
                  <a:moveTo>
                    <a:pt x="125275" y="525640"/>
                  </a:moveTo>
                  <a:lnTo>
                    <a:pt x="163505" y="368286"/>
                  </a:lnTo>
                  <a:lnTo>
                    <a:pt x="164188" y="368286"/>
                  </a:lnTo>
                  <a:lnTo>
                    <a:pt x="198664" y="525640"/>
                  </a:lnTo>
                  <a:lnTo>
                    <a:pt x="255671" y="525640"/>
                  </a:lnTo>
                  <a:lnTo>
                    <a:pt x="321210" y="274146"/>
                  </a:lnTo>
                  <a:lnTo>
                    <a:pt x="258742" y="274146"/>
                  </a:lnTo>
                  <a:lnTo>
                    <a:pt x="238601" y="374404"/>
                  </a:lnTo>
                  <a:cubicBezTo>
                    <a:pt x="234519" y="391104"/>
                    <a:pt x="231329" y="408007"/>
                    <a:pt x="229044" y="425043"/>
                  </a:cubicBezTo>
                  <a:lnTo>
                    <a:pt x="228362" y="425043"/>
                  </a:lnTo>
                  <a:cubicBezTo>
                    <a:pt x="225639" y="407728"/>
                    <a:pt x="221875" y="390591"/>
                    <a:pt x="217096" y="373725"/>
                  </a:cubicBezTo>
                  <a:lnTo>
                    <a:pt x="194567" y="274146"/>
                  </a:lnTo>
                  <a:lnTo>
                    <a:pt x="132784" y="274146"/>
                  </a:lnTo>
                  <a:lnTo>
                    <a:pt x="111961" y="373384"/>
                  </a:lnTo>
                  <a:cubicBezTo>
                    <a:pt x="107632" y="390411"/>
                    <a:pt x="104214" y="407655"/>
                    <a:pt x="101722" y="425042"/>
                  </a:cubicBezTo>
                  <a:lnTo>
                    <a:pt x="101039" y="425042"/>
                  </a:lnTo>
                  <a:cubicBezTo>
                    <a:pt x="98421" y="407512"/>
                    <a:pt x="94773" y="390149"/>
                    <a:pt x="90115" y="373045"/>
                  </a:cubicBezTo>
                  <a:lnTo>
                    <a:pt x="68610" y="274146"/>
                  </a:lnTo>
                  <a:lnTo>
                    <a:pt x="0" y="274146"/>
                  </a:lnTo>
                  <a:lnTo>
                    <a:pt x="67245" y="525640"/>
                  </a:lnTo>
                  <a:close/>
                </a:path>
              </a:pathLst>
            </a:custGeom>
            <a:solidFill>
              <a:schemeClr val="bg1"/>
            </a:solidFill>
            <a:ln w="111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088422"/>
              <a:endParaRPr lang="en-US" sz="1799" dirty="0">
                <a:solidFill>
                  <a:srgbClr val="00195A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9891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04C8C-BBD9-C630-E0F7-9F5EA281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62ADE3-BD95-9501-8143-F23C74124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37697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35D6F7-FED0-EA90-9C5C-4C1BEB5F2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37697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AAD378-82FA-0413-4154-2B014BFEF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F903BC-920B-4633-AE46-540CA3C967AA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12A175-BF95-CD1E-1771-92E2B65C7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546198-7C79-8CCA-1B78-6F8E2DEC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F6D3-3A1A-435B-A4D1-E229A2E062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046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07D9F-B0FC-F8F9-873A-7970BC04F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49F346-1F80-0083-7F65-13DD4366D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8B2277-6062-3B1B-1D16-792303E31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2C7DAF1-A906-4582-6E6C-F6C16E4F9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685F01-8F01-0B23-59A9-B4156B69D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DAF8190-91A8-0039-3179-79534261EB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706558-8CC3-4878-8181-16EA54CCB471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C8C261-BBD7-C5CF-B79E-18E2C0959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1FB8440-DEA8-7150-3904-A7AAD99D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F6D3-3A1A-435B-A4D1-E229A2E062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AE0E0-263C-ED46-59FA-CF7E73B1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35A4AD7-4B2A-9FA5-16B7-41B659709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D2427F-DECF-4B65-8497-1AAA53F046B1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09AD851-73E2-AE7F-0D4A-A823ECB8E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63C84F3-B237-6B79-2D7B-3CB6FF8B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F6D3-3A1A-435B-A4D1-E229A2E062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80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AF2C510-7C56-436E-AFCC-96AEC642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65FCDE-BF6F-4853-93ED-15E632892E85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3DF5CF1-0676-91F3-1ACC-1D4DA8EAE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8FA4D0-362B-5FB0-A31F-49FAA404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F6D3-3A1A-435B-A4D1-E229A2E062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71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14194-C806-B042-24A6-E5709B3F4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2F0F6A-3381-294C-512C-E3C52FD48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1186AB-F298-E108-DB91-AC0C87943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C946FD-5F25-E379-5616-AA0B73BC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5E2C56-962E-43E4-987E-6E5B71A0F46B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6BEB8A-4F3A-FFF1-4203-AF84E214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81522C-6A0D-CB05-BD6A-AD13F00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F6D3-3A1A-435B-A4D1-E229A2E062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9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957E935D-121B-4F9C-D26B-1065F35608C3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755" y="88162"/>
            <a:ext cx="1037253" cy="373995"/>
          </a:xfrm>
          <a:prstGeom prst="rect">
            <a:avLst/>
          </a:prstGeom>
        </p:spPr>
      </p:pic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DA63792-2F33-809A-2042-0C3D11E17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73" y="146196"/>
            <a:ext cx="10515600" cy="534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E30E0F-9E0C-4EFE-EF5E-F0B45CBE3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6673" y="988291"/>
            <a:ext cx="10515600" cy="4959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0F72D2-F93E-0E82-8CD0-00C669DCC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42D070-CDC8-9EB0-9D31-69362B4FB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DF6D3-3A1A-435B-A4D1-E229A2E062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7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400" b="1" kern="1200" smtClean="0">
          <a:solidFill>
            <a:schemeClr val="accent2">
              <a:lumMod val="7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sap.com/2023/05/01/sap-s-4hana-extensibility-options-for-clean-core-journey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9FD9FD3-60D1-83DE-FC29-EE9EBF9C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F6D3-3A1A-435B-A4D1-E229A2E06224}" type="slidenum">
              <a:rPr lang="en-US" smtClean="0"/>
              <a:t>1</a:t>
            </a:fld>
            <a:endParaRPr lang="en-US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4CE3C168-40B8-2895-682E-82366FEC85EC}"/>
              </a:ext>
            </a:extLst>
          </p:cNvPr>
          <p:cNvGrpSpPr/>
          <p:nvPr/>
        </p:nvGrpSpPr>
        <p:grpSpPr>
          <a:xfrm>
            <a:off x="2173437" y="1706730"/>
            <a:ext cx="7845126" cy="3444539"/>
            <a:chOff x="1014212" y="1895913"/>
            <a:chExt cx="7845126" cy="3444539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AE50EE23-045B-ACD5-2E4C-A940F18D7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4212" y="1895913"/>
              <a:ext cx="3237257" cy="3444539"/>
            </a:xfrm>
            <a:prstGeom prst="rect">
              <a:avLst/>
            </a:prstGeom>
          </p:spPr>
        </p:pic>
        <p:sp>
          <p:nvSpPr>
            <p:cNvPr id="12" name="Título 1">
              <a:extLst>
                <a:ext uri="{FF2B5EF4-FFF2-40B4-BE49-F238E27FC236}">
                  <a16:creationId xmlns:a16="http://schemas.microsoft.com/office/drawing/2014/main" id="{69AAA1EA-49E2-0088-7ECF-B8D43FE98E97}"/>
                </a:ext>
              </a:extLst>
            </p:cNvPr>
            <p:cNvSpPr txBox="1">
              <a:spLocks/>
            </p:cNvSpPr>
            <p:nvPr/>
          </p:nvSpPr>
          <p:spPr>
            <a:xfrm>
              <a:off x="4251469" y="2736558"/>
              <a:ext cx="4607869" cy="126000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2400" b="1" kern="1200" smtClean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algn="r"/>
              <a:r>
                <a:rPr lang="es-VE" sz="3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Enfoque SAP </a:t>
              </a:r>
              <a:r>
                <a:rPr lang="es-VE" sz="3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Clean</a:t>
              </a:r>
              <a:r>
                <a:rPr lang="es-VE" sz="3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Core</a:t>
              </a: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5FE2C598-7689-5A81-9323-BB129847CCF4}"/>
                </a:ext>
              </a:extLst>
            </p:cNvPr>
            <p:cNvSpPr/>
            <p:nvPr/>
          </p:nvSpPr>
          <p:spPr>
            <a:xfrm>
              <a:off x="2309648" y="2799000"/>
              <a:ext cx="646386" cy="567558"/>
            </a:xfrm>
            <a:prstGeom prst="ellipse">
              <a:avLst/>
            </a:prstGeom>
            <a:solidFill>
              <a:srgbClr val="ED7D31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72 Black" panose="020B0A04030603020204" pitchFamily="34" charset="0"/>
                  <a:cs typeface="72 Black" panose="020B0A04030603020204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4335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C3D5D-DF02-6B7F-98A3-83C68C64B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Experiencia de Usuario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EC90C8C-CB9D-0503-9BBB-822DE187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F6D3-3A1A-435B-A4D1-E229A2E06224}" type="slidenum">
              <a:rPr lang="en-US" smtClean="0"/>
              <a:t>10</a:t>
            </a:fld>
            <a:endParaRPr lang="en-US" dirty="0"/>
          </a:p>
        </p:txBody>
      </p:sp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id="{45FB38C2-8D74-EC8F-3371-B578EEEDB773}"/>
              </a:ext>
            </a:extLst>
          </p:cNvPr>
          <p:cNvSpPr txBox="1">
            <a:spLocks/>
          </p:cNvSpPr>
          <p:nvPr/>
        </p:nvSpPr>
        <p:spPr>
          <a:xfrm>
            <a:off x="5312368" y="1343025"/>
            <a:ext cx="60599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VE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 Aplicaciones FIORI pueden desarrollarse para múltiples dispositivos. La clave es el diseño</a:t>
            </a:r>
          </a:p>
          <a:p>
            <a:pPr marL="514350" marR="0" lvl="0" indent="-51435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VE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Facilidades para diseñar y adaptar pantallas “propias” sobre la plataforma SAP S/4HANA</a:t>
            </a:r>
          </a:p>
          <a:p>
            <a:pPr marL="514350" marR="0" lvl="0" indent="-51435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VE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FIORI es la Interfaz de usuario estándar. </a:t>
            </a:r>
            <a:r>
              <a:rPr lang="es-VE" sz="2000" dirty="0">
                <a:solidFill>
                  <a:sysClr val="windowText" lastClr="000000"/>
                </a:solidFill>
                <a:latin typeface="Calibri" panose="020F0502020204030204"/>
              </a:rPr>
              <a:t>Se proveen herramientas para personalizar las aplicaciones orientadas a usuarios Expertos.</a:t>
            </a:r>
            <a:endParaRPr kumimoji="0" lang="es-VE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s-VE" sz="2000" dirty="0">
                <a:solidFill>
                  <a:sysClr val="windowText" lastClr="000000"/>
                </a:solidFill>
                <a:latin typeface="Calibri" panose="020F0502020204030204"/>
              </a:rPr>
              <a:t>La guía de diseño </a:t>
            </a:r>
            <a:r>
              <a:rPr kumimoji="0" lang="es-VE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FIORI implica:</a:t>
            </a:r>
          </a:p>
          <a:p>
            <a:pPr marL="685783" marR="0" lvl="1" indent="-228594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VE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Una </a:t>
            </a:r>
            <a:r>
              <a:rPr kumimoji="0" lang="es-VE" sz="16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experiencia adecuada </a:t>
            </a:r>
            <a:r>
              <a:rPr kumimoji="0" lang="es-VE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 rol del usuario - personalizable</a:t>
            </a:r>
          </a:p>
          <a:p>
            <a:pPr marL="685783" marR="0" lvl="1" indent="-228594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VE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Una </a:t>
            </a:r>
            <a:r>
              <a:rPr kumimoji="0" lang="es-VE" sz="16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experiencia simple </a:t>
            </a:r>
            <a:r>
              <a:rPr kumimoji="0" lang="es-VE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una app para cada tarea</a:t>
            </a:r>
          </a:p>
          <a:p>
            <a:pPr marL="685783" marR="0" lvl="1" indent="-228594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VE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Una </a:t>
            </a:r>
            <a:r>
              <a:rPr kumimoji="0" lang="es-VE" sz="16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experiencia coherente </a:t>
            </a:r>
            <a:r>
              <a:rPr kumimoji="0" lang="es-VE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 la misma para todas las apps FIORI, y en todos los dispositivos</a:t>
            </a:r>
          </a:p>
          <a:p>
            <a:pPr marL="685783" marR="0" lvl="1" indent="-228594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VE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Una </a:t>
            </a:r>
            <a:r>
              <a:rPr kumimoji="0" lang="es-VE" sz="16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experiencia agradable </a:t>
            </a:r>
            <a:r>
              <a:rPr kumimoji="0" lang="es-VE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 diseño estudiado y optimizado 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5E9599E0-E0BE-B48C-F696-C50FC3FE7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27" y="1583655"/>
            <a:ext cx="4392000" cy="2155269"/>
          </a:xfrm>
          <a:prstGeom prst="rect">
            <a:avLst/>
          </a:prstGeom>
        </p:spPr>
      </p:pic>
      <p:pic>
        <p:nvPicPr>
          <p:cNvPr id="5122" name="Picture 2" descr="Fiori Client - Fiori Applikationen auf mobilen Endgeräten - Developers4SAP">
            <a:extLst>
              <a:ext uri="{FF2B5EF4-FFF2-40B4-BE49-F238E27FC236}">
                <a16:creationId xmlns:a16="http://schemas.microsoft.com/office/drawing/2014/main" id="{EC5D4605-9227-7A5F-03F6-8739A3F82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652" y="3119104"/>
            <a:ext cx="2143125" cy="21431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245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4D1F94F-3C5C-ED6A-2E92-BF7F4E371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543" y="942390"/>
            <a:ext cx="3237257" cy="344453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23C3D5D-DF02-6B7F-98A3-83C68C64B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Desarrollo en la Nube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AAD388-7C56-A0FF-E308-096C079F7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VE" dirty="0"/>
              <a:t>ABAP® RESTful Application Programming Model</a:t>
            </a:r>
          </a:p>
          <a:p>
            <a:pPr lvl="1"/>
            <a:r>
              <a:rPr lang="es-VE" dirty="0"/>
              <a:t>Soporte de desarrollo sobre SAP ABAP</a:t>
            </a:r>
          </a:p>
          <a:p>
            <a:pPr lvl="1"/>
            <a:r>
              <a:rPr lang="es-VE" dirty="0"/>
              <a:t>Gestión del ciclo de vida de aplicaciones a través de Git</a:t>
            </a:r>
          </a:p>
          <a:p>
            <a:pPr lvl="1"/>
            <a:r>
              <a:rPr lang="es-VE" dirty="0"/>
              <a:t>Consumo de Servicios Odata</a:t>
            </a:r>
          </a:p>
          <a:p>
            <a:pPr lvl="1"/>
            <a:r>
              <a:rPr lang="es-VE" dirty="0"/>
              <a:t>Posibilidad de reusar código personalizado ABAP en la nube sobre SAP BTP </a:t>
            </a:r>
          </a:p>
          <a:p>
            <a:endParaRPr lang="es-VE" dirty="0"/>
          </a:p>
          <a:p>
            <a:r>
              <a:rPr lang="es-VE" dirty="0"/>
              <a:t>SAP® Cloud Application Programming Model</a:t>
            </a:r>
          </a:p>
          <a:p>
            <a:pPr lvl="1"/>
            <a:r>
              <a:rPr lang="es-VE" dirty="0"/>
              <a:t>Soporte de desarrollo sobre Java o JavaScript (node.js)</a:t>
            </a:r>
          </a:p>
          <a:p>
            <a:pPr lvl="1"/>
            <a:r>
              <a:rPr lang="es-VE" dirty="0"/>
              <a:t>Desarrollo de apliaciones tanto de tenant único como multi-tenant</a:t>
            </a:r>
          </a:p>
          <a:p>
            <a:pPr lvl="1"/>
            <a:r>
              <a:rPr lang="es-VE" dirty="0"/>
              <a:t>Capacidad de comunicación basada en eventos usando las capacidades de SAP Event Mesh </a:t>
            </a:r>
          </a:p>
          <a:p>
            <a:pPr lvl="1"/>
            <a:r>
              <a:rPr lang="es-VE" dirty="0"/>
              <a:t>Gestión de llamadas servicios REST en la definición de sistema Back-end a través de SAP Cloud SDK para Java o JavaScript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EC90C8C-CB9D-0503-9BBB-822DE187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F6D3-3A1A-435B-A4D1-E229A2E0622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56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n 46">
            <a:extLst>
              <a:ext uri="{FF2B5EF4-FFF2-40B4-BE49-F238E27FC236}">
                <a16:creationId xmlns:a16="http://schemas.microsoft.com/office/drawing/2014/main" id="{F6D30DE6-2CEA-794A-791D-5482D99B8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694" y="1967617"/>
            <a:ext cx="2865368" cy="250567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6AE725A-908A-9721-64E5-DA552409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Componentes claves de una Organización (Core)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7FFAAE0-6873-CD10-98AC-EB73C1DA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F6D3-3A1A-435B-A4D1-E229A2E06224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327288B-1278-69F1-84AD-20C85AFA9853}"/>
              </a:ext>
            </a:extLst>
          </p:cNvPr>
          <p:cNvSpPr/>
          <p:nvPr/>
        </p:nvSpPr>
        <p:spPr>
          <a:xfrm>
            <a:off x="940965" y="1706556"/>
            <a:ext cx="3754946" cy="80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s-V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software de ERP estandarizado en uso en su última versión disponible.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5CA0738-3CC9-8E6E-3B00-B6323EF715FD}"/>
              </a:ext>
            </a:extLst>
          </p:cNvPr>
          <p:cNvSpPr/>
          <p:nvPr/>
        </p:nvSpPr>
        <p:spPr>
          <a:xfrm>
            <a:off x="973152" y="3502775"/>
            <a:ext cx="3754946" cy="1033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s-V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Funcionalidad añadida al software estándar, que lo amplía para dar respuesta a necesidades organizativas no cubiertas por el estándar.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4A39B58-9A63-12D5-2E6A-A5C8321C8D3D}"/>
              </a:ext>
            </a:extLst>
          </p:cNvPr>
          <p:cNvSpPr/>
          <p:nvPr/>
        </p:nvSpPr>
        <p:spPr>
          <a:xfrm>
            <a:off x="1685447" y="5677412"/>
            <a:ext cx="3675116" cy="80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s-V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Comunicación entre las extensiones y la solución estándar, así como comunicación entre soluciones.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3E51E2B-F936-CD91-2D98-B3707EFB5B73}"/>
              </a:ext>
            </a:extLst>
          </p:cNvPr>
          <p:cNvSpPr/>
          <p:nvPr/>
        </p:nvSpPr>
        <p:spPr>
          <a:xfrm>
            <a:off x="7864951" y="3682574"/>
            <a:ext cx="3675116" cy="80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s-V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Información en el sistema (datos de configuración, datos maestros y datos transaccionales).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B3357D5-862C-DBEA-8DE9-E379C8E6E3FF}"/>
              </a:ext>
            </a:extLst>
          </p:cNvPr>
          <p:cNvSpPr/>
          <p:nvPr/>
        </p:nvSpPr>
        <p:spPr>
          <a:xfrm>
            <a:off x="6107618" y="5682374"/>
            <a:ext cx="3775242" cy="1014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s-V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serie de acciones o pasos realizados dentro de su sistema que cubren la experiencia de extremo a extremo (E2E) de la entrega de un resultado.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52C775B-0546-95A6-E302-FB92B760BD95}"/>
              </a:ext>
            </a:extLst>
          </p:cNvPr>
          <p:cNvSpPr/>
          <p:nvPr/>
        </p:nvSpPr>
        <p:spPr>
          <a:xfrm>
            <a:off x="7430764" y="1693419"/>
            <a:ext cx="3675116" cy="825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r>
              <a:rPr lang="es-VE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Control continuo y monitoreo de las actividades de gestión de la infraestructura tecnológica del Sistema.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3EA114D3-9A01-556F-103A-D4E5131C31F3}"/>
              </a:ext>
            </a:extLst>
          </p:cNvPr>
          <p:cNvGrpSpPr/>
          <p:nvPr/>
        </p:nvGrpSpPr>
        <p:grpSpPr>
          <a:xfrm>
            <a:off x="940688" y="905496"/>
            <a:ext cx="3675117" cy="801060"/>
            <a:chOff x="853080" y="825553"/>
            <a:chExt cx="3675117" cy="801060"/>
          </a:xfrm>
        </p:grpSpPr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76EACA94-6A82-1BDA-CDA2-FA9113127131}"/>
                </a:ext>
              </a:extLst>
            </p:cNvPr>
            <p:cNvGrpSpPr/>
            <p:nvPr/>
          </p:nvGrpSpPr>
          <p:grpSpPr>
            <a:xfrm>
              <a:off x="853080" y="825553"/>
              <a:ext cx="3675117" cy="801060"/>
              <a:chOff x="0" y="0"/>
              <a:chExt cx="3675117" cy="801060"/>
            </a:xfrm>
          </p:grpSpPr>
          <p:sp>
            <p:nvSpPr>
              <p:cNvPr id="14" name="Rectángulo: esquinas redondeadas 13">
                <a:extLst>
                  <a:ext uri="{FF2B5EF4-FFF2-40B4-BE49-F238E27FC236}">
                    <a16:creationId xmlns:a16="http://schemas.microsoft.com/office/drawing/2014/main" id="{CA0760AC-0035-D828-FA69-D166CCB1091A}"/>
                  </a:ext>
                </a:extLst>
              </p:cNvPr>
              <p:cNvSpPr/>
              <p:nvPr/>
            </p:nvSpPr>
            <p:spPr>
              <a:xfrm>
                <a:off x="0" y="0"/>
                <a:ext cx="3675117" cy="80106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VE" dirty="0"/>
              </a:p>
            </p:txBody>
          </p:sp>
          <p:sp>
            <p:nvSpPr>
              <p:cNvPr id="15" name="Rectángulo: esquinas redondeadas 4">
                <a:extLst>
                  <a:ext uri="{FF2B5EF4-FFF2-40B4-BE49-F238E27FC236}">
                    <a16:creationId xmlns:a16="http://schemas.microsoft.com/office/drawing/2014/main" id="{81A70902-3209-F5FF-74FF-7EB8C514D06D}"/>
                  </a:ext>
                </a:extLst>
              </p:cNvPr>
              <p:cNvSpPr txBox="1"/>
              <p:nvPr/>
            </p:nvSpPr>
            <p:spPr>
              <a:xfrm>
                <a:off x="815129" y="0"/>
                <a:ext cx="2859987" cy="80106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marL="0" lvl="0" indent="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s-VE" sz="2400" b="1" kern="1200" dirty="0"/>
                  <a:t>Stack del SoftWare</a:t>
                </a:r>
              </a:p>
            </p:txBody>
          </p:sp>
        </p:grpSp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5667AF14-7C23-994E-5ECE-09E5CD60B916}"/>
                </a:ext>
              </a:extLst>
            </p:cNvPr>
            <p:cNvSpPr/>
            <p:nvPr/>
          </p:nvSpPr>
          <p:spPr>
            <a:xfrm>
              <a:off x="933186" y="905659"/>
              <a:ext cx="735023" cy="640848"/>
            </a:xfrm>
            <a:prstGeom prst="roundRect">
              <a:avLst>
                <a:gd name="adj" fmla="val 10000"/>
              </a:avLst>
            </a:prstGeom>
            <a:blipFill dpi="0" rotWithShape="1">
              <a:blip r:embed="rId3"/>
              <a:srcRect/>
              <a:stretch>
                <a:fillRect l="21082" t="9505" r="21082" b="9505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VE" dirty="0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79728361-C7CF-4268-954E-E493DFBE6311}"/>
              </a:ext>
            </a:extLst>
          </p:cNvPr>
          <p:cNvGrpSpPr/>
          <p:nvPr/>
        </p:nvGrpSpPr>
        <p:grpSpPr>
          <a:xfrm>
            <a:off x="940688" y="2664150"/>
            <a:ext cx="3675117" cy="801060"/>
            <a:chOff x="853080" y="1706719"/>
            <a:chExt cx="3675117" cy="801060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9291EA40-4CAE-0FD1-061E-3839B55468E7}"/>
                </a:ext>
              </a:extLst>
            </p:cNvPr>
            <p:cNvGrpSpPr/>
            <p:nvPr/>
          </p:nvGrpSpPr>
          <p:grpSpPr>
            <a:xfrm>
              <a:off x="853080" y="1706719"/>
              <a:ext cx="3675117" cy="801060"/>
              <a:chOff x="0" y="881166"/>
              <a:chExt cx="3675117" cy="801060"/>
            </a:xfrm>
          </p:grpSpPr>
          <p:sp>
            <p:nvSpPr>
              <p:cNvPr id="19" name="Rectángulo: esquinas redondeadas 18">
                <a:extLst>
                  <a:ext uri="{FF2B5EF4-FFF2-40B4-BE49-F238E27FC236}">
                    <a16:creationId xmlns:a16="http://schemas.microsoft.com/office/drawing/2014/main" id="{EBB997C4-3F90-AC49-C762-330B2A53A562}"/>
                  </a:ext>
                </a:extLst>
              </p:cNvPr>
              <p:cNvSpPr/>
              <p:nvPr/>
            </p:nvSpPr>
            <p:spPr>
              <a:xfrm>
                <a:off x="0" y="881166"/>
                <a:ext cx="3675117" cy="80106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1960178"/>
                  <a:satOff val="-8155"/>
                  <a:lumOff val="1922"/>
                  <a:alphaOff val="0"/>
                </a:schemeClr>
              </a:fillRef>
              <a:effectRef idx="0">
                <a:schemeClr val="accent4">
                  <a:hueOff val="1960178"/>
                  <a:satOff val="-8155"/>
                  <a:lumOff val="1922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VE" dirty="0"/>
              </a:p>
            </p:txBody>
          </p:sp>
          <p:sp>
            <p:nvSpPr>
              <p:cNvPr id="20" name="Rectángulo: esquinas redondeadas 7">
                <a:extLst>
                  <a:ext uri="{FF2B5EF4-FFF2-40B4-BE49-F238E27FC236}">
                    <a16:creationId xmlns:a16="http://schemas.microsoft.com/office/drawing/2014/main" id="{76E43BB8-8066-8DB0-BF67-A5855F5E2841}"/>
                  </a:ext>
                </a:extLst>
              </p:cNvPr>
              <p:cNvSpPr txBox="1"/>
              <p:nvPr/>
            </p:nvSpPr>
            <p:spPr>
              <a:xfrm>
                <a:off x="815129" y="881166"/>
                <a:ext cx="2859987" cy="80106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marL="0" lvl="0" indent="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s-VE" sz="2400" b="1" kern="1200" dirty="0"/>
                  <a:t>Extensibilidad</a:t>
                </a:r>
              </a:p>
            </p:txBody>
          </p:sp>
        </p:grpSp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0F65EF16-C928-B92D-96F1-763DD379CF58}"/>
                </a:ext>
              </a:extLst>
            </p:cNvPr>
            <p:cNvSpPr/>
            <p:nvPr/>
          </p:nvSpPr>
          <p:spPr>
            <a:xfrm>
              <a:off x="933186" y="1786826"/>
              <a:ext cx="735023" cy="640848"/>
            </a:xfrm>
            <a:prstGeom prst="roundRect">
              <a:avLst>
                <a:gd name="adj" fmla="val 10000"/>
              </a:avLst>
            </a:prstGeom>
            <a:blipFill dpi="0" rotWithShape="1">
              <a:blip r:embed="rId4"/>
              <a:srcRect/>
              <a:stretch>
                <a:fillRect l="15298" t="1406" r="15298" b="1406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tint val="50000"/>
                <a:hueOff val="2157639"/>
                <a:satOff val="-10041"/>
                <a:lumOff val="-44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VE" dirty="0"/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455E6CAC-8B63-E00F-23DB-1D9DE6449A52}"/>
              </a:ext>
            </a:extLst>
          </p:cNvPr>
          <p:cNvGrpSpPr/>
          <p:nvPr/>
        </p:nvGrpSpPr>
        <p:grpSpPr>
          <a:xfrm>
            <a:off x="1653363" y="4849802"/>
            <a:ext cx="3675117" cy="801060"/>
            <a:chOff x="853080" y="2587886"/>
            <a:chExt cx="3675117" cy="801060"/>
          </a:xfrm>
        </p:grpSpPr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6A67FAF9-8826-8A79-85B9-991FFDD97D3B}"/>
                </a:ext>
              </a:extLst>
            </p:cNvPr>
            <p:cNvGrpSpPr/>
            <p:nvPr/>
          </p:nvGrpSpPr>
          <p:grpSpPr>
            <a:xfrm>
              <a:off x="853080" y="2587886"/>
              <a:ext cx="3675117" cy="801060"/>
              <a:chOff x="0" y="1762333"/>
              <a:chExt cx="3675117" cy="801060"/>
            </a:xfrm>
          </p:grpSpPr>
          <p:sp>
            <p:nvSpPr>
              <p:cNvPr id="24" name="Rectángulo: esquinas redondeadas 23">
                <a:extLst>
                  <a:ext uri="{FF2B5EF4-FFF2-40B4-BE49-F238E27FC236}">
                    <a16:creationId xmlns:a16="http://schemas.microsoft.com/office/drawing/2014/main" id="{E3768791-9B0E-7890-9847-816EBFB6AAFE}"/>
                  </a:ext>
                </a:extLst>
              </p:cNvPr>
              <p:cNvSpPr/>
              <p:nvPr/>
            </p:nvSpPr>
            <p:spPr>
              <a:xfrm>
                <a:off x="0" y="1762333"/>
                <a:ext cx="3675117" cy="80106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3920356"/>
                  <a:satOff val="-16311"/>
                  <a:lumOff val="3843"/>
                  <a:alphaOff val="0"/>
                </a:schemeClr>
              </a:fillRef>
              <a:effectRef idx="0">
                <a:schemeClr val="accent4">
                  <a:hueOff val="3920356"/>
                  <a:satOff val="-16311"/>
                  <a:lumOff val="3843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VE" dirty="0"/>
              </a:p>
            </p:txBody>
          </p:sp>
          <p:sp>
            <p:nvSpPr>
              <p:cNvPr id="25" name="Rectángulo: esquinas redondeadas 10">
                <a:extLst>
                  <a:ext uri="{FF2B5EF4-FFF2-40B4-BE49-F238E27FC236}">
                    <a16:creationId xmlns:a16="http://schemas.microsoft.com/office/drawing/2014/main" id="{2C55DFBB-5281-054F-813F-7BC7990B7AFE}"/>
                  </a:ext>
                </a:extLst>
              </p:cNvPr>
              <p:cNvSpPr txBox="1"/>
              <p:nvPr/>
            </p:nvSpPr>
            <p:spPr>
              <a:xfrm>
                <a:off x="815129" y="1762333"/>
                <a:ext cx="2859987" cy="80106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marL="0" lvl="0" indent="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s-VE" sz="2400" b="1" kern="1200" dirty="0"/>
                  <a:t>Integraciones</a:t>
                </a:r>
              </a:p>
            </p:txBody>
          </p:sp>
        </p:grpSp>
        <p:sp>
          <p:nvSpPr>
            <p:cNvPr id="23" name="Rectángulo: esquinas redondeadas 22">
              <a:extLst>
                <a:ext uri="{FF2B5EF4-FFF2-40B4-BE49-F238E27FC236}">
                  <a16:creationId xmlns:a16="http://schemas.microsoft.com/office/drawing/2014/main" id="{3E7A6713-D57E-A042-8EC1-5775DC32804D}"/>
                </a:ext>
              </a:extLst>
            </p:cNvPr>
            <p:cNvSpPr/>
            <p:nvPr/>
          </p:nvSpPr>
          <p:spPr>
            <a:xfrm>
              <a:off x="933186" y="2667992"/>
              <a:ext cx="735023" cy="640848"/>
            </a:xfrm>
            <a:prstGeom prst="roundRect">
              <a:avLst>
                <a:gd name="adj" fmla="val 10000"/>
              </a:avLst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>
                <a:fillRect l="11442" t="-3993" r="11442" b="-3993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tint val="50000"/>
                <a:hueOff val="4315278"/>
                <a:satOff val="-20082"/>
                <a:lumOff val="-881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VE" dirty="0"/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BAAE6980-8E4F-D13F-49F4-721979EE0D7E}"/>
              </a:ext>
            </a:extLst>
          </p:cNvPr>
          <p:cNvGrpSpPr/>
          <p:nvPr/>
        </p:nvGrpSpPr>
        <p:grpSpPr>
          <a:xfrm>
            <a:off x="7864951" y="2873489"/>
            <a:ext cx="3675117" cy="801060"/>
            <a:chOff x="853080" y="3469053"/>
            <a:chExt cx="3675117" cy="801060"/>
          </a:xfrm>
        </p:grpSpPr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64ECC6AD-471D-DC66-879C-71F42B8BD348}"/>
                </a:ext>
              </a:extLst>
            </p:cNvPr>
            <p:cNvGrpSpPr/>
            <p:nvPr/>
          </p:nvGrpSpPr>
          <p:grpSpPr>
            <a:xfrm>
              <a:off x="853080" y="3469053"/>
              <a:ext cx="3675117" cy="801060"/>
              <a:chOff x="0" y="2643500"/>
              <a:chExt cx="3675117" cy="801060"/>
            </a:xfrm>
          </p:grpSpPr>
          <p:sp>
            <p:nvSpPr>
              <p:cNvPr id="29" name="Rectángulo: esquinas redondeadas 28">
                <a:extLst>
                  <a:ext uri="{FF2B5EF4-FFF2-40B4-BE49-F238E27FC236}">
                    <a16:creationId xmlns:a16="http://schemas.microsoft.com/office/drawing/2014/main" id="{6E93B3CD-F788-C863-9502-76C0378CB769}"/>
                  </a:ext>
                </a:extLst>
              </p:cNvPr>
              <p:cNvSpPr/>
              <p:nvPr/>
            </p:nvSpPr>
            <p:spPr>
              <a:xfrm>
                <a:off x="0" y="2643500"/>
                <a:ext cx="3675117" cy="80106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5880535"/>
                  <a:satOff val="-24466"/>
                  <a:lumOff val="5765"/>
                  <a:alphaOff val="0"/>
                </a:schemeClr>
              </a:fillRef>
              <a:effectRef idx="0">
                <a:schemeClr val="accent4">
                  <a:hueOff val="5880535"/>
                  <a:satOff val="-24466"/>
                  <a:lumOff val="576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VE" dirty="0"/>
              </a:p>
            </p:txBody>
          </p:sp>
          <p:sp>
            <p:nvSpPr>
              <p:cNvPr id="30" name="Rectángulo: esquinas redondeadas 13">
                <a:extLst>
                  <a:ext uri="{FF2B5EF4-FFF2-40B4-BE49-F238E27FC236}">
                    <a16:creationId xmlns:a16="http://schemas.microsoft.com/office/drawing/2014/main" id="{3032CCCA-9DDC-A053-DC92-FCB54CE49817}"/>
                  </a:ext>
                </a:extLst>
              </p:cNvPr>
              <p:cNvSpPr txBox="1"/>
              <p:nvPr/>
            </p:nvSpPr>
            <p:spPr>
              <a:xfrm>
                <a:off x="815129" y="2643500"/>
                <a:ext cx="2859987" cy="80106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marL="0" lvl="0" indent="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s-VE" sz="2400" b="1" kern="1200" dirty="0"/>
                  <a:t>Datos</a:t>
                </a:r>
              </a:p>
            </p:txBody>
          </p:sp>
        </p:grpSp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DC0C90E3-80ED-71DE-F357-645EA72E458C}"/>
                </a:ext>
              </a:extLst>
            </p:cNvPr>
            <p:cNvSpPr/>
            <p:nvPr/>
          </p:nvSpPr>
          <p:spPr>
            <a:xfrm>
              <a:off x="933186" y="3549159"/>
              <a:ext cx="735023" cy="640848"/>
            </a:xfrm>
            <a:prstGeom prst="roundRect">
              <a:avLst>
                <a:gd name="adj" fmla="val 10000"/>
              </a:avLst>
            </a:prstGeom>
            <a:blipFill dpi="0" rotWithShape="1">
              <a:blip r:embed="rId7"/>
              <a:srcRect/>
              <a:stretch>
                <a:fillRect l="23009" t="12204" r="23009" b="12204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tint val="50000"/>
                <a:hueOff val="6472917"/>
                <a:satOff val="-30124"/>
                <a:lumOff val="-1321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VE" dirty="0"/>
            </a:p>
          </p:txBody>
        </p: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404CB90F-0AB3-47A1-A54A-8D2BB94BAA96}"/>
              </a:ext>
            </a:extLst>
          </p:cNvPr>
          <p:cNvGrpSpPr/>
          <p:nvPr/>
        </p:nvGrpSpPr>
        <p:grpSpPr>
          <a:xfrm>
            <a:off x="6107619" y="4853404"/>
            <a:ext cx="3675117" cy="801060"/>
            <a:chOff x="853080" y="4350220"/>
            <a:chExt cx="3675117" cy="801060"/>
          </a:xfrm>
        </p:grpSpPr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0BC1463B-210F-8F50-6CB3-1F16D565F824}"/>
                </a:ext>
              </a:extLst>
            </p:cNvPr>
            <p:cNvGrpSpPr/>
            <p:nvPr/>
          </p:nvGrpSpPr>
          <p:grpSpPr>
            <a:xfrm>
              <a:off x="853080" y="4350220"/>
              <a:ext cx="3675117" cy="801060"/>
              <a:chOff x="0" y="3524667"/>
              <a:chExt cx="3675117" cy="801060"/>
            </a:xfrm>
          </p:grpSpPr>
          <p:sp>
            <p:nvSpPr>
              <p:cNvPr id="34" name="Rectángulo: esquinas redondeadas 33">
                <a:extLst>
                  <a:ext uri="{FF2B5EF4-FFF2-40B4-BE49-F238E27FC236}">
                    <a16:creationId xmlns:a16="http://schemas.microsoft.com/office/drawing/2014/main" id="{C34FD8DC-295C-3F25-4A2E-8C84FEAEE74B}"/>
                  </a:ext>
                </a:extLst>
              </p:cNvPr>
              <p:cNvSpPr/>
              <p:nvPr/>
            </p:nvSpPr>
            <p:spPr>
              <a:xfrm>
                <a:off x="0" y="3524667"/>
                <a:ext cx="3675117" cy="80106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7840713"/>
                  <a:satOff val="-32622"/>
                  <a:lumOff val="7686"/>
                  <a:alphaOff val="0"/>
                </a:schemeClr>
              </a:fillRef>
              <a:effectRef idx="0">
                <a:schemeClr val="accent4">
                  <a:hueOff val="7840713"/>
                  <a:satOff val="-32622"/>
                  <a:lumOff val="768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VE" dirty="0"/>
              </a:p>
            </p:txBody>
          </p:sp>
          <p:sp>
            <p:nvSpPr>
              <p:cNvPr id="35" name="Rectángulo: esquinas redondeadas 16">
                <a:extLst>
                  <a:ext uri="{FF2B5EF4-FFF2-40B4-BE49-F238E27FC236}">
                    <a16:creationId xmlns:a16="http://schemas.microsoft.com/office/drawing/2014/main" id="{2333CC9D-134D-9288-6F0F-96447AE97D01}"/>
                  </a:ext>
                </a:extLst>
              </p:cNvPr>
              <p:cNvSpPr txBox="1"/>
              <p:nvPr/>
            </p:nvSpPr>
            <p:spPr>
              <a:xfrm>
                <a:off x="815129" y="3524667"/>
                <a:ext cx="2859987" cy="80106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marL="0" lvl="0" indent="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s-VE" sz="2400" b="1" kern="1200" dirty="0"/>
                  <a:t>Procesos</a:t>
                </a:r>
              </a:p>
            </p:txBody>
          </p:sp>
        </p:grpSp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F0EA44BC-A16D-475C-9D89-FB1AC6B61125}"/>
                </a:ext>
              </a:extLst>
            </p:cNvPr>
            <p:cNvSpPr/>
            <p:nvPr/>
          </p:nvSpPr>
          <p:spPr>
            <a:xfrm>
              <a:off x="933186" y="4430326"/>
              <a:ext cx="735023" cy="640848"/>
            </a:xfrm>
            <a:prstGeom prst="roundRect">
              <a:avLst>
                <a:gd name="adj" fmla="val 10000"/>
              </a:avLst>
            </a:prstGeom>
            <a:blipFill dpi="0" rotWithShape="1">
              <a:blip r:embed="rId8"/>
              <a:srcRect/>
              <a:stretch>
                <a:fillRect l="23009" t="12204" r="23009" b="12204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tint val="50000"/>
                <a:hueOff val="8630555"/>
                <a:satOff val="-40165"/>
                <a:lumOff val="-1762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VE" dirty="0"/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0F5C64AD-431E-6AF6-F2E7-46F553777AF6}"/>
              </a:ext>
            </a:extLst>
          </p:cNvPr>
          <p:cNvGrpSpPr/>
          <p:nvPr/>
        </p:nvGrpSpPr>
        <p:grpSpPr>
          <a:xfrm>
            <a:off x="7382638" y="895275"/>
            <a:ext cx="3675117" cy="801060"/>
            <a:chOff x="853080" y="5231387"/>
            <a:chExt cx="3675117" cy="801060"/>
          </a:xfrm>
        </p:grpSpPr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D9E29EE9-8967-3645-6232-1864E5524D09}"/>
                </a:ext>
              </a:extLst>
            </p:cNvPr>
            <p:cNvGrpSpPr/>
            <p:nvPr/>
          </p:nvGrpSpPr>
          <p:grpSpPr>
            <a:xfrm>
              <a:off x="853080" y="5231387"/>
              <a:ext cx="3675117" cy="801060"/>
              <a:chOff x="0" y="4405834"/>
              <a:chExt cx="3675117" cy="801060"/>
            </a:xfrm>
          </p:grpSpPr>
          <p:sp>
            <p:nvSpPr>
              <p:cNvPr id="39" name="Rectángulo: esquinas redondeadas 38">
                <a:extLst>
                  <a:ext uri="{FF2B5EF4-FFF2-40B4-BE49-F238E27FC236}">
                    <a16:creationId xmlns:a16="http://schemas.microsoft.com/office/drawing/2014/main" id="{7D87975C-9095-3A99-642F-D7C99034A79F}"/>
                  </a:ext>
                </a:extLst>
              </p:cNvPr>
              <p:cNvSpPr/>
              <p:nvPr/>
            </p:nvSpPr>
            <p:spPr>
              <a:xfrm>
                <a:off x="0" y="4405834"/>
                <a:ext cx="3675117" cy="80106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9800891"/>
                  <a:satOff val="-40777"/>
                  <a:lumOff val="9608"/>
                  <a:alphaOff val="0"/>
                </a:schemeClr>
              </a:fillRef>
              <a:effectRef idx="0">
                <a:schemeClr val="accent4">
                  <a:hueOff val="9800891"/>
                  <a:satOff val="-40777"/>
                  <a:lumOff val="960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VE" dirty="0"/>
              </a:p>
            </p:txBody>
          </p:sp>
          <p:sp>
            <p:nvSpPr>
              <p:cNvPr id="40" name="Rectángulo: esquinas redondeadas 19">
                <a:extLst>
                  <a:ext uri="{FF2B5EF4-FFF2-40B4-BE49-F238E27FC236}">
                    <a16:creationId xmlns:a16="http://schemas.microsoft.com/office/drawing/2014/main" id="{BCB85417-1C3A-D118-6B6B-70972E44DF3B}"/>
                  </a:ext>
                </a:extLst>
              </p:cNvPr>
              <p:cNvSpPr txBox="1"/>
              <p:nvPr/>
            </p:nvSpPr>
            <p:spPr>
              <a:xfrm>
                <a:off x="815129" y="4405834"/>
                <a:ext cx="2859987" cy="80106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marL="0" lvl="0" indent="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s-VE" sz="2400" b="1" kern="1200" dirty="0"/>
                  <a:t>Operaciones</a:t>
                </a:r>
              </a:p>
            </p:txBody>
          </p:sp>
        </p:grpSp>
        <p:sp>
          <p:nvSpPr>
            <p:cNvPr id="38" name="Rectángulo: esquinas redondeadas 37">
              <a:extLst>
                <a:ext uri="{FF2B5EF4-FFF2-40B4-BE49-F238E27FC236}">
                  <a16:creationId xmlns:a16="http://schemas.microsoft.com/office/drawing/2014/main" id="{8800CD0D-B5A4-5B54-CBA3-7FDC1E2ADCF3}"/>
                </a:ext>
              </a:extLst>
            </p:cNvPr>
            <p:cNvSpPr/>
            <p:nvPr/>
          </p:nvSpPr>
          <p:spPr>
            <a:xfrm>
              <a:off x="933186" y="5311493"/>
              <a:ext cx="735023" cy="640848"/>
            </a:xfrm>
            <a:prstGeom prst="roundRect">
              <a:avLst>
                <a:gd name="adj" fmla="val 10000"/>
              </a:avLst>
            </a:prstGeom>
            <a:blipFill dpi="0" rotWithShape="1">
              <a:blip r:embed="rId9"/>
              <a:srcRect/>
              <a:stretch>
                <a:fillRect l="23009" t="12204" r="23009" b="12204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tint val="50000"/>
                <a:hueOff val="10788194"/>
                <a:satOff val="-50206"/>
                <a:lumOff val="-2202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VE" dirty="0"/>
            </a:p>
          </p:txBody>
        </p:sp>
      </p:grpSp>
    </p:spTree>
    <p:extLst>
      <p:ext uri="{BB962C8B-B14F-4D97-AF65-F5344CB8AC3E}">
        <p14:creationId xmlns:p14="http://schemas.microsoft.com/office/powerpoint/2010/main" val="408357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FEB18-0B07-695E-6957-4389C45F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Criterios para “Clean Core”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36A3234-428B-D79A-E3AF-5C5DC25BC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F6D3-3A1A-435B-A4D1-E229A2E0622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937AF2C-05D2-DD49-08ED-71AD37279F81}"/>
              </a:ext>
            </a:extLst>
          </p:cNvPr>
          <p:cNvSpPr/>
          <p:nvPr/>
        </p:nvSpPr>
        <p:spPr>
          <a:xfrm>
            <a:off x="5461980" y="856215"/>
            <a:ext cx="5868000" cy="80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Próximo a la última versión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Próximo a los últimos “Feature Pack Stack (FPS) y Support Pack Stack (SPS)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Solución de Partner de SAP que sigue lineamientos de “Clean Core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224F5B8-D61C-3DCB-F6FC-4DC05183BC34}"/>
              </a:ext>
            </a:extLst>
          </p:cNvPr>
          <p:cNvSpPr/>
          <p:nvPr/>
        </p:nvSpPr>
        <p:spPr>
          <a:xfrm>
            <a:off x="5461980" y="1790116"/>
            <a:ext cx="5868000" cy="80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Extensiones estables para “Upgrade” bajo el modelo de extensibilidad SAP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Solamente extensiones activamente usadas y bien documentadas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Adhesión a estándares de calidad y mejores prácticas de código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se duplica la funcionalidad de SAP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EE349A4-620D-E26F-DA49-535477C45C0D}"/>
              </a:ext>
            </a:extLst>
          </p:cNvPr>
          <p:cNvSpPr/>
          <p:nvPr/>
        </p:nvSpPr>
        <p:spPr>
          <a:xfrm>
            <a:off x="5461980" y="2724017"/>
            <a:ext cx="5868000" cy="80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Interfaces estables para “Upgrade”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Capacidades apropiadas de monitoreo y resolución de errores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Usadas y relevantes 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5CD10AC-925A-EBCC-F30C-5D5EB388CD32}"/>
              </a:ext>
            </a:extLst>
          </p:cNvPr>
          <p:cNvSpPr/>
          <p:nvPr/>
        </p:nvSpPr>
        <p:spPr>
          <a:xfrm>
            <a:off x="5461980" y="3657918"/>
            <a:ext cx="5868000" cy="80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Correctos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Usados y relevantes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7DD8561-26CF-280D-CEBF-96E5E32317F3}"/>
              </a:ext>
            </a:extLst>
          </p:cNvPr>
          <p:cNvSpPr/>
          <p:nvPr/>
        </p:nvSpPr>
        <p:spPr>
          <a:xfrm>
            <a:off x="5432900" y="4602132"/>
            <a:ext cx="5868000" cy="80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Procesos que no sean inconsistentes y tampoco ineficientes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Apalancamiento sobre los procesos recomendados de “SAP Best Practices”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2FE3220-C53F-DEF3-7380-4020BAF6C568}"/>
              </a:ext>
            </a:extLst>
          </p:cNvPr>
          <p:cNvSpPr/>
          <p:nvPr/>
        </p:nvSpPr>
        <p:spPr>
          <a:xfrm>
            <a:off x="5432900" y="5530941"/>
            <a:ext cx="5868000" cy="1083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 Operaciones diarias son planificadas y ejecutadas regularmente para mantenerlas alineadas con los lineamientos anteriores (Integraciones, Datos,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Recepción de información continua de eventos del Ciclo de vida de productos como los “Upgrade” periódicos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Alineación con las ventanas de mantenimiento pre-aprobadas 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FF5404E0-8BEC-A6B3-B92E-5C7F4A80694C}"/>
              </a:ext>
            </a:extLst>
          </p:cNvPr>
          <p:cNvGrpSpPr/>
          <p:nvPr/>
        </p:nvGrpSpPr>
        <p:grpSpPr>
          <a:xfrm>
            <a:off x="1672908" y="857085"/>
            <a:ext cx="3675117" cy="801060"/>
            <a:chOff x="853080" y="825553"/>
            <a:chExt cx="3675117" cy="801060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9599BFA1-F470-189C-D78E-D1DF6BF8F64A}"/>
                </a:ext>
              </a:extLst>
            </p:cNvPr>
            <p:cNvGrpSpPr/>
            <p:nvPr/>
          </p:nvGrpSpPr>
          <p:grpSpPr>
            <a:xfrm>
              <a:off x="853080" y="825553"/>
              <a:ext cx="3675117" cy="801060"/>
              <a:chOff x="0" y="0"/>
              <a:chExt cx="3675117" cy="801060"/>
            </a:xfrm>
          </p:grpSpPr>
          <p:sp>
            <p:nvSpPr>
              <p:cNvPr id="16" name="Rectángulo: esquinas redondeadas 15">
                <a:extLst>
                  <a:ext uri="{FF2B5EF4-FFF2-40B4-BE49-F238E27FC236}">
                    <a16:creationId xmlns:a16="http://schemas.microsoft.com/office/drawing/2014/main" id="{AD80DD69-CDD2-83FD-1B48-6C94C5A93521}"/>
                  </a:ext>
                </a:extLst>
              </p:cNvPr>
              <p:cNvSpPr/>
              <p:nvPr/>
            </p:nvSpPr>
            <p:spPr>
              <a:xfrm>
                <a:off x="0" y="0"/>
                <a:ext cx="3675117" cy="80106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VE" dirty="0"/>
              </a:p>
            </p:txBody>
          </p:sp>
          <p:sp>
            <p:nvSpPr>
              <p:cNvPr id="17" name="Rectángulo: esquinas redondeadas 4">
                <a:extLst>
                  <a:ext uri="{FF2B5EF4-FFF2-40B4-BE49-F238E27FC236}">
                    <a16:creationId xmlns:a16="http://schemas.microsoft.com/office/drawing/2014/main" id="{25E93385-CFE0-E63B-0175-FABC07882E30}"/>
                  </a:ext>
                </a:extLst>
              </p:cNvPr>
              <p:cNvSpPr txBox="1"/>
              <p:nvPr/>
            </p:nvSpPr>
            <p:spPr>
              <a:xfrm>
                <a:off x="815129" y="0"/>
                <a:ext cx="2859987" cy="80106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marL="0" lvl="0" indent="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s-VE" sz="2400" b="1" kern="1200" dirty="0"/>
                  <a:t>Stack del SoftWare</a:t>
                </a:r>
              </a:p>
            </p:txBody>
          </p:sp>
        </p:grpSp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351D2654-FB24-BEB6-F718-58115155EA76}"/>
                </a:ext>
              </a:extLst>
            </p:cNvPr>
            <p:cNvSpPr/>
            <p:nvPr/>
          </p:nvSpPr>
          <p:spPr>
            <a:xfrm>
              <a:off x="933186" y="905659"/>
              <a:ext cx="735023" cy="640848"/>
            </a:xfrm>
            <a:prstGeom prst="roundRect">
              <a:avLst>
                <a:gd name="adj" fmla="val 10000"/>
              </a:avLst>
            </a:prstGeom>
            <a:blipFill dpi="0" rotWithShape="1">
              <a:blip r:embed="rId2"/>
              <a:srcRect/>
              <a:stretch>
                <a:fillRect l="21082" t="9505" r="21082" b="9505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VE" dirty="0"/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E7DD0719-AA49-D482-7291-160506BC47BA}"/>
              </a:ext>
            </a:extLst>
          </p:cNvPr>
          <p:cNvGrpSpPr/>
          <p:nvPr/>
        </p:nvGrpSpPr>
        <p:grpSpPr>
          <a:xfrm>
            <a:off x="1672908" y="1791856"/>
            <a:ext cx="3675117" cy="801060"/>
            <a:chOff x="853080" y="1706719"/>
            <a:chExt cx="3675117" cy="801060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ABD9DCB0-7272-9E3E-FB54-E9A9510C5C37}"/>
                </a:ext>
              </a:extLst>
            </p:cNvPr>
            <p:cNvGrpSpPr/>
            <p:nvPr/>
          </p:nvGrpSpPr>
          <p:grpSpPr>
            <a:xfrm>
              <a:off x="853080" y="1706719"/>
              <a:ext cx="3675117" cy="801060"/>
              <a:chOff x="0" y="881166"/>
              <a:chExt cx="3675117" cy="801060"/>
            </a:xfrm>
          </p:grpSpPr>
          <p:sp>
            <p:nvSpPr>
              <p:cNvPr id="21" name="Rectángulo: esquinas redondeadas 20">
                <a:extLst>
                  <a:ext uri="{FF2B5EF4-FFF2-40B4-BE49-F238E27FC236}">
                    <a16:creationId xmlns:a16="http://schemas.microsoft.com/office/drawing/2014/main" id="{536A3DDC-3FB0-C067-13A0-AEC04B6A6CCC}"/>
                  </a:ext>
                </a:extLst>
              </p:cNvPr>
              <p:cNvSpPr/>
              <p:nvPr/>
            </p:nvSpPr>
            <p:spPr>
              <a:xfrm>
                <a:off x="0" y="881166"/>
                <a:ext cx="3675117" cy="80106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1960178"/>
                  <a:satOff val="-8155"/>
                  <a:lumOff val="1922"/>
                  <a:alphaOff val="0"/>
                </a:schemeClr>
              </a:fillRef>
              <a:effectRef idx="0">
                <a:schemeClr val="accent4">
                  <a:hueOff val="1960178"/>
                  <a:satOff val="-8155"/>
                  <a:lumOff val="1922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VE" dirty="0"/>
              </a:p>
            </p:txBody>
          </p:sp>
          <p:sp>
            <p:nvSpPr>
              <p:cNvPr id="22" name="Rectángulo: esquinas redondeadas 7">
                <a:extLst>
                  <a:ext uri="{FF2B5EF4-FFF2-40B4-BE49-F238E27FC236}">
                    <a16:creationId xmlns:a16="http://schemas.microsoft.com/office/drawing/2014/main" id="{201A849E-50CE-171E-7367-F458A516DDC8}"/>
                  </a:ext>
                </a:extLst>
              </p:cNvPr>
              <p:cNvSpPr txBox="1"/>
              <p:nvPr/>
            </p:nvSpPr>
            <p:spPr>
              <a:xfrm>
                <a:off x="815129" y="881166"/>
                <a:ext cx="2859987" cy="80106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marL="0" lvl="0" indent="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s-VE" sz="2400" b="1" kern="1200" dirty="0"/>
                  <a:t>Extensibilidad</a:t>
                </a:r>
              </a:p>
            </p:txBody>
          </p:sp>
        </p:grpSp>
        <p:sp>
          <p:nvSpPr>
            <p:cNvPr id="20" name="Rectángulo: esquinas redondeadas 19">
              <a:extLst>
                <a:ext uri="{FF2B5EF4-FFF2-40B4-BE49-F238E27FC236}">
                  <a16:creationId xmlns:a16="http://schemas.microsoft.com/office/drawing/2014/main" id="{3B300D12-4A1E-C10B-DA42-7B028D232FE7}"/>
                </a:ext>
              </a:extLst>
            </p:cNvPr>
            <p:cNvSpPr/>
            <p:nvPr/>
          </p:nvSpPr>
          <p:spPr>
            <a:xfrm>
              <a:off x="933186" y="1786826"/>
              <a:ext cx="735023" cy="640848"/>
            </a:xfrm>
            <a:prstGeom prst="roundRect">
              <a:avLst>
                <a:gd name="adj" fmla="val 10000"/>
              </a:avLst>
            </a:prstGeom>
            <a:blipFill dpi="0" rotWithShape="1">
              <a:blip r:embed="rId3"/>
              <a:srcRect/>
              <a:stretch>
                <a:fillRect l="15298" t="1406" r="15298" b="1406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tint val="50000"/>
                <a:hueOff val="2157639"/>
                <a:satOff val="-10041"/>
                <a:lumOff val="-44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VE" dirty="0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2CDA6F9-80D4-AFD1-BE45-CAA7C48740F8}"/>
              </a:ext>
            </a:extLst>
          </p:cNvPr>
          <p:cNvGrpSpPr/>
          <p:nvPr/>
        </p:nvGrpSpPr>
        <p:grpSpPr>
          <a:xfrm>
            <a:off x="1672908" y="2726627"/>
            <a:ext cx="3675117" cy="801060"/>
            <a:chOff x="853080" y="2587886"/>
            <a:chExt cx="3675117" cy="801060"/>
          </a:xfrm>
        </p:grpSpPr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3AC19D81-FB14-1359-6E82-B5131001F97C}"/>
                </a:ext>
              </a:extLst>
            </p:cNvPr>
            <p:cNvGrpSpPr/>
            <p:nvPr/>
          </p:nvGrpSpPr>
          <p:grpSpPr>
            <a:xfrm>
              <a:off x="853080" y="2587886"/>
              <a:ext cx="3675117" cy="801060"/>
              <a:chOff x="0" y="1762333"/>
              <a:chExt cx="3675117" cy="801060"/>
            </a:xfrm>
          </p:grpSpPr>
          <p:sp>
            <p:nvSpPr>
              <p:cNvPr id="26" name="Rectángulo: esquinas redondeadas 25">
                <a:extLst>
                  <a:ext uri="{FF2B5EF4-FFF2-40B4-BE49-F238E27FC236}">
                    <a16:creationId xmlns:a16="http://schemas.microsoft.com/office/drawing/2014/main" id="{ACF7AFA7-EFC3-B101-92CE-6EB2901BB0BA}"/>
                  </a:ext>
                </a:extLst>
              </p:cNvPr>
              <p:cNvSpPr/>
              <p:nvPr/>
            </p:nvSpPr>
            <p:spPr>
              <a:xfrm>
                <a:off x="0" y="1762333"/>
                <a:ext cx="3675117" cy="80106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3920356"/>
                  <a:satOff val="-16311"/>
                  <a:lumOff val="3843"/>
                  <a:alphaOff val="0"/>
                </a:schemeClr>
              </a:fillRef>
              <a:effectRef idx="0">
                <a:schemeClr val="accent4">
                  <a:hueOff val="3920356"/>
                  <a:satOff val="-16311"/>
                  <a:lumOff val="3843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VE" dirty="0"/>
              </a:p>
            </p:txBody>
          </p:sp>
          <p:sp>
            <p:nvSpPr>
              <p:cNvPr id="27" name="Rectángulo: esquinas redondeadas 10">
                <a:extLst>
                  <a:ext uri="{FF2B5EF4-FFF2-40B4-BE49-F238E27FC236}">
                    <a16:creationId xmlns:a16="http://schemas.microsoft.com/office/drawing/2014/main" id="{D427408D-6F43-0695-D550-894F9BD1263A}"/>
                  </a:ext>
                </a:extLst>
              </p:cNvPr>
              <p:cNvSpPr txBox="1"/>
              <p:nvPr/>
            </p:nvSpPr>
            <p:spPr>
              <a:xfrm>
                <a:off x="815129" y="1762333"/>
                <a:ext cx="2859987" cy="80106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marL="0" lvl="0" indent="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s-VE" sz="2400" b="1" kern="1200" dirty="0"/>
                  <a:t>Integraciones</a:t>
                </a:r>
              </a:p>
            </p:txBody>
          </p:sp>
        </p:grpSp>
        <p:sp>
          <p:nvSpPr>
            <p:cNvPr id="25" name="Rectángulo: esquinas redondeadas 24">
              <a:extLst>
                <a:ext uri="{FF2B5EF4-FFF2-40B4-BE49-F238E27FC236}">
                  <a16:creationId xmlns:a16="http://schemas.microsoft.com/office/drawing/2014/main" id="{7F5A4274-8525-DDE0-4A99-F9C5692A603C}"/>
                </a:ext>
              </a:extLst>
            </p:cNvPr>
            <p:cNvSpPr/>
            <p:nvPr/>
          </p:nvSpPr>
          <p:spPr>
            <a:xfrm>
              <a:off x="933186" y="2667992"/>
              <a:ext cx="735023" cy="640848"/>
            </a:xfrm>
            <a:prstGeom prst="roundRect">
              <a:avLst>
                <a:gd name="adj" fmla="val 10000"/>
              </a:avLst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 l="11442" t="-3993" r="11442" b="-3993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tint val="50000"/>
                <a:hueOff val="4315278"/>
                <a:satOff val="-20082"/>
                <a:lumOff val="-881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VE" dirty="0"/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D8BE6299-A096-1B52-0146-4404CCDE35B3}"/>
              </a:ext>
            </a:extLst>
          </p:cNvPr>
          <p:cNvGrpSpPr/>
          <p:nvPr/>
        </p:nvGrpSpPr>
        <p:grpSpPr>
          <a:xfrm>
            <a:off x="1672908" y="3661398"/>
            <a:ext cx="3675117" cy="801060"/>
            <a:chOff x="853080" y="3469053"/>
            <a:chExt cx="3675117" cy="801060"/>
          </a:xfrm>
        </p:grpSpPr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5794710F-61CC-1C3F-DECD-02CB9C4AF58B}"/>
                </a:ext>
              </a:extLst>
            </p:cNvPr>
            <p:cNvGrpSpPr/>
            <p:nvPr/>
          </p:nvGrpSpPr>
          <p:grpSpPr>
            <a:xfrm>
              <a:off x="853080" y="3469053"/>
              <a:ext cx="3675117" cy="801060"/>
              <a:chOff x="0" y="2643500"/>
              <a:chExt cx="3675117" cy="801060"/>
            </a:xfrm>
          </p:grpSpPr>
          <p:sp>
            <p:nvSpPr>
              <p:cNvPr id="31" name="Rectángulo: esquinas redondeadas 30">
                <a:extLst>
                  <a:ext uri="{FF2B5EF4-FFF2-40B4-BE49-F238E27FC236}">
                    <a16:creationId xmlns:a16="http://schemas.microsoft.com/office/drawing/2014/main" id="{57A37EC1-4709-A232-E866-4738F795949C}"/>
                  </a:ext>
                </a:extLst>
              </p:cNvPr>
              <p:cNvSpPr/>
              <p:nvPr/>
            </p:nvSpPr>
            <p:spPr>
              <a:xfrm>
                <a:off x="0" y="2643500"/>
                <a:ext cx="3675117" cy="80106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5880535"/>
                  <a:satOff val="-24466"/>
                  <a:lumOff val="5765"/>
                  <a:alphaOff val="0"/>
                </a:schemeClr>
              </a:fillRef>
              <a:effectRef idx="0">
                <a:schemeClr val="accent4">
                  <a:hueOff val="5880535"/>
                  <a:satOff val="-24466"/>
                  <a:lumOff val="5765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VE" dirty="0"/>
              </a:p>
            </p:txBody>
          </p:sp>
          <p:sp>
            <p:nvSpPr>
              <p:cNvPr id="32" name="Rectángulo: esquinas redondeadas 13">
                <a:extLst>
                  <a:ext uri="{FF2B5EF4-FFF2-40B4-BE49-F238E27FC236}">
                    <a16:creationId xmlns:a16="http://schemas.microsoft.com/office/drawing/2014/main" id="{5D0EAE66-9CC5-8D89-1D2E-8D1775030417}"/>
                  </a:ext>
                </a:extLst>
              </p:cNvPr>
              <p:cNvSpPr txBox="1"/>
              <p:nvPr/>
            </p:nvSpPr>
            <p:spPr>
              <a:xfrm>
                <a:off x="815129" y="2643500"/>
                <a:ext cx="2859987" cy="80106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marL="0" lvl="0" indent="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s-VE" sz="2400" b="1" kern="1200" dirty="0"/>
                  <a:t>Datos</a:t>
                </a:r>
              </a:p>
            </p:txBody>
          </p:sp>
        </p:grpSp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42C47468-FE51-0048-43D9-750B8FE45696}"/>
                </a:ext>
              </a:extLst>
            </p:cNvPr>
            <p:cNvSpPr/>
            <p:nvPr/>
          </p:nvSpPr>
          <p:spPr>
            <a:xfrm>
              <a:off x="933186" y="3549159"/>
              <a:ext cx="735023" cy="640848"/>
            </a:xfrm>
            <a:prstGeom prst="roundRect">
              <a:avLst>
                <a:gd name="adj" fmla="val 10000"/>
              </a:avLst>
            </a:prstGeom>
            <a:blipFill dpi="0" rotWithShape="1">
              <a:blip r:embed="rId6"/>
              <a:srcRect/>
              <a:stretch>
                <a:fillRect l="23009" t="12204" r="23009" b="12204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tint val="50000"/>
                <a:hueOff val="6472917"/>
                <a:satOff val="-30124"/>
                <a:lumOff val="-1321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VE" dirty="0"/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54DDCA68-7F81-234B-FADA-791CEF989AC2}"/>
              </a:ext>
            </a:extLst>
          </p:cNvPr>
          <p:cNvGrpSpPr/>
          <p:nvPr/>
        </p:nvGrpSpPr>
        <p:grpSpPr>
          <a:xfrm>
            <a:off x="1672908" y="4596169"/>
            <a:ext cx="3675117" cy="801060"/>
            <a:chOff x="853080" y="4350220"/>
            <a:chExt cx="3675117" cy="801060"/>
          </a:xfrm>
        </p:grpSpPr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FAB10D3D-181F-5963-AEDF-72096C7E595D}"/>
                </a:ext>
              </a:extLst>
            </p:cNvPr>
            <p:cNvGrpSpPr/>
            <p:nvPr/>
          </p:nvGrpSpPr>
          <p:grpSpPr>
            <a:xfrm>
              <a:off x="853080" y="4350220"/>
              <a:ext cx="3675117" cy="801060"/>
              <a:chOff x="0" y="3524667"/>
              <a:chExt cx="3675117" cy="801060"/>
            </a:xfrm>
          </p:grpSpPr>
          <p:sp>
            <p:nvSpPr>
              <p:cNvPr id="36" name="Rectángulo: esquinas redondeadas 35">
                <a:extLst>
                  <a:ext uri="{FF2B5EF4-FFF2-40B4-BE49-F238E27FC236}">
                    <a16:creationId xmlns:a16="http://schemas.microsoft.com/office/drawing/2014/main" id="{8180BD39-749F-18D0-ABF4-B0F00A690B66}"/>
                  </a:ext>
                </a:extLst>
              </p:cNvPr>
              <p:cNvSpPr/>
              <p:nvPr/>
            </p:nvSpPr>
            <p:spPr>
              <a:xfrm>
                <a:off x="0" y="3524667"/>
                <a:ext cx="3675117" cy="80106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7840713"/>
                  <a:satOff val="-32622"/>
                  <a:lumOff val="7686"/>
                  <a:alphaOff val="0"/>
                </a:schemeClr>
              </a:fillRef>
              <a:effectRef idx="0">
                <a:schemeClr val="accent4">
                  <a:hueOff val="7840713"/>
                  <a:satOff val="-32622"/>
                  <a:lumOff val="768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VE" dirty="0"/>
              </a:p>
            </p:txBody>
          </p:sp>
          <p:sp>
            <p:nvSpPr>
              <p:cNvPr id="37" name="Rectángulo: esquinas redondeadas 16">
                <a:extLst>
                  <a:ext uri="{FF2B5EF4-FFF2-40B4-BE49-F238E27FC236}">
                    <a16:creationId xmlns:a16="http://schemas.microsoft.com/office/drawing/2014/main" id="{0701B53D-750A-CF08-E743-14E8F4B3592A}"/>
                  </a:ext>
                </a:extLst>
              </p:cNvPr>
              <p:cNvSpPr txBox="1"/>
              <p:nvPr/>
            </p:nvSpPr>
            <p:spPr>
              <a:xfrm>
                <a:off x="815129" y="3524667"/>
                <a:ext cx="2859987" cy="80106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marL="0" lvl="0" indent="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s-VE" sz="2400" b="1" kern="1200" dirty="0"/>
                  <a:t>Procesos</a:t>
                </a:r>
              </a:p>
            </p:txBody>
          </p:sp>
        </p:grpSp>
        <p:sp>
          <p:nvSpPr>
            <p:cNvPr id="35" name="Rectángulo: esquinas redondeadas 34">
              <a:extLst>
                <a:ext uri="{FF2B5EF4-FFF2-40B4-BE49-F238E27FC236}">
                  <a16:creationId xmlns:a16="http://schemas.microsoft.com/office/drawing/2014/main" id="{FB9893D9-2F28-D2CD-E487-8A89C970CC33}"/>
                </a:ext>
              </a:extLst>
            </p:cNvPr>
            <p:cNvSpPr/>
            <p:nvPr/>
          </p:nvSpPr>
          <p:spPr>
            <a:xfrm>
              <a:off x="933186" y="4430326"/>
              <a:ext cx="735023" cy="640848"/>
            </a:xfrm>
            <a:prstGeom prst="roundRect">
              <a:avLst>
                <a:gd name="adj" fmla="val 10000"/>
              </a:avLst>
            </a:prstGeom>
            <a:blipFill dpi="0" rotWithShape="1">
              <a:blip r:embed="rId7"/>
              <a:srcRect/>
              <a:stretch>
                <a:fillRect l="23009" t="12204" r="23009" b="12204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tint val="50000"/>
                <a:hueOff val="8630555"/>
                <a:satOff val="-40165"/>
                <a:lumOff val="-1762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VE" dirty="0"/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7389AD64-D808-0E32-E1F4-A25A1E2B5D71}"/>
              </a:ext>
            </a:extLst>
          </p:cNvPr>
          <p:cNvGrpSpPr/>
          <p:nvPr/>
        </p:nvGrpSpPr>
        <p:grpSpPr>
          <a:xfrm>
            <a:off x="1672908" y="5530941"/>
            <a:ext cx="3675117" cy="801060"/>
            <a:chOff x="853080" y="5231387"/>
            <a:chExt cx="3675117" cy="801060"/>
          </a:xfrm>
        </p:grpSpPr>
        <p:grpSp>
          <p:nvGrpSpPr>
            <p:cNvPr id="39" name="Grupo 38">
              <a:extLst>
                <a:ext uri="{FF2B5EF4-FFF2-40B4-BE49-F238E27FC236}">
                  <a16:creationId xmlns:a16="http://schemas.microsoft.com/office/drawing/2014/main" id="{FC3E2A8F-45AE-5C09-BECD-59D525B6AF8B}"/>
                </a:ext>
              </a:extLst>
            </p:cNvPr>
            <p:cNvGrpSpPr/>
            <p:nvPr/>
          </p:nvGrpSpPr>
          <p:grpSpPr>
            <a:xfrm>
              <a:off x="853080" y="5231387"/>
              <a:ext cx="3675117" cy="801060"/>
              <a:chOff x="0" y="4405834"/>
              <a:chExt cx="3675117" cy="801060"/>
            </a:xfrm>
          </p:grpSpPr>
          <p:sp>
            <p:nvSpPr>
              <p:cNvPr id="41" name="Rectángulo: esquinas redondeadas 40">
                <a:extLst>
                  <a:ext uri="{FF2B5EF4-FFF2-40B4-BE49-F238E27FC236}">
                    <a16:creationId xmlns:a16="http://schemas.microsoft.com/office/drawing/2014/main" id="{20F46BC9-67C6-B9EE-D90D-A9D1F11C4209}"/>
                  </a:ext>
                </a:extLst>
              </p:cNvPr>
              <p:cNvSpPr/>
              <p:nvPr/>
            </p:nvSpPr>
            <p:spPr>
              <a:xfrm>
                <a:off x="0" y="4405834"/>
                <a:ext cx="3675117" cy="80106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9800891"/>
                  <a:satOff val="-40777"/>
                  <a:lumOff val="9608"/>
                  <a:alphaOff val="0"/>
                </a:schemeClr>
              </a:fillRef>
              <a:effectRef idx="0">
                <a:schemeClr val="accent4">
                  <a:hueOff val="9800891"/>
                  <a:satOff val="-40777"/>
                  <a:lumOff val="960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s-VE" dirty="0"/>
              </a:p>
            </p:txBody>
          </p:sp>
          <p:sp>
            <p:nvSpPr>
              <p:cNvPr id="42" name="Rectángulo: esquinas redondeadas 19">
                <a:extLst>
                  <a:ext uri="{FF2B5EF4-FFF2-40B4-BE49-F238E27FC236}">
                    <a16:creationId xmlns:a16="http://schemas.microsoft.com/office/drawing/2014/main" id="{006BB323-2BE3-F859-61EB-90C09D18EE47}"/>
                  </a:ext>
                </a:extLst>
              </p:cNvPr>
              <p:cNvSpPr txBox="1"/>
              <p:nvPr/>
            </p:nvSpPr>
            <p:spPr>
              <a:xfrm>
                <a:off x="815129" y="4405834"/>
                <a:ext cx="2859987" cy="80106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91440" rIns="91440" bIns="91440" numCol="1" spcCol="1270" anchor="ctr" anchorCtr="0">
                <a:noAutofit/>
              </a:bodyPr>
              <a:lstStyle/>
              <a:p>
                <a:pPr marL="0" lvl="0" indent="0" algn="l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s-VE" sz="2400" b="1" kern="1200" dirty="0"/>
                  <a:t>Operaciones</a:t>
                </a:r>
              </a:p>
            </p:txBody>
          </p:sp>
        </p:grpSp>
        <p:sp>
          <p:nvSpPr>
            <p:cNvPr id="40" name="Rectángulo: esquinas redondeadas 39">
              <a:extLst>
                <a:ext uri="{FF2B5EF4-FFF2-40B4-BE49-F238E27FC236}">
                  <a16:creationId xmlns:a16="http://schemas.microsoft.com/office/drawing/2014/main" id="{B9965500-6B4F-FEFA-44A3-441458986374}"/>
                </a:ext>
              </a:extLst>
            </p:cNvPr>
            <p:cNvSpPr/>
            <p:nvPr/>
          </p:nvSpPr>
          <p:spPr>
            <a:xfrm>
              <a:off x="933186" y="5311493"/>
              <a:ext cx="735023" cy="640848"/>
            </a:xfrm>
            <a:prstGeom prst="roundRect">
              <a:avLst>
                <a:gd name="adj" fmla="val 10000"/>
              </a:avLst>
            </a:prstGeom>
            <a:blipFill dpi="0" rotWithShape="1">
              <a:blip r:embed="rId8"/>
              <a:srcRect/>
              <a:stretch>
                <a:fillRect l="23009" t="12204" r="23009" b="12204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tint val="50000"/>
                <a:hueOff val="10788194"/>
                <a:satOff val="-50206"/>
                <a:lumOff val="-2202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VE" dirty="0"/>
            </a:p>
          </p:txBody>
        </p:sp>
      </p:grp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A0C2B611-AB2B-BC11-2A43-34AC6ED0828A}"/>
              </a:ext>
            </a:extLst>
          </p:cNvPr>
          <p:cNvCxnSpPr>
            <a:cxnSpLocks/>
          </p:cNvCxnSpPr>
          <p:nvPr/>
        </p:nvCxnSpPr>
        <p:spPr>
          <a:xfrm>
            <a:off x="1751738" y="1721209"/>
            <a:ext cx="9612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92CB0718-7058-700E-3D80-B78DC150D0B2}"/>
              </a:ext>
            </a:extLst>
          </p:cNvPr>
          <p:cNvCxnSpPr>
            <a:cxnSpLocks/>
          </p:cNvCxnSpPr>
          <p:nvPr/>
        </p:nvCxnSpPr>
        <p:spPr>
          <a:xfrm>
            <a:off x="1751738" y="2646119"/>
            <a:ext cx="9612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D0E5A8F9-81CD-288F-C762-3EEBCBC30EBC}"/>
              </a:ext>
            </a:extLst>
          </p:cNvPr>
          <p:cNvCxnSpPr>
            <a:cxnSpLocks/>
          </p:cNvCxnSpPr>
          <p:nvPr/>
        </p:nvCxnSpPr>
        <p:spPr>
          <a:xfrm>
            <a:off x="1751738" y="3586789"/>
            <a:ext cx="9612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198D9E28-0ACD-5A13-703C-33B83715CDA2}"/>
              </a:ext>
            </a:extLst>
          </p:cNvPr>
          <p:cNvCxnSpPr>
            <a:cxnSpLocks/>
          </p:cNvCxnSpPr>
          <p:nvPr/>
        </p:nvCxnSpPr>
        <p:spPr>
          <a:xfrm>
            <a:off x="1751738" y="4543226"/>
            <a:ext cx="9612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CA93CC06-6B80-1CD6-EA0F-CB519167C135}"/>
              </a:ext>
            </a:extLst>
          </p:cNvPr>
          <p:cNvCxnSpPr>
            <a:cxnSpLocks/>
          </p:cNvCxnSpPr>
          <p:nvPr/>
        </p:nvCxnSpPr>
        <p:spPr>
          <a:xfrm>
            <a:off x="1751738" y="5452378"/>
            <a:ext cx="9612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83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7A1A75D-306A-129B-FF72-35EE09DA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F6D3-3A1A-435B-A4D1-E229A2E06224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27047B5F-DE91-A833-833E-9B7377DB3E02}"/>
              </a:ext>
            </a:extLst>
          </p:cNvPr>
          <p:cNvGrpSpPr/>
          <p:nvPr/>
        </p:nvGrpSpPr>
        <p:grpSpPr>
          <a:xfrm>
            <a:off x="2173437" y="1706730"/>
            <a:ext cx="7845126" cy="3444539"/>
            <a:chOff x="1014212" y="1895913"/>
            <a:chExt cx="7845126" cy="3444539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6281A907-E93C-BEB3-88C8-1D90D6140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4212" y="1895913"/>
              <a:ext cx="3237257" cy="3444539"/>
            </a:xfrm>
            <a:prstGeom prst="rect">
              <a:avLst/>
            </a:prstGeom>
          </p:spPr>
        </p:pic>
        <p:sp>
          <p:nvSpPr>
            <p:cNvPr id="8" name="Título 1">
              <a:extLst>
                <a:ext uri="{FF2B5EF4-FFF2-40B4-BE49-F238E27FC236}">
                  <a16:creationId xmlns:a16="http://schemas.microsoft.com/office/drawing/2014/main" id="{B20EE57F-B9CC-6C50-5A62-27295FE64AFD}"/>
                </a:ext>
              </a:extLst>
            </p:cNvPr>
            <p:cNvSpPr txBox="1">
              <a:spLocks/>
            </p:cNvSpPr>
            <p:nvPr/>
          </p:nvSpPr>
          <p:spPr>
            <a:xfrm>
              <a:off x="4251469" y="2736558"/>
              <a:ext cx="4607869" cy="1260000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2400" b="1" kern="1200" smtClean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defRPr>
              </a:lvl1pPr>
            </a:lstStyle>
            <a:p>
              <a:pPr algn="r"/>
              <a:r>
                <a:rPr lang="es-VE" sz="3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Extensibilidad de SAP S/4HANA</a:t>
              </a: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632F8882-615F-EE10-810B-7B5F7A48FA42}"/>
                </a:ext>
              </a:extLst>
            </p:cNvPr>
            <p:cNvSpPr/>
            <p:nvPr/>
          </p:nvSpPr>
          <p:spPr>
            <a:xfrm>
              <a:off x="2309648" y="2799000"/>
              <a:ext cx="646386" cy="567558"/>
            </a:xfrm>
            <a:prstGeom prst="ellipse">
              <a:avLst/>
            </a:prstGeom>
            <a:solidFill>
              <a:srgbClr val="ED7D31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72 Black" panose="020B0A04030603020204" pitchFamily="34" charset="0"/>
                  <a:cs typeface="72 Black" panose="020B0A04030603020204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205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FEB18-0B07-695E-6957-4389C45F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Guía general para Extensibilidad de SAP S/4HANA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36A3234-428B-D79A-E3AF-5C5DC25BC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F6D3-3A1A-435B-A4D1-E229A2E06224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ACF5380-DB6A-CA35-08D4-D562801DB720}"/>
              </a:ext>
            </a:extLst>
          </p:cNvPr>
          <p:cNvSpPr/>
          <p:nvPr/>
        </p:nvSpPr>
        <p:spPr>
          <a:xfrm>
            <a:off x="1037586" y="1087820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V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Adaptar objetos estándar de S/4HANA e Interfaces de Usuario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096B497-2B01-7966-F519-2F7BE553F5E7}"/>
              </a:ext>
            </a:extLst>
          </p:cNvPr>
          <p:cNvSpPr/>
          <p:nvPr/>
        </p:nvSpPr>
        <p:spPr>
          <a:xfrm>
            <a:off x="2269986" y="1087820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V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Construir objetos e Interfaces propias sobre SAP S/4HANA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8CC4C8E-1AF2-FC37-2379-202BCA33BC2A}"/>
              </a:ext>
            </a:extLst>
          </p:cNvPr>
          <p:cNvSpPr/>
          <p:nvPr/>
        </p:nvSpPr>
        <p:spPr>
          <a:xfrm>
            <a:off x="8904894" y="1087820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V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Crear Aplicaciones Multi-Tenant SaaS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3E856859-A024-CEF8-3743-A79013159E30}"/>
              </a:ext>
            </a:extLst>
          </p:cNvPr>
          <p:cNvSpPr/>
          <p:nvPr/>
        </p:nvSpPr>
        <p:spPr>
          <a:xfrm>
            <a:off x="5207694" y="1087820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V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Automatizar procesos a través de Sistema </a:t>
            </a:r>
          </a:p>
          <a:p>
            <a:pPr algn="ctr"/>
            <a:r>
              <a:rPr lang="es-V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Back-end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D5F391A6-B42A-0292-5F0A-B8E7BDE2FA65}"/>
              </a:ext>
            </a:extLst>
          </p:cNvPr>
          <p:cNvSpPr/>
          <p:nvPr/>
        </p:nvSpPr>
        <p:spPr>
          <a:xfrm>
            <a:off x="6440094" y="1087820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V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Construir Aplicaciones Web y móviles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64AB6288-69F2-636F-67E4-9EBFBE69A0C4}"/>
              </a:ext>
            </a:extLst>
          </p:cNvPr>
          <p:cNvSpPr/>
          <p:nvPr/>
        </p:nvSpPr>
        <p:spPr>
          <a:xfrm>
            <a:off x="7672494" y="1087820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V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Desarrollar Aplicaciones de Negocio y Servicios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1958AABC-A68A-BE08-244A-7AE62FED38EF}"/>
              </a:ext>
            </a:extLst>
          </p:cNvPr>
          <p:cNvSpPr/>
          <p:nvPr/>
        </p:nvSpPr>
        <p:spPr>
          <a:xfrm>
            <a:off x="3502386" y="1087820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V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Exponer objetos de SAP S/4HANA como API personalizada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E38B3B1B-587A-7321-C78B-09389ADBEC0A}"/>
              </a:ext>
            </a:extLst>
          </p:cNvPr>
          <p:cNvSpPr/>
          <p:nvPr/>
        </p:nvSpPr>
        <p:spPr>
          <a:xfrm>
            <a:off x="10468308" y="1087820"/>
            <a:ext cx="108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V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Crear LOB a través de extensiones </a:t>
            </a:r>
          </a:p>
          <a:p>
            <a:pPr algn="ctr"/>
            <a:r>
              <a:rPr lang="es-V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In-App</a:t>
            </a:r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FC940D47-E290-DA5C-F034-F3D80A887BD1}"/>
              </a:ext>
            </a:extLst>
          </p:cNvPr>
          <p:cNvCxnSpPr/>
          <p:nvPr/>
        </p:nvCxnSpPr>
        <p:spPr>
          <a:xfrm>
            <a:off x="4981909" y="1087820"/>
            <a:ext cx="0" cy="468000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4AD4142F-CD15-6DC6-30CD-2BA0C5833EBC}"/>
              </a:ext>
            </a:extLst>
          </p:cNvPr>
          <p:cNvCxnSpPr/>
          <p:nvPr/>
        </p:nvCxnSpPr>
        <p:spPr>
          <a:xfrm>
            <a:off x="10226570" y="1087820"/>
            <a:ext cx="0" cy="468000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echa: hacia abajo 58">
            <a:extLst>
              <a:ext uri="{FF2B5EF4-FFF2-40B4-BE49-F238E27FC236}">
                <a16:creationId xmlns:a16="http://schemas.microsoft.com/office/drawing/2014/main" id="{58186683-72DC-C436-6A23-4E99962361D7}"/>
              </a:ext>
            </a:extLst>
          </p:cNvPr>
          <p:cNvSpPr/>
          <p:nvPr/>
        </p:nvSpPr>
        <p:spPr>
          <a:xfrm>
            <a:off x="1419931" y="2183586"/>
            <a:ext cx="315310" cy="189187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s-V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0" name="Flecha: hacia abajo 59">
            <a:extLst>
              <a:ext uri="{FF2B5EF4-FFF2-40B4-BE49-F238E27FC236}">
                <a16:creationId xmlns:a16="http://schemas.microsoft.com/office/drawing/2014/main" id="{5E8184DF-2933-639B-3FC1-0683CE0C67B9}"/>
              </a:ext>
            </a:extLst>
          </p:cNvPr>
          <p:cNvSpPr/>
          <p:nvPr/>
        </p:nvSpPr>
        <p:spPr>
          <a:xfrm>
            <a:off x="2652331" y="2191531"/>
            <a:ext cx="315310" cy="189187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s-V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Flecha: hacia abajo 60">
            <a:extLst>
              <a:ext uri="{FF2B5EF4-FFF2-40B4-BE49-F238E27FC236}">
                <a16:creationId xmlns:a16="http://schemas.microsoft.com/office/drawing/2014/main" id="{28D37CEE-CDF5-7BA1-B911-477B5E8ADE83}"/>
              </a:ext>
            </a:extLst>
          </p:cNvPr>
          <p:cNvSpPr/>
          <p:nvPr/>
        </p:nvSpPr>
        <p:spPr>
          <a:xfrm>
            <a:off x="3884731" y="2167944"/>
            <a:ext cx="315310" cy="189187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s-V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Flecha: hacia abajo 61">
            <a:extLst>
              <a:ext uri="{FF2B5EF4-FFF2-40B4-BE49-F238E27FC236}">
                <a16:creationId xmlns:a16="http://schemas.microsoft.com/office/drawing/2014/main" id="{430A6984-3A3E-4B10-FDAE-828306FD1D6E}"/>
              </a:ext>
            </a:extLst>
          </p:cNvPr>
          <p:cNvSpPr/>
          <p:nvPr/>
        </p:nvSpPr>
        <p:spPr>
          <a:xfrm>
            <a:off x="5609685" y="2167820"/>
            <a:ext cx="315310" cy="18918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s-V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Flecha: hacia abajo 62">
            <a:extLst>
              <a:ext uri="{FF2B5EF4-FFF2-40B4-BE49-F238E27FC236}">
                <a16:creationId xmlns:a16="http://schemas.microsoft.com/office/drawing/2014/main" id="{503DD17D-7A98-9CE7-E9E8-ABDD3C61A2B8}"/>
              </a:ext>
            </a:extLst>
          </p:cNvPr>
          <p:cNvSpPr/>
          <p:nvPr/>
        </p:nvSpPr>
        <p:spPr>
          <a:xfrm>
            <a:off x="6849909" y="2194092"/>
            <a:ext cx="315310" cy="18918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s-V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Flecha: hacia abajo 63">
            <a:extLst>
              <a:ext uri="{FF2B5EF4-FFF2-40B4-BE49-F238E27FC236}">
                <a16:creationId xmlns:a16="http://schemas.microsoft.com/office/drawing/2014/main" id="{519A53B9-8BC2-C47F-1B22-8C7D9373B6B0}"/>
              </a:ext>
            </a:extLst>
          </p:cNvPr>
          <p:cNvSpPr/>
          <p:nvPr/>
        </p:nvSpPr>
        <p:spPr>
          <a:xfrm>
            <a:off x="8048095" y="2178328"/>
            <a:ext cx="315310" cy="189187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s-V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Flecha: hacia abajo 64">
            <a:extLst>
              <a:ext uri="{FF2B5EF4-FFF2-40B4-BE49-F238E27FC236}">
                <a16:creationId xmlns:a16="http://schemas.microsoft.com/office/drawing/2014/main" id="{C9B4D02E-3C40-F5A6-C0C8-55FEF94C065B}"/>
              </a:ext>
            </a:extLst>
          </p:cNvPr>
          <p:cNvSpPr/>
          <p:nvPr/>
        </p:nvSpPr>
        <p:spPr>
          <a:xfrm>
            <a:off x="9288319" y="2173068"/>
            <a:ext cx="315310" cy="189187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s-V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Enchufe - Iconos gratis de">
            <a:extLst>
              <a:ext uri="{FF2B5EF4-FFF2-40B4-BE49-F238E27FC236}">
                <a16:creationId xmlns:a16="http://schemas.microsoft.com/office/drawing/2014/main" id="{D660A94E-FDC1-C9B9-CAED-E1F0F69EE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602" y="3596847"/>
            <a:ext cx="4680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Enchufe - Iconos gratis de">
            <a:extLst>
              <a:ext uri="{FF2B5EF4-FFF2-40B4-BE49-F238E27FC236}">
                <a16:creationId xmlns:a16="http://schemas.microsoft.com/office/drawing/2014/main" id="{A22E8B7D-7702-F5D9-BEB0-E22F52DCF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08582" y="3596847"/>
            <a:ext cx="4680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ángulo 67">
            <a:extLst>
              <a:ext uri="{FF2B5EF4-FFF2-40B4-BE49-F238E27FC236}">
                <a16:creationId xmlns:a16="http://schemas.microsoft.com/office/drawing/2014/main" id="{795A04A9-85B5-5261-FC7B-973F0B15EBB9}"/>
              </a:ext>
            </a:extLst>
          </p:cNvPr>
          <p:cNvSpPr/>
          <p:nvPr/>
        </p:nvSpPr>
        <p:spPr>
          <a:xfrm>
            <a:off x="7696717" y="2580294"/>
            <a:ext cx="2301821" cy="61222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V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 (Java y JavaScript)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9840CF9D-7137-AE4B-662F-5B54E7C238A5}"/>
              </a:ext>
            </a:extLst>
          </p:cNvPr>
          <p:cNvSpPr/>
          <p:nvPr/>
        </p:nvSpPr>
        <p:spPr>
          <a:xfrm>
            <a:off x="5204977" y="2580294"/>
            <a:ext cx="2301821" cy="61222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V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SAP Build Apps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915BBAC1-394B-4FF9-7D7C-CF8BB2D92521}"/>
              </a:ext>
            </a:extLst>
          </p:cNvPr>
          <p:cNvSpPr/>
          <p:nvPr/>
        </p:nvSpPr>
        <p:spPr>
          <a:xfrm>
            <a:off x="7696720" y="3368195"/>
            <a:ext cx="2301821" cy="61222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V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RAP / ABAP Cloud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AF0EFFD3-0A0C-AD47-2CD2-A26F5AE43661}"/>
              </a:ext>
            </a:extLst>
          </p:cNvPr>
          <p:cNvSpPr/>
          <p:nvPr/>
        </p:nvSpPr>
        <p:spPr>
          <a:xfrm>
            <a:off x="5207694" y="3368195"/>
            <a:ext cx="1080000" cy="82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V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SAP Build Automation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34605501-AFAD-3A17-835E-8C190FE2704E}"/>
              </a:ext>
            </a:extLst>
          </p:cNvPr>
          <p:cNvSpPr/>
          <p:nvPr/>
        </p:nvSpPr>
        <p:spPr>
          <a:xfrm>
            <a:off x="6440094" y="3368195"/>
            <a:ext cx="1080000" cy="82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V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Mobile </a:t>
            </a:r>
          </a:p>
          <a:p>
            <a:pPr algn="ctr"/>
            <a:r>
              <a:rPr lang="es-V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Services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A8A95665-42EB-90BB-E717-647D232DD757}"/>
              </a:ext>
            </a:extLst>
          </p:cNvPr>
          <p:cNvSpPr/>
          <p:nvPr/>
        </p:nvSpPr>
        <p:spPr>
          <a:xfrm>
            <a:off x="6440094" y="4345595"/>
            <a:ext cx="3544725" cy="61222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V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UI5 y SAP Fiori Elements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EFEBDB8A-2A2D-22F3-6845-F1B015628A27}"/>
              </a:ext>
            </a:extLst>
          </p:cNvPr>
          <p:cNvSpPr/>
          <p:nvPr/>
        </p:nvSpPr>
        <p:spPr>
          <a:xfrm>
            <a:off x="5221126" y="5159658"/>
            <a:ext cx="4777413" cy="61222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V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Runtime (Cloud Foundry o Kyma)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AACCD74-5246-10E4-4770-7626E53EB80C}"/>
              </a:ext>
            </a:extLst>
          </p:cNvPr>
          <p:cNvSpPr/>
          <p:nvPr/>
        </p:nvSpPr>
        <p:spPr>
          <a:xfrm>
            <a:off x="1045205" y="3368195"/>
            <a:ext cx="1080000" cy="80366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V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Herramientas para Usuarios Claves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77645A4-2ADA-3B1F-7F37-79FD1F60167E}"/>
              </a:ext>
            </a:extLst>
          </p:cNvPr>
          <p:cNvSpPr/>
          <p:nvPr/>
        </p:nvSpPr>
        <p:spPr>
          <a:xfrm>
            <a:off x="2269985" y="3368195"/>
            <a:ext cx="2312395" cy="80366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V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ABAP Cloud</a:t>
            </a:r>
          </a:p>
          <a:p>
            <a:pPr algn="ctr"/>
            <a:r>
              <a:rPr lang="es-V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(Steampunk embebido)</a:t>
            </a:r>
          </a:p>
        </p:txBody>
      </p: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2D0789E7-1A56-0F96-BEBC-0B9FDDF75598}"/>
              </a:ext>
            </a:extLst>
          </p:cNvPr>
          <p:cNvCxnSpPr>
            <a:stCxn id="52" idx="2"/>
            <a:endCxn id="67" idx="1"/>
          </p:cNvCxnSpPr>
          <p:nvPr/>
        </p:nvCxnSpPr>
        <p:spPr>
          <a:xfrm rot="5400000">
            <a:off x="10010932" y="2833470"/>
            <a:ext cx="1663027" cy="331726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2F48F88-EE55-DD23-B6A4-9D5F180BAF61}"/>
              </a:ext>
            </a:extLst>
          </p:cNvPr>
          <p:cNvSpPr txBox="1"/>
          <p:nvPr/>
        </p:nvSpPr>
        <p:spPr>
          <a:xfrm rot="16200000">
            <a:off x="3945179" y="4807238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VE" sz="1200" dirty="0">
                <a:solidFill>
                  <a:schemeClr val="tx2">
                    <a:lumMod val="75000"/>
                  </a:schemeClr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API SAP S/4HANA</a:t>
            </a:r>
          </a:p>
          <a:p>
            <a:pPr algn="r"/>
            <a:r>
              <a:rPr lang="es-VE" sz="1200" dirty="0">
                <a:solidFill>
                  <a:schemeClr val="tx2">
                    <a:lumMod val="75000"/>
                  </a:schemeClr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 Personalizada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8664AF2-A143-8635-31CC-2689DF1DDB69}"/>
              </a:ext>
            </a:extLst>
          </p:cNvPr>
          <p:cNvSpPr txBox="1"/>
          <p:nvPr/>
        </p:nvSpPr>
        <p:spPr>
          <a:xfrm rot="16200000">
            <a:off x="9588315" y="4751386"/>
            <a:ext cx="1582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VE" sz="1200" dirty="0">
                <a:solidFill>
                  <a:schemeClr val="tx2">
                    <a:lumMod val="75000"/>
                  </a:schemeClr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API de la Solución</a:t>
            </a:r>
          </a:p>
        </p:txBody>
      </p:sp>
      <p:sp>
        <p:nvSpPr>
          <p:cNvPr id="13" name="Trapecio 12">
            <a:extLst>
              <a:ext uri="{FF2B5EF4-FFF2-40B4-BE49-F238E27FC236}">
                <a16:creationId xmlns:a16="http://schemas.microsoft.com/office/drawing/2014/main" id="{9C9277E3-509B-7DA0-2E6B-4C50D9AC9886}"/>
              </a:ext>
            </a:extLst>
          </p:cNvPr>
          <p:cNvSpPr/>
          <p:nvPr/>
        </p:nvSpPr>
        <p:spPr>
          <a:xfrm flipV="1">
            <a:off x="998566" y="5958730"/>
            <a:ext cx="3971093" cy="284430"/>
          </a:xfrm>
          <a:prstGeom prst="trapezoid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14" name="Trapecio 13">
            <a:extLst>
              <a:ext uri="{FF2B5EF4-FFF2-40B4-BE49-F238E27FC236}">
                <a16:creationId xmlns:a16="http://schemas.microsoft.com/office/drawing/2014/main" id="{0A9ACE17-48A7-B7D3-1E0F-E19B7977786D}"/>
              </a:ext>
            </a:extLst>
          </p:cNvPr>
          <p:cNvSpPr/>
          <p:nvPr/>
        </p:nvSpPr>
        <p:spPr>
          <a:xfrm flipV="1">
            <a:off x="4997749" y="5953471"/>
            <a:ext cx="5220000" cy="284430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15" name="Trapecio 14">
            <a:extLst>
              <a:ext uri="{FF2B5EF4-FFF2-40B4-BE49-F238E27FC236}">
                <a16:creationId xmlns:a16="http://schemas.microsoft.com/office/drawing/2014/main" id="{6E8FF08A-F23B-024E-A1CA-44CD2583B5F9}"/>
              </a:ext>
            </a:extLst>
          </p:cNvPr>
          <p:cNvSpPr/>
          <p:nvPr/>
        </p:nvSpPr>
        <p:spPr>
          <a:xfrm flipV="1">
            <a:off x="10241058" y="5956309"/>
            <a:ext cx="1656000" cy="284430"/>
          </a:xfrm>
          <a:prstGeom prst="trapezoid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F4166C6D-EE98-D98F-C99E-1DBA14E5D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14" y="5760697"/>
            <a:ext cx="353455" cy="360000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3C677B9B-8F5A-85DB-F288-FE8475921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30" y="5760697"/>
            <a:ext cx="353455" cy="36000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AEDB6CAF-6CF8-97F0-4C0A-7B9188706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0259" y="5760697"/>
            <a:ext cx="353455" cy="360000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D11AD9A6-2893-82A6-D161-F37D2E1A5013}"/>
              </a:ext>
            </a:extLst>
          </p:cNvPr>
          <p:cNvSpPr txBox="1"/>
          <p:nvPr/>
        </p:nvSpPr>
        <p:spPr>
          <a:xfrm>
            <a:off x="2128345" y="5958570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>
                <a:solidFill>
                  <a:schemeClr val="bg1">
                    <a:lumMod val="95000"/>
                  </a:schemeClr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SAP S/4HANA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4F11AD3-ACC0-CC08-6078-8C53940288BE}"/>
              </a:ext>
            </a:extLst>
          </p:cNvPr>
          <p:cNvSpPr txBox="1"/>
          <p:nvPr/>
        </p:nvSpPr>
        <p:spPr>
          <a:xfrm>
            <a:off x="6379785" y="5958570"/>
            <a:ext cx="2566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>
                <a:solidFill>
                  <a:schemeClr val="bg1">
                    <a:lumMod val="95000"/>
                  </a:schemeClr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SAP Business Technollogy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0ED3BCA-9467-8BD9-6AA1-5ABD4DAE47E7}"/>
              </a:ext>
            </a:extLst>
          </p:cNvPr>
          <p:cNvSpPr txBox="1"/>
          <p:nvPr/>
        </p:nvSpPr>
        <p:spPr>
          <a:xfrm>
            <a:off x="10290857" y="5958570"/>
            <a:ext cx="156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>
                <a:solidFill>
                  <a:schemeClr val="bg1">
                    <a:lumMod val="95000"/>
                  </a:schemeClr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Soluciones LoB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EC74F65-7CE1-03E5-6A8E-FCD01A1305F9}"/>
              </a:ext>
            </a:extLst>
          </p:cNvPr>
          <p:cNvSpPr txBox="1"/>
          <p:nvPr/>
        </p:nvSpPr>
        <p:spPr>
          <a:xfrm rot="16200000">
            <a:off x="68619" y="1510371"/>
            <a:ext cx="1152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>
                <a:latin typeface="72 Black" panose="020B0A04030603020204" pitchFamily="34" charset="0"/>
                <a:cs typeface="72 Black" panose="020B0A04030603020204" pitchFamily="34" charset="0"/>
              </a:rPr>
              <a:t>Escenarios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614F62B-8101-B88B-766C-411FAB021289}"/>
              </a:ext>
            </a:extLst>
          </p:cNvPr>
          <p:cNvSpPr txBox="1"/>
          <p:nvPr/>
        </p:nvSpPr>
        <p:spPr>
          <a:xfrm rot="16200000">
            <a:off x="-150190" y="4009557"/>
            <a:ext cx="1590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400" dirty="0">
                <a:latin typeface="72 Black" panose="020B0A04030603020204" pitchFamily="34" charset="0"/>
                <a:cs typeface="72 Black" panose="020B0A04030603020204" pitchFamily="34" charset="0"/>
              </a:rPr>
              <a:t>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220031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187E6-9114-5287-E6B1-19C2D898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Escenarios de Desarrollo para Extender SAP S/4HANA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144B9DB-5A7D-8BAD-9173-55B7499DF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79176"/>
            <a:ext cx="2743200" cy="365125"/>
          </a:xfrm>
        </p:spPr>
        <p:txBody>
          <a:bodyPr/>
          <a:lstStyle/>
          <a:p>
            <a:fld id="{B9ADF6D3-3A1A-435B-A4D1-E229A2E06224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8C05789-AF62-38BD-CC67-CD319E181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117434"/>
              </p:ext>
            </p:extLst>
          </p:nvPr>
        </p:nvGraphicFramePr>
        <p:xfrm>
          <a:off x="278827" y="1126378"/>
          <a:ext cx="11669486" cy="5604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9517">
                  <a:extLst>
                    <a:ext uri="{9D8B030D-6E8A-4147-A177-3AD203B41FA5}">
                      <a16:colId xmlns:a16="http://schemas.microsoft.com/office/drawing/2014/main" val="3827360739"/>
                    </a:ext>
                  </a:extLst>
                </a:gridCol>
                <a:gridCol w="3443323">
                  <a:extLst>
                    <a:ext uri="{9D8B030D-6E8A-4147-A177-3AD203B41FA5}">
                      <a16:colId xmlns:a16="http://schemas.microsoft.com/office/drawing/2014/main" val="3211925822"/>
                    </a:ext>
                  </a:extLst>
                </a:gridCol>
                <a:gridCol w="3443323">
                  <a:extLst>
                    <a:ext uri="{9D8B030D-6E8A-4147-A177-3AD203B41FA5}">
                      <a16:colId xmlns:a16="http://schemas.microsoft.com/office/drawing/2014/main" val="803924432"/>
                    </a:ext>
                  </a:extLst>
                </a:gridCol>
                <a:gridCol w="3443323">
                  <a:extLst>
                    <a:ext uri="{9D8B030D-6E8A-4147-A177-3AD203B41FA5}">
                      <a16:colId xmlns:a16="http://schemas.microsoft.com/office/drawing/2014/main" val="2044776490"/>
                    </a:ext>
                  </a:extLst>
                </a:gridCol>
              </a:tblGrid>
              <a:tr h="530092">
                <a:tc>
                  <a:txBody>
                    <a:bodyPr/>
                    <a:lstStyle/>
                    <a:p>
                      <a:pPr algn="ctr" fontAlgn="t"/>
                      <a:r>
                        <a:rPr lang="es-VE" sz="15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Escenario</a:t>
                      </a:r>
                      <a:endParaRPr lang="es-VE" sz="15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6838" lvl="0" indent="0" algn="l" fontAlgn="t"/>
                      <a:r>
                        <a:rPr lang="es-VE" sz="1500" u="none" strike="noStrike" dirty="0">
                          <a:effectLst/>
                        </a:rPr>
                        <a:t>Extensiones realizadas sin o poco código sobre productos SAP</a:t>
                      </a:r>
                      <a:endParaRPr lang="es-VE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6838" lvl="0" indent="0" algn="l" fontAlgn="t"/>
                      <a:r>
                        <a:rPr lang="es-VE" sz="1500" u="none" strike="noStrike" dirty="0">
                          <a:effectLst/>
                        </a:rPr>
                        <a:t>Extensiones complejas y aplicaciones estrechamente acopladas</a:t>
                      </a:r>
                      <a:endParaRPr lang="es-VE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6838" lvl="0" indent="0" algn="l" fontAlgn="t"/>
                      <a:r>
                        <a:rPr lang="es-VE" sz="1500" u="none" strike="noStrike" dirty="0">
                          <a:effectLst/>
                        </a:rPr>
                        <a:t>Extensiones y aplicaciones desacopladas </a:t>
                      </a:r>
                      <a:endParaRPr lang="es-VE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408403"/>
                  </a:ext>
                </a:extLst>
              </a:tr>
              <a:tr h="463743">
                <a:tc>
                  <a:txBody>
                    <a:bodyPr/>
                    <a:lstStyle/>
                    <a:p>
                      <a:pPr algn="ctr" fontAlgn="t"/>
                      <a:r>
                        <a:rPr lang="es-VE" sz="15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Entorno objetivo</a:t>
                      </a:r>
                      <a:endParaRPr lang="es-VE" sz="15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s-VE" sz="1500" u="none" strike="noStrike" dirty="0">
                          <a:effectLst/>
                        </a:rPr>
                        <a:t>Integración total con Stack de SAP S/4HANA</a:t>
                      </a:r>
                      <a:endParaRPr lang="es-VE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V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VE" sz="1500" u="none" strike="noStrike" dirty="0">
                          <a:effectLst/>
                        </a:rPr>
                        <a:t>SAP Business Technology Platform</a:t>
                      </a:r>
                      <a:endParaRPr lang="es-VE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03160"/>
                  </a:ext>
                </a:extLst>
              </a:tr>
              <a:tr h="2668766">
                <a:tc>
                  <a:txBody>
                    <a:bodyPr/>
                    <a:lstStyle/>
                    <a:p>
                      <a:pPr algn="ctr" fontAlgn="t"/>
                      <a:r>
                        <a:rPr lang="es-VE" sz="15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Casos de Uso</a:t>
                      </a:r>
                      <a:endParaRPr lang="es-VE" sz="15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2425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s-VE" sz="1500" u="none" strike="noStrike" dirty="0">
                          <a:effectLst/>
                        </a:rPr>
                        <a:t>Adaptar formato de campos en Interfaz de Usuario, Formularios y plantillas de correos electrónicos</a:t>
                      </a:r>
                    </a:p>
                    <a:p>
                      <a:pPr marL="352425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s-VE" sz="1500" u="none" strike="noStrike" dirty="0">
                          <a:effectLst/>
                        </a:rPr>
                        <a:t>Agregar campos personalizados</a:t>
                      </a:r>
                    </a:p>
                    <a:p>
                      <a:pPr marL="352425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s-VE" sz="1500" u="none" strike="noStrike" dirty="0">
                          <a:effectLst/>
                        </a:rPr>
                        <a:t>Exponer datos a través de Vistas CDS</a:t>
                      </a:r>
                    </a:p>
                    <a:p>
                      <a:pPr marL="352425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s-VE" sz="1500" u="none" strike="noStrike" dirty="0">
                          <a:effectLst/>
                        </a:rPr>
                        <a:t>Personalizar Analíticas a través de Vistas CDS</a:t>
                      </a:r>
                    </a:p>
                    <a:p>
                      <a:pPr marL="352425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s-VE" sz="1500" u="none" strike="noStrike" dirty="0">
                          <a:effectLst/>
                        </a:rPr>
                        <a:t>Personalizar Objetos de Negocio</a:t>
                      </a:r>
                    </a:p>
                    <a:p>
                      <a:pPr marL="352425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s-VE" sz="1500" u="none" strike="noStrike" dirty="0">
                          <a:effectLst/>
                        </a:rPr>
                        <a:t>Personalizar de Lógica de Negocio usando BADIs</a:t>
                      </a:r>
                    </a:p>
                    <a:p>
                      <a:pPr marL="352425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s-VE" sz="1500" u="none" strike="noStrike" dirty="0">
                          <a:effectLst/>
                        </a:rPr>
                        <a:t>Desarrollar Interfaces de Usuario personalizadas </a:t>
                      </a:r>
                      <a:endParaRPr lang="es-VE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t">
                        <a:buFont typeface="Arial" panose="020B0604020202020204" pitchFamily="34" charset="0"/>
                        <a:buNone/>
                      </a:pPr>
                      <a:r>
                        <a:rPr lang="es-VE" sz="1500" u="none" strike="noStrike" dirty="0">
                          <a:effectLst/>
                        </a:rPr>
                        <a:t>Basado en ABAP</a:t>
                      </a:r>
                    </a:p>
                    <a:p>
                      <a:pPr marL="352425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s-VE" sz="1500" u="none" strike="noStrike" dirty="0">
                          <a:effectLst/>
                        </a:rPr>
                        <a:t>Diseñar y desarrollar aplicaciones</a:t>
                      </a:r>
                    </a:p>
                    <a:p>
                      <a:pPr marL="352425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s-VE" sz="1500" u="none" strike="noStrike" dirty="0">
                          <a:effectLst/>
                        </a:rPr>
                        <a:t>Extender soluciones de SAP S/4HANA</a:t>
                      </a:r>
                    </a:p>
                    <a:p>
                      <a:pPr marL="352425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s-VE" sz="1500" u="none" strike="noStrike" dirty="0">
                          <a:effectLst/>
                        </a:rPr>
                        <a:t>Implementar extensiones de Partners de SAP</a:t>
                      </a:r>
                      <a:endParaRPr lang="es-VE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6838" indent="0" algn="l" fontAlgn="t">
                        <a:buFont typeface="Arial" panose="020B0604020202020204" pitchFamily="34" charset="0"/>
                        <a:buNone/>
                      </a:pPr>
                      <a:r>
                        <a:rPr lang="es-VE" sz="1500" u="none" strike="noStrike" dirty="0">
                          <a:effectLst/>
                        </a:rPr>
                        <a:t>Desarrollar:</a:t>
                      </a:r>
                    </a:p>
                    <a:p>
                      <a:pPr marL="352425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s-VE" sz="1500" u="none" strike="noStrike" dirty="0">
                          <a:effectLst/>
                        </a:rPr>
                        <a:t>Aplicaciones simples o multitenant</a:t>
                      </a:r>
                    </a:p>
                    <a:p>
                      <a:pPr marL="352425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s-VE" sz="1500" u="none" strike="noStrike" dirty="0">
                          <a:effectLst/>
                        </a:rPr>
                        <a:t>En entornos ABAP y Non-ABAP (Java o Node.js)</a:t>
                      </a:r>
                    </a:p>
                    <a:p>
                      <a:pPr marL="352425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s-VE" sz="1500" u="none" strike="noStrike" dirty="0">
                          <a:effectLst/>
                        </a:rPr>
                        <a:t>Aplicaciones orientadas a Grupos específicos </a:t>
                      </a:r>
                      <a:endParaRPr lang="es-VE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056867"/>
                  </a:ext>
                </a:extLst>
              </a:tr>
              <a:tr h="265046">
                <a:tc>
                  <a:txBody>
                    <a:bodyPr/>
                    <a:lstStyle/>
                    <a:p>
                      <a:pPr algn="ctr" fontAlgn="t"/>
                      <a:r>
                        <a:rPr lang="es-VE" sz="15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Rol </a:t>
                      </a:r>
                      <a:endParaRPr lang="es-VE" sz="15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6838" indent="0" algn="l" fontAlgn="t"/>
                      <a:r>
                        <a:rPr lang="es-VE" sz="1500" u="none" strike="noStrike" dirty="0">
                          <a:effectLst/>
                        </a:rPr>
                        <a:t>Usuario Clave (experto)</a:t>
                      </a:r>
                      <a:endParaRPr lang="es-VE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6838" indent="0" algn="l" fontAlgn="t"/>
                      <a:r>
                        <a:rPr lang="es-VE" sz="1500" u="none" strike="noStrike" dirty="0">
                          <a:effectLst/>
                        </a:rPr>
                        <a:t>Desarrollador ABAP</a:t>
                      </a:r>
                      <a:endParaRPr lang="es-VE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6838" indent="0" algn="l" fontAlgn="t"/>
                      <a:r>
                        <a:rPr lang="es-VE" sz="1500" u="none" strike="noStrike" dirty="0">
                          <a:effectLst/>
                        </a:rPr>
                        <a:t>Desarrollador / Desarrollador ABAP</a:t>
                      </a:r>
                      <a:endParaRPr lang="es-VE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12772"/>
                  </a:ext>
                </a:extLst>
              </a:tr>
              <a:tr h="1590277">
                <a:tc>
                  <a:txBody>
                    <a:bodyPr/>
                    <a:lstStyle/>
                    <a:p>
                      <a:pPr algn="ctr" fontAlgn="t"/>
                      <a:r>
                        <a:rPr lang="es-VE" sz="15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Beneficios</a:t>
                      </a:r>
                      <a:endParaRPr lang="es-VE" sz="15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2425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s-VE" sz="1500" u="none" strike="noStrike" dirty="0">
                          <a:effectLst/>
                        </a:rPr>
                        <a:t>Gestionado y completamente integrado con SAP S/4HANA</a:t>
                      </a:r>
                    </a:p>
                    <a:p>
                      <a:pPr marL="352425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s-VE" sz="1500" u="none" strike="noStrike" dirty="0">
                          <a:effectLst/>
                        </a:rPr>
                        <a:t>Ninguna o muy pocas competencias técnicas son requeridas</a:t>
                      </a:r>
                      <a:endParaRPr lang="es-VE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52425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s-VE" sz="1500" u="none" strike="noStrike" dirty="0">
                          <a:effectLst/>
                        </a:rPr>
                        <a:t>Desarrollo de extensiones dentro del sistema SAP S/4HANA</a:t>
                      </a:r>
                    </a:p>
                    <a:p>
                      <a:pPr marL="352425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s-VE" sz="1500" u="none" strike="noStrike" dirty="0">
                          <a:effectLst/>
                        </a:rPr>
                        <a:t>No se requiere acceso remoto y replicación de datos</a:t>
                      </a:r>
                    </a:p>
                    <a:p>
                      <a:pPr marL="352425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s-VE" sz="1500" u="none" strike="noStrike" dirty="0">
                          <a:effectLst/>
                        </a:rPr>
                        <a:t>Uso y extensión de los Objetos de SAP S/4HANA liberados</a:t>
                      </a:r>
                      <a:endParaRPr lang="es-VE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52425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s-VE" sz="1500" u="none" strike="noStrike" dirty="0">
                          <a:effectLst/>
                        </a:rPr>
                        <a:t>Extensiones desacopladas e independientes de la operación y gestión del ciclo de vida de SAP S/4HANA.</a:t>
                      </a:r>
                      <a:endParaRPr lang="es-VE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19804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23B91307-7AAD-FC6C-CE01-92538E945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539070"/>
              </p:ext>
            </p:extLst>
          </p:nvPr>
        </p:nvGraphicFramePr>
        <p:xfrm>
          <a:off x="1587575" y="686955"/>
          <a:ext cx="10360738" cy="436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87449">
                  <a:extLst>
                    <a:ext uri="{9D8B030D-6E8A-4147-A177-3AD203B41FA5}">
                      <a16:colId xmlns:a16="http://schemas.microsoft.com/office/drawing/2014/main" val="2880936172"/>
                    </a:ext>
                  </a:extLst>
                </a:gridCol>
                <a:gridCol w="3395208">
                  <a:extLst>
                    <a:ext uri="{9D8B030D-6E8A-4147-A177-3AD203B41FA5}">
                      <a16:colId xmlns:a16="http://schemas.microsoft.com/office/drawing/2014/main" val="3760990470"/>
                    </a:ext>
                  </a:extLst>
                </a:gridCol>
                <a:gridCol w="3478081">
                  <a:extLst>
                    <a:ext uri="{9D8B030D-6E8A-4147-A177-3AD203B41FA5}">
                      <a16:colId xmlns:a16="http://schemas.microsoft.com/office/drawing/2014/main" val="338981897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Extensibilidad de Usuario Clave</a:t>
                      </a:r>
                      <a:br>
                        <a:rPr lang="es-VE" sz="1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</a:br>
                      <a:r>
                        <a:rPr lang="es-VE" sz="1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(Key User Extensibility)</a:t>
                      </a:r>
                      <a:endParaRPr lang="es-VE" sz="1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Extensibilidad de Desarrollador </a:t>
                      </a:r>
                      <a:br>
                        <a:rPr lang="es-VE" sz="1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</a:br>
                      <a:r>
                        <a:rPr lang="es-VE" sz="1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(Developer Extensibility)</a:t>
                      </a:r>
                      <a:endParaRPr lang="es-VE" sz="1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VE" sz="1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Extensiones desacopladas</a:t>
                      </a:r>
                      <a:br>
                        <a:rPr lang="es-VE" sz="1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</a:br>
                      <a:r>
                        <a:rPr lang="es-VE" sz="14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Side-by-Side Extension</a:t>
                      </a:r>
                      <a:endParaRPr lang="es-VE" sz="1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734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1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BBF3A-2678-3102-3CB9-3D412E685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Extensiones In-App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C447659-FA8B-85D8-B193-89D198889D61}"/>
              </a:ext>
            </a:extLst>
          </p:cNvPr>
          <p:cNvSpPr/>
          <p:nvPr/>
        </p:nvSpPr>
        <p:spPr>
          <a:xfrm>
            <a:off x="937516" y="3976256"/>
            <a:ext cx="1980000" cy="5760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b="1" dirty="0">
                <a:solidFill>
                  <a:schemeClr val="tx1"/>
                </a:solidFill>
              </a:rPr>
              <a:t>Personalización de Formularios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BBA8FEB0-69C3-29FD-5188-873B7EB72E6F}"/>
              </a:ext>
            </a:extLst>
          </p:cNvPr>
          <p:cNvSpPr/>
          <p:nvPr/>
        </p:nvSpPr>
        <p:spPr>
          <a:xfrm>
            <a:off x="3026755" y="3976256"/>
            <a:ext cx="1980000" cy="5760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b="1" dirty="0">
                <a:solidFill>
                  <a:schemeClr val="tx1"/>
                </a:solidFill>
              </a:rPr>
              <a:t>Personalización de Formularios de emails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48948463-473C-C795-03B3-1DE6E583C266}"/>
              </a:ext>
            </a:extLst>
          </p:cNvPr>
          <p:cNvSpPr/>
          <p:nvPr/>
        </p:nvSpPr>
        <p:spPr>
          <a:xfrm>
            <a:off x="5703141" y="3984620"/>
            <a:ext cx="1980000" cy="12240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b="1" dirty="0">
                <a:solidFill>
                  <a:schemeClr val="tx1"/>
                </a:solidFill>
              </a:rPr>
              <a:t>Aplicaciones</a:t>
            </a:r>
          </a:p>
          <a:p>
            <a:pPr algn="ctr"/>
            <a:r>
              <a:rPr lang="es-VE" sz="1400" b="1" dirty="0">
                <a:solidFill>
                  <a:schemeClr val="tx1"/>
                </a:solidFill>
              </a:rPr>
              <a:t>(ABAP – CDS)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C10AAD85-C265-497C-6640-AA82EB74C6DC}"/>
              </a:ext>
            </a:extLst>
          </p:cNvPr>
          <p:cNvSpPr/>
          <p:nvPr/>
        </p:nvSpPr>
        <p:spPr>
          <a:xfrm>
            <a:off x="7780542" y="3048161"/>
            <a:ext cx="1440000" cy="5760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b="1" dirty="0">
                <a:solidFill>
                  <a:schemeClr val="tx1"/>
                </a:solidFill>
              </a:rPr>
              <a:t>Servicios Odata de Solo-Lectura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D4EBD7FE-92AE-6D7B-DBE5-AC8F305C39D1}"/>
              </a:ext>
            </a:extLst>
          </p:cNvPr>
          <p:cNvSpPr/>
          <p:nvPr/>
        </p:nvSpPr>
        <p:spPr>
          <a:xfrm>
            <a:off x="5703141" y="3054155"/>
            <a:ext cx="1980000" cy="5760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b="1" dirty="0">
                <a:solidFill>
                  <a:schemeClr val="tx1"/>
                </a:solidFill>
              </a:rPr>
              <a:t>Servicios OData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3424A960-3D68-C049-CA01-EFC27B13354F}"/>
              </a:ext>
            </a:extLst>
          </p:cNvPr>
          <p:cNvSpPr/>
          <p:nvPr/>
        </p:nvSpPr>
        <p:spPr>
          <a:xfrm>
            <a:off x="5703141" y="5557180"/>
            <a:ext cx="1980000" cy="5760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b="1" dirty="0">
                <a:solidFill>
                  <a:schemeClr val="tx1"/>
                </a:solidFill>
              </a:rPr>
              <a:t>Tabla de Base de Datos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63A93E62-4A5D-DD82-8A86-F956B8E934EC}"/>
              </a:ext>
            </a:extLst>
          </p:cNvPr>
          <p:cNvSpPr/>
          <p:nvPr/>
        </p:nvSpPr>
        <p:spPr>
          <a:xfrm>
            <a:off x="247673" y="6105770"/>
            <a:ext cx="1620000" cy="5760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b="1" dirty="0">
                <a:solidFill>
                  <a:schemeClr val="tx1"/>
                </a:solidFill>
              </a:rPr>
              <a:t>Extensibilidad de Usuario Clave (In-App)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6D5F0FDE-54DF-8F9A-1BD6-10249DD2FB9C}"/>
              </a:ext>
            </a:extLst>
          </p:cNvPr>
          <p:cNvSpPr/>
          <p:nvPr/>
        </p:nvSpPr>
        <p:spPr>
          <a:xfrm>
            <a:off x="1943203" y="6104924"/>
            <a:ext cx="1620000" cy="576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b="1" dirty="0">
                <a:solidFill>
                  <a:schemeClr val="tx1"/>
                </a:solidFill>
              </a:rPr>
              <a:t>Código Estándar SAP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EEF87D6D-9A81-3F1E-47D3-75C7F37A5207}"/>
              </a:ext>
            </a:extLst>
          </p:cNvPr>
          <p:cNvSpPr/>
          <p:nvPr/>
        </p:nvSpPr>
        <p:spPr>
          <a:xfrm>
            <a:off x="3010814" y="1071246"/>
            <a:ext cx="1980000" cy="12240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b="1" dirty="0">
                <a:solidFill>
                  <a:schemeClr val="tx1"/>
                </a:solidFill>
              </a:rPr>
              <a:t>Creación y Mantenimiento de UI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03CC6DD6-EBFD-B9E0-8013-1E46D6E94B17}"/>
              </a:ext>
            </a:extLst>
          </p:cNvPr>
          <p:cNvSpPr/>
          <p:nvPr/>
        </p:nvSpPr>
        <p:spPr>
          <a:xfrm>
            <a:off x="5703141" y="1071246"/>
            <a:ext cx="1980000" cy="12240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b="1" dirty="0">
                <a:solidFill>
                  <a:schemeClr val="tx1"/>
                </a:solidFill>
              </a:rPr>
              <a:t>Aplicaciones analíticas personalizadas con SAP Smart Buisness (Incluyendo Analysis Path FrameWork)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170CDC0F-1CA0-F3DA-78CF-7F440BA71FB6}"/>
              </a:ext>
            </a:extLst>
          </p:cNvPr>
          <p:cNvSpPr/>
          <p:nvPr/>
        </p:nvSpPr>
        <p:spPr>
          <a:xfrm>
            <a:off x="9290453" y="1071246"/>
            <a:ext cx="1980000" cy="1224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b="1" dirty="0">
                <a:solidFill>
                  <a:schemeClr val="tx1"/>
                </a:solidFill>
              </a:rPr>
              <a:t>Aplicaciones </a:t>
            </a:r>
          </a:p>
          <a:p>
            <a:pPr algn="ctr"/>
            <a:r>
              <a:rPr lang="es-VE" sz="1400" b="1" dirty="0">
                <a:solidFill>
                  <a:schemeClr val="tx1"/>
                </a:solidFill>
              </a:rPr>
              <a:t>SAP Fiori </a:t>
            </a:r>
          </a:p>
          <a:p>
            <a:pPr algn="ctr"/>
            <a:r>
              <a:rPr lang="es-VE" sz="1400" b="1" dirty="0">
                <a:solidFill>
                  <a:schemeClr val="tx1"/>
                </a:solidFill>
              </a:rPr>
              <a:t>estándar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32AD774F-6326-78D4-D8E2-ED5EC635683F}"/>
              </a:ext>
            </a:extLst>
          </p:cNvPr>
          <p:cNvSpPr/>
          <p:nvPr/>
        </p:nvSpPr>
        <p:spPr>
          <a:xfrm>
            <a:off x="9290453" y="3054155"/>
            <a:ext cx="1980000" cy="576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b="1" dirty="0">
                <a:solidFill>
                  <a:schemeClr val="tx1"/>
                </a:solidFill>
              </a:rPr>
              <a:t>Servicios OData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B9619FB4-0E2E-616F-0326-3AD9EE6B5656}"/>
              </a:ext>
            </a:extLst>
          </p:cNvPr>
          <p:cNvSpPr/>
          <p:nvPr/>
        </p:nvSpPr>
        <p:spPr>
          <a:xfrm>
            <a:off x="9290453" y="3979915"/>
            <a:ext cx="1980000" cy="1224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b="1" dirty="0">
                <a:solidFill>
                  <a:schemeClr val="tx1"/>
                </a:solidFill>
              </a:rPr>
              <a:t>Aplicación</a:t>
            </a:r>
          </a:p>
          <a:p>
            <a:pPr algn="ctr"/>
            <a:r>
              <a:rPr lang="es-VE" sz="1400" b="1" dirty="0">
                <a:solidFill>
                  <a:schemeClr val="tx1"/>
                </a:solidFill>
              </a:rPr>
              <a:t>(ABAP – CDS)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FE2AA084-78BA-4303-D851-CC6BED4EAF7E}"/>
              </a:ext>
            </a:extLst>
          </p:cNvPr>
          <p:cNvSpPr/>
          <p:nvPr/>
        </p:nvSpPr>
        <p:spPr>
          <a:xfrm>
            <a:off x="9290453" y="5553675"/>
            <a:ext cx="1980000" cy="5760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b="1" dirty="0">
                <a:solidFill>
                  <a:schemeClr val="tx1"/>
                </a:solidFill>
              </a:rPr>
              <a:t>Tabla de Base</a:t>
            </a:r>
          </a:p>
          <a:p>
            <a:pPr algn="ctr"/>
            <a:r>
              <a:rPr lang="es-VE" sz="1400" b="1" dirty="0">
                <a:solidFill>
                  <a:schemeClr val="tx1"/>
                </a:solidFill>
              </a:rPr>
              <a:t> de Datos</a:t>
            </a: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D492421-F848-DC81-C52F-FBEA48900A82}"/>
              </a:ext>
            </a:extLst>
          </p:cNvPr>
          <p:cNvCxnSpPr/>
          <p:nvPr/>
        </p:nvCxnSpPr>
        <p:spPr>
          <a:xfrm>
            <a:off x="688677" y="2478178"/>
            <a:ext cx="10862441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CF64761-45AE-CD5F-007B-A144D46259B1}"/>
              </a:ext>
            </a:extLst>
          </p:cNvPr>
          <p:cNvSpPr txBox="1"/>
          <p:nvPr/>
        </p:nvSpPr>
        <p:spPr>
          <a:xfrm>
            <a:off x="688677" y="1956787"/>
            <a:ext cx="1202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600" dirty="0">
                <a:latin typeface="72 Black" panose="020B0A04030603020204" pitchFamily="34" charset="0"/>
                <a:cs typeface="72 Black" panose="020B0A04030603020204" pitchFamily="34" charset="0"/>
              </a:rPr>
              <a:t>Front-end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32FE9DA9-F0A7-2466-F867-D77B2676D63C}"/>
              </a:ext>
            </a:extLst>
          </p:cNvPr>
          <p:cNvSpPr txBox="1"/>
          <p:nvPr/>
        </p:nvSpPr>
        <p:spPr>
          <a:xfrm>
            <a:off x="688676" y="2698568"/>
            <a:ext cx="1149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sz="1600" dirty="0">
                <a:latin typeface="72 Black" panose="020B0A04030603020204" pitchFamily="34" charset="0"/>
                <a:cs typeface="72 Black" panose="020B0A04030603020204" pitchFamily="34" charset="0"/>
              </a:rPr>
              <a:t>Back-end</a:t>
            </a:r>
          </a:p>
        </p:txBody>
      </p:sp>
      <p:sp>
        <p:nvSpPr>
          <p:cNvPr id="34" name="Diagrama de flujo: terminador 33">
            <a:extLst>
              <a:ext uri="{FF2B5EF4-FFF2-40B4-BE49-F238E27FC236}">
                <a16:creationId xmlns:a16="http://schemas.microsoft.com/office/drawing/2014/main" id="{EFB9379F-9D85-7DB5-EA7B-5CDEC94910C1}"/>
              </a:ext>
            </a:extLst>
          </p:cNvPr>
          <p:cNvSpPr/>
          <p:nvPr/>
        </p:nvSpPr>
        <p:spPr>
          <a:xfrm rot="16200000">
            <a:off x="4292674" y="4483905"/>
            <a:ext cx="2412000" cy="288000"/>
          </a:xfrm>
          <a:prstGeom prst="flowChartTerminator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V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Objetos de Negocio personalizados</a:t>
            </a:r>
          </a:p>
        </p:txBody>
      </p:sp>
      <p:sp>
        <p:nvSpPr>
          <p:cNvPr id="35" name="Diagrama de flujo: terminador 34">
            <a:extLst>
              <a:ext uri="{FF2B5EF4-FFF2-40B4-BE49-F238E27FC236}">
                <a16:creationId xmlns:a16="http://schemas.microsoft.com/office/drawing/2014/main" id="{BAA8946A-1AE8-E322-308A-3C3B4D6DF0D4}"/>
              </a:ext>
            </a:extLst>
          </p:cNvPr>
          <p:cNvSpPr/>
          <p:nvPr/>
        </p:nvSpPr>
        <p:spPr>
          <a:xfrm>
            <a:off x="2170121" y="839512"/>
            <a:ext cx="2159876" cy="288000"/>
          </a:xfrm>
          <a:prstGeom prst="flowChartTerminator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V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Personalización de UI</a:t>
            </a:r>
          </a:p>
        </p:txBody>
      </p:sp>
      <p:sp>
        <p:nvSpPr>
          <p:cNvPr id="36" name="Diagrama de flujo: terminador 35">
            <a:extLst>
              <a:ext uri="{FF2B5EF4-FFF2-40B4-BE49-F238E27FC236}">
                <a16:creationId xmlns:a16="http://schemas.microsoft.com/office/drawing/2014/main" id="{7360D407-8FE9-EE78-35FE-3C3701E55130}"/>
              </a:ext>
            </a:extLst>
          </p:cNvPr>
          <p:cNvSpPr/>
          <p:nvPr/>
        </p:nvSpPr>
        <p:spPr>
          <a:xfrm>
            <a:off x="8644498" y="897316"/>
            <a:ext cx="2159876" cy="288000"/>
          </a:xfrm>
          <a:prstGeom prst="flowChartTerminator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V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Adaptación de UI</a:t>
            </a:r>
          </a:p>
        </p:txBody>
      </p:sp>
      <p:sp>
        <p:nvSpPr>
          <p:cNvPr id="38" name="Diagrama de flujo: terminador 37">
            <a:extLst>
              <a:ext uri="{FF2B5EF4-FFF2-40B4-BE49-F238E27FC236}">
                <a16:creationId xmlns:a16="http://schemas.microsoft.com/office/drawing/2014/main" id="{D2E268BF-9DFE-6665-5543-5E21181F7AF0}"/>
              </a:ext>
            </a:extLst>
          </p:cNvPr>
          <p:cNvSpPr/>
          <p:nvPr/>
        </p:nvSpPr>
        <p:spPr>
          <a:xfrm rot="16200000">
            <a:off x="10263081" y="4656359"/>
            <a:ext cx="2412000" cy="288000"/>
          </a:xfrm>
          <a:prstGeom prst="flowChartTerminator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V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Personalización de Campos</a:t>
            </a:r>
          </a:p>
        </p:txBody>
      </p: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599887C6-1BC4-45B8-9B17-EB1706030C69}"/>
              </a:ext>
            </a:extLst>
          </p:cNvPr>
          <p:cNvCxnSpPr>
            <a:stCxn id="24" idx="2"/>
            <a:endCxn id="20" idx="1"/>
          </p:cNvCxnSpPr>
          <p:nvPr/>
        </p:nvCxnSpPr>
        <p:spPr>
          <a:xfrm rot="16200000" flipH="1">
            <a:off x="4328523" y="1967536"/>
            <a:ext cx="1046909" cy="1702327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2F55C523-1767-104F-C3A9-9702EE3EDD3C}"/>
              </a:ext>
            </a:extLst>
          </p:cNvPr>
          <p:cNvCxnSpPr>
            <a:stCxn id="25" idx="2"/>
            <a:endCxn id="20" idx="0"/>
          </p:cNvCxnSpPr>
          <p:nvPr/>
        </p:nvCxnSpPr>
        <p:spPr>
          <a:xfrm>
            <a:off x="6693141" y="2295246"/>
            <a:ext cx="0" cy="75890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1D77A2E1-B507-4B0F-4224-879F73A363B6}"/>
              </a:ext>
            </a:extLst>
          </p:cNvPr>
          <p:cNvCxnSpPr>
            <a:cxnSpLocks/>
            <a:stCxn id="20" idx="2"/>
            <a:endCxn id="13" idx="0"/>
          </p:cNvCxnSpPr>
          <p:nvPr/>
        </p:nvCxnSpPr>
        <p:spPr>
          <a:xfrm>
            <a:off x="6693141" y="3630155"/>
            <a:ext cx="0" cy="35446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2FA50D38-883E-387A-044F-360CF634A984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>
            <a:off x="6693141" y="5208620"/>
            <a:ext cx="0" cy="3485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: angular 52">
            <a:extLst>
              <a:ext uri="{FF2B5EF4-FFF2-40B4-BE49-F238E27FC236}">
                <a16:creationId xmlns:a16="http://schemas.microsoft.com/office/drawing/2014/main" id="{8891E132-BF8A-9C8B-42DF-C34538DDFB28}"/>
              </a:ext>
            </a:extLst>
          </p:cNvPr>
          <p:cNvCxnSpPr>
            <a:stCxn id="25" idx="2"/>
            <a:endCxn id="19" idx="0"/>
          </p:cNvCxnSpPr>
          <p:nvPr/>
        </p:nvCxnSpPr>
        <p:spPr>
          <a:xfrm rot="16200000" flipH="1">
            <a:off x="7220384" y="1768002"/>
            <a:ext cx="752915" cy="180740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3C312023-9224-0104-B50B-0CB12B9621CA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rot="16200000" flipH="1">
            <a:off x="8107343" y="881044"/>
            <a:ext cx="758909" cy="358731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813F2E85-5FF6-9D13-6770-D92B429C9D27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10280453" y="3630155"/>
            <a:ext cx="0" cy="3497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B24E301C-ED8B-B561-0804-BABFBFA1B747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10280453" y="5203915"/>
            <a:ext cx="0" cy="34976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67A6A28E-97C6-1F25-78FE-1A6CAAC6FC52}"/>
              </a:ext>
            </a:extLst>
          </p:cNvPr>
          <p:cNvSpPr/>
          <p:nvPr/>
        </p:nvSpPr>
        <p:spPr>
          <a:xfrm>
            <a:off x="11012169" y="3979915"/>
            <a:ext cx="252000" cy="1224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D9BEA330-CA0C-765A-DF2D-2589B81178C7}"/>
              </a:ext>
            </a:extLst>
          </p:cNvPr>
          <p:cNvSpPr/>
          <p:nvPr/>
        </p:nvSpPr>
        <p:spPr>
          <a:xfrm>
            <a:off x="11011839" y="1071756"/>
            <a:ext cx="252000" cy="1224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D07D562-5806-78AE-D495-DA6E118C7A0E}"/>
              </a:ext>
            </a:extLst>
          </p:cNvPr>
          <p:cNvSpPr/>
          <p:nvPr/>
        </p:nvSpPr>
        <p:spPr>
          <a:xfrm>
            <a:off x="11006576" y="3049685"/>
            <a:ext cx="252000" cy="576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B26EDC5C-4C20-EDD0-3BE9-6B65034BF293}"/>
              </a:ext>
            </a:extLst>
          </p:cNvPr>
          <p:cNvSpPr/>
          <p:nvPr/>
        </p:nvSpPr>
        <p:spPr>
          <a:xfrm>
            <a:off x="9288745" y="4801203"/>
            <a:ext cx="396000" cy="360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Diagrama de flujo: terminador 36">
            <a:extLst>
              <a:ext uri="{FF2B5EF4-FFF2-40B4-BE49-F238E27FC236}">
                <a16:creationId xmlns:a16="http://schemas.microsoft.com/office/drawing/2014/main" id="{00C6EE54-EBB9-9895-5D73-AA2EB12283CF}"/>
              </a:ext>
            </a:extLst>
          </p:cNvPr>
          <p:cNvSpPr/>
          <p:nvPr/>
        </p:nvSpPr>
        <p:spPr>
          <a:xfrm>
            <a:off x="7772233" y="5119630"/>
            <a:ext cx="2448000" cy="288000"/>
          </a:xfrm>
          <a:prstGeom prst="flowChartTerminator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V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Lógica de Negocio (BADIs)</a:t>
            </a:r>
          </a:p>
        </p:txBody>
      </p:sp>
      <p:cxnSp>
        <p:nvCxnSpPr>
          <p:cNvPr id="79" name="Conector: angular 78">
            <a:extLst>
              <a:ext uri="{FF2B5EF4-FFF2-40B4-BE49-F238E27FC236}">
                <a16:creationId xmlns:a16="http://schemas.microsoft.com/office/drawing/2014/main" id="{DE875DBC-A95E-45C4-572F-3219DACFCF85}"/>
              </a:ext>
            </a:extLst>
          </p:cNvPr>
          <p:cNvCxnSpPr>
            <a:stCxn id="19" idx="2"/>
            <a:endCxn id="28" idx="1"/>
          </p:cNvCxnSpPr>
          <p:nvPr/>
        </p:nvCxnSpPr>
        <p:spPr>
          <a:xfrm rot="16200000" flipH="1">
            <a:off x="8411620" y="3713082"/>
            <a:ext cx="967754" cy="789911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angular 80">
            <a:extLst>
              <a:ext uri="{FF2B5EF4-FFF2-40B4-BE49-F238E27FC236}">
                <a16:creationId xmlns:a16="http://schemas.microsoft.com/office/drawing/2014/main" id="{F3AC5071-FE3F-97AE-C29D-4BCFB2D3F72B}"/>
              </a:ext>
            </a:extLst>
          </p:cNvPr>
          <p:cNvCxnSpPr>
            <a:stCxn id="19" idx="2"/>
            <a:endCxn id="13" idx="3"/>
          </p:cNvCxnSpPr>
          <p:nvPr/>
        </p:nvCxnSpPr>
        <p:spPr>
          <a:xfrm rot="5400000">
            <a:off x="7605613" y="3701690"/>
            <a:ext cx="972459" cy="817401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BC5333D0-FB0B-5F2D-7502-CCB60EBFE482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10280453" y="2295246"/>
            <a:ext cx="0" cy="758909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: esquinas redondeadas 87">
            <a:extLst>
              <a:ext uri="{FF2B5EF4-FFF2-40B4-BE49-F238E27FC236}">
                <a16:creationId xmlns:a16="http://schemas.microsoft.com/office/drawing/2014/main" id="{35AE0EF2-E85C-ABC7-E484-159CB4636A53}"/>
              </a:ext>
            </a:extLst>
          </p:cNvPr>
          <p:cNvSpPr/>
          <p:nvPr/>
        </p:nvSpPr>
        <p:spPr>
          <a:xfrm>
            <a:off x="11013836" y="5567914"/>
            <a:ext cx="252000" cy="576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BEEA2E4E-F331-F3D7-E67D-7D9A74F5F3F6}"/>
              </a:ext>
            </a:extLst>
          </p:cNvPr>
          <p:cNvSpPr txBox="1"/>
          <p:nvPr/>
        </p:nvSpPr>
        <p:spPr>
          <a:xfrm>
            <a:off x="4954109" y="6416200"/>
            <a:ext cx="69358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VE" sz="1200" dirty="0"/>
              <a:t>Tomado de </a:t>
            </a:r>
            <a:r>
              <a:rPr lang="es-VE" sz="1200" dirty="0">
                <a:hlinkClick r:id="rId2"/>
              </a:rPr>
              <a:t>https://blogs.sap.com/2023/05/01/sap-s-4hana-extensibility-options-for-clean-core-journey/</a:t>
            </a:r>
            <a:r>
              <a:rPr lang="es-VE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734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35DA9063-5BC0-F07E-D386-326ED5198BC9}"/>
              </a:ext>
            </a:extLst>
          </p:cNvPr>
          <p:cNvSpPr/>
          <p:nvPr/>
        </p:nvSpPr>
        <p:spPr>
          <a:xfrm>
            <a:off x="705273" y="858662"/>
            <a:ext cx="10800000" cy="5796000"/>
          </a:xfrm>
          <a:prstGeom prst="roundRect">
            <a:avLst>
              <a:gd name="adj" fmla="val 2283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108000" rIns="72000" bIns="0" rtlCol="0" anchor="t" anchorCtr="0"/>
          <a:lstStyle/>
          <a:p>
            <a:pPr algn="ctr"/>
            <a:r>
              <a:rPr lang="es-VE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SAP Business Technology Platform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8BBF3A-2678-3102-3CB9-3D412E685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Herramientas para Extensiones Side-by-Side sobre SAP BTP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E6E98D23-AA47-F628-E232-623E0FF2C524}"/>
              </a:ext>
            </a:extLst>
          </p:cNvPr>
          <p:cNvSpPr/>
          <p:nvPr/>
        </p:nvSpPr>
        <p:spPr>
          <a:xfrm>
            <a:off x="856673" y="1434662"/>
            <a:ext cx="1980000" cy="576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b="1" dirty="0">
                <a:solidFill>
                  <a:schemeClr val="bg1">
                    <a:lumMod val="95000"/>
                  </a:schemeClr>
                </a:solidFill>
              </a:rPr>
              <a:t>Desarrollo de Aplicaciones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8295F89-17A9-B9A3-B832-3838FE0938D7}"/>
              </a:ext>
            </a:extLst>
          </p:cNvPr>
          <p:cNvSpPr/>
          <p:nvPr/>
        </p:nvSpPr>
        <p:spPr>
          <a:xfrm>
            <a:off x="2990573" y="1434662"/>
            <a:ext cx="1980000" cy="576000"/>
          </a:xfrm>
          <a:prstGeom prst="round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b="1" dirty="0">
                <a:solidFill>
                  <a:schemeClr val="bg1">
                    <a:lumMod val="95000"/>
                  </a:schemeClr>
                </a:solidFill>
              </a:rPr>
              <a:t>Automatización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B574DE2-8DBB-62AD-0280-6B0E8C6C5CE2}"/>
              </a:ext>
            </a:extLst>
          </p:cNvPr>
          <p:cNvSpPr/>
          <p:nvPr/>
        </p:nvSpPr>
        <p:spPr>
          <a:xfrm>
            <a:off x="5124473" y="1434662"/>
            <a:ext cx="1980000" cy="576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b="1" dirty="0">
                <a:solidFill>
                  <a:schemeClr val="bg1">
                    <a:lumMod val="95000"/>
                  </a:schemeClr>
                </a:solidFill>
              </a:rPr>
              <a:t>Integración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0690FF9C-AEC6-F3B7-A54C-FA8E2808D6C6}"/>
              </a:ext>
            </a:extLst>
          </p:cNvPr>
          <p:cNvSpPr/>
          <p:nvPr/>
        </p:nvSpPr>
        <p:spPr>
          <a:xfrm>
            <a:off x="7258373" y="1434662"/>
            <a:ext cx="1980000" cy="576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b="1" dirty="0">
                <a:solidFill>
                  <a:schemeClr val="bg1">
                    <a:lumMod val="95000"/>
                  </a:schemeClr>
                </a:solidFill>
              </a:rPr>
              <a:t>Datos y Analíticas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4E8B2FD-4D0C-A5A7-8072-C2D019E63BC9}"/>
              </a:ext>
            </a:extLst>
          </p:cNvPr>
          <p:cNvSpPr/>
          <p:nvPr/>
        </p:nvSpPr>
        <p:spPr>
          <a:xfrm>
            <a:off x="9392273" y="1434662"/>
            <a:ext cx="1980000" cy="576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400" b="1" dirty="0">
                <a:solidFill>
                  <a:schemeClr val="bg1">
                    <a:lumMod val="95000"/>
                  </a:schemeClr>
                </a:solidFill>
              </a:rPr>
              <a:t>Inteligencia Artificial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B6DB5A8-9793-3903-CCD4-565423B26175}"/>
              </a:ext>
            </a:extLst>
          </p:cNvPr>
          <p:cNvSpPr/>
          <p:nvPr/>
        </p:nvSpPr>
        <p:spPr>
          <a:xfrm>
            <a:off x="856673" y="2057960"/>
            <a:ext cx="1980000" cy="45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VE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Herramientas No-Code / Low-Code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SAP Build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SAP Build Work Zone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VE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VE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Herramientas Pro-Code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SAP Business Application Studio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Mobil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SAP BTP ABAP enviroment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VE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VE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 Management Services</a:t>
            </a:r>
          </a:p>
          <a:p>
            <a:endParaRPr lang="es-VE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VE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DevOps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SAP Continouos Integration and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SAP Cloud Transpot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SAP Alert Notification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SAP Automation Pilot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543A9D2-2778-B355-627F-665DE31E1047}"/>
              </a:ext>
            </a:extLst>
          </p:cNvPr>
          <p:cNvSpPr/>
          <p:nvPr/>
        </p:nvSpPr>
        <p:spPr>
          <a:xfrm>
            <a:off x="2990573" y="2057960"/>
            <a:ext cx="1980000" cy="45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VE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SAP Build Process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Workflow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Decisions and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Robotic Process Automation (RPA)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Visibility</a:t>
            </a:r>
          </a:p>
          <a:p>
            <a:endParaRPr lang="es-VE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VE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SAP Task Center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AEAB641-AB98-D8F5-6D41-8A35F279617B}"/>
              </a:ext>
            </a:extLst>
          </p:cNvPr>
          <p:cNvSpPr/>
          <p:nvPr/>
        </p:nvSpPr>
        <p:spPr>
          <a:xfrm>
            <a:off x="5124473" y="2057960"/>
            <a:ext cx="1980000" cy="45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VE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SAP Integration Suite</a:t>
            </a:r>
          </a:p>
          <a:p>
            <a:endParaRPr lang="es-VE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VE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SAP Integration Suite, avanced event mesh</a:t>
            </a:r>
          </a:p>
          <a:p>
            <a:endParaRPr lang="es-VE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VE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SAP Business Accelerator Hub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F54DDC3-89CC-93F5-1260-FC4D12A3E127}"/>
              </a:ext>
            </a:extLst>
          </p:cNvPr>
          <p:cNvSpPr/>
          <p:nvPr/>
        </p:nvSpPr>
        <p:spPr>
          <a:xfrm>
            <a:off x="7258373" y="2057960"/>
            <a:ext cx="1980000" cy="45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VE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SAP HANA Cloud</a:t>
            </a:r>
          </a:p>
          <a:p>
            <a:endParaRPr lang="es-VE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VE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SAP Analytics Cloud</a:t>
            </a:r>
          </a:p>
          <a:p>
            <a:endParaRPr lang="es-VE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VE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SAP Datasphere</a:t>
            </a:r>
          </a:p>
          <a:p>
            <a:endParaRPr lang="es-VE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VE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SAP Master Data Governance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5111F39-0C84-7923-9359-FD1CDAB85828}"/>
              </a:ext>
            </a:extLst>
          </p:cNvPr>
          <p:cNvSpPr/>
          <p:nvPr/>
        </p:nvSpPr>
        <p:spPr>
          <a:xfrm>
            <a:off x="9392273" y="2057960"/>
            <a:ext cx="1980000" cy="45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VE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SAP AI Core</a:t>
            </a:r>
          </a:p>
          <a:p>
            <a:endParaRPr lang="es-VE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VE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SAP AI Launchpad</a:t>
            </a:r>
          </a:p>
          <a:p>
            <a:endParaRPr lang="es-VE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VE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SAP AI Business Services</a:t>
            </a:r>
          </a:p>
        </p:txBody>
      </p:sp>
    </p:spTree>
    <p:extLst>
      <p:ext uri="{BB962C8B-B14F-4D97-AF65-F5344CB8AC3E}">
        <p14:creationId xmlns:p14="http://schemas.microsoft.com/office/powerpoint/2010/main" val="2110084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94148FE-8BF5-16AA-2F68-BC1996AE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Selección de escenario de extensibilidad de SAP S/4HANA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D115C1-7B3E-6CC4-2ABB-01B3FBDF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DF6D3-3A1A-435B-A4D1-E229A2E06224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138BB7A-AB15-887F-5391-66B98D1A7CCF}"/>
              </a:ext>
            </a:extLst>
          </p:cNvPr>
          <p:cNvSpPr/>
          <p:nvPr/>
        </p:nvSpPr>
        <p:spPr>
          <a:xfrm>
            <a:off x="888210" y="820319"/>
            <a:ext cx="10497127" cy="828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8388000" rtlCol="0" anchor="ctr"/>
          <a:lstStyle/>
          <a:p>
            <a:r>
              <a:rPr lang="es-V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Grupo Objetivo y Consumo de la extensión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7854D9F-22FF-3CA5-8988-0433D5FAAFEE}"/>
              </a:ext>
            </a:extLst>
          </p:cNvPr>
          <p:cNvSpPr/>
          <p:nvPr/>
        </p:nvSpPr>
        <p:spPr>
          <a:xfrm>
            <a:off x="888210" y="1723517"/>
            <a:ext cx="10497127" cy="684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8388000" rtlCol="0" anchor="ctr"/>
          <a:lstStyle/>
          <a:p>
            <a:r>
              <a:rPr lang="es-V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¿Solución SaaS?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C039A87-015E-3990-3AE3-E6F1B3D621C2}"/>
              </a:ext>
            </a:extLst>
          </p:cNvPr>
          <p:cNvSpPr/>
          <p:nvPr/>
        </p:nvSpPr>
        <p:spPr>
          <a:xfrm>
            <a:off x="888210" y="2515517"/>
            <a:ext cx="10497127" cy="684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8388000" rtlCol="0" anchor="ctr"/>
          <a:lstStyle/>
          <a:p>
            <a:r>
              <a:rPr lang="es-V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Infraestructura y Operaciones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E5756CB9-6171-8058-3CE5-38A7CBA81E5A}"/>
              </a:ext>
            </a:extLst>
          </p:cNvPr>
          <p:cNvSpPr/>
          <p:nvPr/>
        </p:nvSpPr>
        <p:spPr>
          <a:xfrm>
            <a:off x="888210" y="3307758"/>
            <a:ext cx="10497127" cy="1008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8388000" rtlCol="0" anchor="ctr"/>
          <a:lstStyle/>
          <a:p>
            <a:r>
              <a:rPr lang="es-V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Sistema de registros y Transacciones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0D1E317-B6DA-8A1F-002E-9D077E27A28F}"/>
              </a:ext>
            </a:extLst>
          </p:cNvPr>
          <p:cNvSpPr/>
          <p:nvPr/>
        </p:nvSpPr>
        <p:spPr>
          <a:xfrm>
            <a:off x="888210" y="4427891"/>
            <a:ext cx="10497127" cy="828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8388000" rtlCol="0" anchor="ctr"/>
          <a:lstStyle/>
          <a:p>
            <a:r>
              <a:rPr lang="es-V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Extensibilidad de Usuarios Claves o de Desarrolladores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D94C468-8C18-B22C-4D67-E27503DF6C70}"/>
              </a:ext>
            </a:extLst>
          </p:cNvPr>
          <p:cNvSpPr/>
          <p:nvPr/>
        </p:nvSpPr>
        <p:spPr>
          <a:xfrm>
            <a:off x="888210" y="5336310"/>
            <a:ext cx="10497127" cy="1044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8388000" rtlCol="0" anchor="ctr"/>
          <a:lstStyle/>
          <a:p>
            <a:r>
              <a:rPr lang="es-V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Escenario de Extensibilidad y Herramientas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BF9840B0-F64D-3C27-5414-CDB347BB6602}"/>
              </a:ext>
            </a:extLst>
          </p:cNvPr>
          <p:cNvSpPr/>
          <p:nvPr/>
        </p:nvSpPr>
        <p:spPr>
          <a:xfrm>
            <a:off x="3058510" y="931548"/>
            <a:ext cx="6641724" cy="61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Aplicaciones para consumo directo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Aplicación para personas con o sin usuario en SAP S/4HANA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Aplicaciones móviles nativa / Interfaces de libre formato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C2366409-97CE-5029-F0B9-232CA4CE71AD}"/>
              </a:ext>
            </a:extLst>
          </p:cNvPr>
          <p:cNvSpPr/>
          <p:nvPr/>
        </p:nvSpPr>
        <p:spPr>
          <a:xfrm>
            <a:off x="3058510" y="1837431"/>
            <a:ext cx="6641724" cy="46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Solución SaaS de un partner de SAP (Para muchos clientes, para múltiples productos “Core”, …)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15B9394-D138-C7C3-EB69-79525F5CA87F}"/>
              </a:ext>
            </a:extLst>
          </p:cNvPr>
          <p:cNvSpPr/>
          <p:nvPr/>
        </p:nvSpPr>
        <p:spPr>
          <a:xfrm>
            <a:off x="3058510" y="2632126"/>
            <a:ext cx="6641724" cy="46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Independiente de la infraestructura y  de las operaciones de SAP S/4HANA (</a:t>
            </a:r>
            <a:r>
              <a:rPr lang="es-A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Flexibilidad para escalar, flexibilidad en tiempos de inactividad, Data Center independiente</a:t>
            </a:r>
            <a:r>
              <a:rPr lang="es-V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)?</a:t>
            </a:r>
            <a:r>
              <a:rPr lang="es-A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s-VE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6339E58B-FA68-5F14-1E26-B655822F1711}"/>
              </a:ext>
            </a:extLst>
          </p:cNvPr>
          <p:cNvSpPr/>
          <p:nvPr/>
        </p:nvSpPr>
        <p:spPr>
          <a:xfrm>
            <a:off x="3058510" y="3415758"/>
            <a:ext cx="6641724" cy="79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Extensión estrechamente acoplada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SAP S/4HANA contiene la mayoría de los datos, una pequeña cantidad de datos es agregada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Consistencia en transacciones es requerida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Habilitación de Servicios personalizados para extensibilidad Side-by-Side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88621F4F-5950-FEEB-04BF-B17F4F062D28}"/>
              </a:ext>
            </a:extLst>
          </p:cNvPr>
          <p:cNvSpPr/>
          <p:nvPr/>
        </p:nvSpPr>
        <p:spPr>
          <a:xfrm>
            <a:off x="3058510" y="4563979"/>
            <a:ext cx="6641724" cy="61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Simple extensiones al final del proceso (</a:t>
            </a:r>
            <a:r>
              <a:rPr lang="es-A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Interfaz de usuario flexible, adición de campos, ..</a:t>
            </a:r>
            <a:r>
              <a:rPr lang="es-V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VE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Casos de uso de Analiticas de usuarios claves</a:t>
            </a:r>
          </a:p>
        </p:txBody>
      </p: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1F653CB0-FD1D-E0F5-9A7A-EB8B9A624D2B}"/>
              </a:ext>
            </a:extLst>
          </p:cNvPr>
          <p:cNvCxnSpPr>
            <a:cxnSpLocks/>
            <a:stCxn id="12" idx="3"/>
            <a:endCxn id="50" idx="0"/>
          </p:cNvCxnSpPr>
          <p:nvPr/>
        </p:nvCxnSpPr>
        <p:spPr>
          <a:xfrm>
            <a:off x="9700234" y="1237548"/>
            <a:ext cx="214953" cy="4207884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68EF0624-E13B-0695-1673-E77534552C42}"/>
              </a:ext>
            </a:extLst>
          </p:cNvPr>
          <p:cNvCxnSpPr>
            <a:cxnSpLocks/>
            <a:stCxn id="13" idx="3"/>
            <a:endCxn id="50" idx="0"/>
          </p:cNvCxnSpPr>
          <p:nvPr/>
        </p:nvCxnSpPr>
        <p:spPr>
          <a:xfrm>
            <a:off x="9700234" y="2071431"/>
            <a:ext cx="214953" cy="3374001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1459EA9C-58D9-B00C-3764-D522CEADE762}"/>
              </a:ext>
            </a:extLst>
          </p:cNvPr>
          <p:cNvCxnSpPr>
            <a:cxnSpLocks/>
            <a:stCxn id="14" idx="3"/>
            <a:endCxn id="50" idx="0"/>
          </p:cNvCxnSpPr>
          <p:nvPr/>
        </p:nvCxnSpPr>
        <p:spPr>
          <a:xfrm>
            <a:off x="9700234" y="2866126"/>
            <a:ext cx="214953" cy="2579306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6A74BF35-0F0D-0AF6-36C0-A4591F6493E7}"/>
              </a:ext>
            </a:extLst>
          </p:cNvPr>
          <p:cNvCxnSpPr>
            <a:cxnSpLocks/>
            <a:stCxn id="15" idx="3"/>
            <a:endCxn id="50" idx="0"/>
          </p:cNvCxnSpPr>
          <p:nvPr/>
        </p:nvCxnSpPr>
        <p:spPr>
          <a:xfrm>
            <a:off x="9700234" y="3811758"/>
            <a:ext cx="214953" cy="1633674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EBDDD3AE-51FA-38E9-42DF-6E93E57122D7}"/>
              </a:ext>
            </a:extLst>
          </p:cNvPr>
          <p:cNvCxnSpPr>
            <a:cxnSpLocks/>
            <a:stCxn id="16" idx="3"/>
            <a:endCxn id="50" idx="0"/>
          </p:cNvCxnSpPr>
          <p:nvPr/>
        </p:nvCxnSpPr>
        <p:spPr>
          <a:xfrm>
            <a:off x="9700234" y="4869979"/>
            <a:ext cx="214953" cy="575453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275163BD-6E00-1C33-E890-C968D3E13A61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336510" y="5152430"/>
            <a:ext cx="0" cy="29300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8347B73B-0127-16ED-91D2-2621709E474F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379372" y="1543548"/>
            <a:ext cx="0" cy="29388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A165E90F-1A96-32FA-1933-02A9CA4EABAA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6379372" y="2305431"/>
            <a:ext cx="0" cy="32669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CF183D22-393C-095A-8F87-FE4D37C1752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6379372" y="3100126"/>
            <a:ext cx="0" cy="31563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7822350A-8BF0-95C5-1E65-9DE7AC5F01C6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6379372" y="4207758"/>
            <a:ext cx="0" cy="35622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o 46">
            <a:extLst>
              <a:ext uri="{FF2B5EF4-FFF2-40B4-BE49-F238E27FC236}">
                <a16:creationId xmlns:a16="http://schemas.microsoft.com/office/drawing/2014/main" id="{447874B1-AE14-F0DE-B421-4D531F8129F9}"/>
              </a:ext>
            </a:extLst>
          </p:cNvPr>
          <p:cNvGrpSpPr/>
          <p:nvPr/>
        </p:nvGrpSpPr>
        <p:grpSpPr>
          <a:xfrm>
            <a:off x="3058510" y="5445432"/>
            <a:ext cx="2556000" cy="791590"/>
            <a:chOff x="2995438" y="5681922"/>
            <a:chExt cx="2340000" cy="791590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0C7C314A-2870-A5F3-F209-33A362EDB380}"/>
                </a:ext>
              </a:extLst>
            </p:cNvPr>
            <p:cNvSpPr/>
            <p:nvPr/>
          </p:nvSpPr>
          <p:spPr>
            <a:xfrm>
              <a:off x="2995438" y="5689962"/>
              <a:ext cx="2340000" cy="783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s-VE" sz="1200" b="1" dirty="0">
                  <a:solidFill>
                    <a:schemeClr val="accent2">
                      <a:lumMod val="75000"/>
                    </a:schemeClr>
                  </a:solidFill>
                </a:rPr>
                <a:t>Herramientas de Usuario clave basada en SAP Fiori</a:t>
              </a:r>
            </a:p>
          </p:txBody>
        </p:sp>
        <p:sp>
          <p:nvSpPr>
            <p:cNvPr id="46" name="Rectángulo: esquinas redondeadas 45">
              <a:extLst>
                <a:ext uri="{FF2B5EF4-FFF2-40B4-BE49-F238E27FC236}">
                  <a16:creationId xmlns:a16="http://schemas.microsoft.com/office/drawing/2014/main" id="{B9A43E88-7747-0CC6-C81D-2604DCD65DF5}"/>
                </a:ext>
              </a:extLst>
            </p:cNvPr>
            <p:cNvSpPr/>
            <p:nvPr/>
          </p:nvSpPr>
          <p:spPr>
            <a:xfrm>
              <a:off x="2995438" y="5681922"/>
              <a:ext cx="2340000" cy="2880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VE" sz="1100" dirty="0">
                  <a:latin typeface="72 Black" panose="020B0A04030603020204" pitchFamily="34" charset="0"/>
                  <a:cs typeface="72 Black" panose="020B0A04030603020204" pitchFamily="34" charset="0"/>
                </a:rPr>
                <a:t>Extensibilidad de Usuario Clave</a:t>
              </a:r>
            </a:p>
          </p:txBody>
        </p: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E15EA3E9-C216-645F-CFE1-C8883CA03754}"/>
              </a:ext>
            </a:extLst>
          </p:cNvPr>
          <p:cNvGrpSpPr/>
          <p:nvPr/>
        </p:nvGrpSpPr>
        <p:grpSpPr>
          <a:xfrm>
            <a:off x="8637187" y="5445432"/>
            <a:ext cx="2556000" cy="791590"/>
            <a:chOff x="2995438" y="5681922"/>
            <a:chExt cx="2340000" cy="791590"/>
          </a:xfrm>
        </p:grpSpPr>
        <p:sp>
          <p:nvSpPr>
            <p:cNvPr id="49" name="Rectángulo: esquinas redondeadas 48">
              <a:extLst>
                <a:ext uri="{FF2B5EF4-FFF2-40B4-BE49-F238E27FC236}">
                  <a16:creationId xmlns:a16="http://schemas.microsoft.com/office/drawing/2014/main" id="{4BD115CD-D78D-A37A-3CBB-C72BBCE49855}"/>
                </a:ext>
              </a:extLst>
            </p:cNvPr>
            <p:cNvSpPr/>
            <p:nvPr/>
          </p:nvSpPr>
          <p:spPr>
            <a:xfrm>
              <a:off x="2995438" y="5689962"/>
              <a:ext cx="2340000" cy="783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864000" rtlCol="0" anchor="b" anchorCtr="0"/>
            <a:lstStyle/>
            <a:p>
              <a:r>
                <a:rPr lang="es-VE" sz="1200" b="1" dirty="0">
                  <a:solidFill>
                    <a:schemeClr val="accent6">
                      <a:lumMod val="75000"/>
                    </a:schemeClr>
                  </a:solidFill>
                </a:rPr>
                <a:t>Herramientas  Java, Node.js, ABAP</a:t>
              </a:r>
            </a:p>
          </p:txBody>
        </p:sp>
        <p:sp>
          <p:nvSpPr>
            <p:cNvPr id="50" name="Rectángulo: esquinas redondeadas 49">
              <a:extLst>
                <a:ext uri="{FF2B5EF4-FFF2-40B4-BE49-F238E27FC236}">
                  <a16:creationId xmlns:a16="http://schemas.microsoft.com/office/drawing/2014/main" id="{49C43A27-FEED-1074-3709-89B46413631F}"/>
                </a:ext>
              </a:extLst>
            </p:cNvPr>
            <p:cNvSpPr/>
            <p:nvPr/>
          </p:nvSpPr>
          <p:spPr>
            <a:xfrm>
              <a:off x="2995438" y="5681922"/>
              <a:ext cx="2340000" cy="288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VE" sz="1100" dirty="0">
                  <a:latin typeface="72 Black" panose="020B0A04030603020204" pitchFamily="34" charset="0"/>
                  <a:cs typeface="72 Black" panose="020B0A04030603020204" pitchFamily="34" charset="0"/>
                </a:rPr>
                <a:t>Extensibilidad Side-by-Side</a:t>
              </a:r>
            </a:p>
          </p:txBody>
        </p:sp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BB4DAEF1-7DAD-ED2B-A700-BC1EED506910}"/>
              </a:ext>
            </a:extLst>
          </p:cNvPr>
          <p:cNvGrpSpPr/>
          <p:nvPr/>
        </p:nvGrpSpPr>
        <p:grpSpPr>
          <a:xfrm>
            <a:off x="5847848" y="5445432"/>
            <a:ext cx="2556000" cy="791590"/>
            <a:chOff x="2995438" y="5681922"/>
            <a:chExt cx="2340000" cy="791590"/>
          </a:xfrm>
        </p:grpSpPr>
        <p:sp>
          <p:nvSpPr>
            <p:cNvPr id="52" name="Rectángulo: esquinas redondeadas 51">
              <a:extLst>
                <a:ext uri="{FF2B5EF4-FFF2-40B4-BE49-F238E27FC236}">
                  <a16:creationId xmlns:a16="http://schemas.microsoft.com/office/drawing/2014/main" id="{1FF23C02-BF14-F62A-2ABD-268C0F79A560}"/>
                </a:ext>
              </a:extLst>
            </p:cNvPr>
            <p:cNvSpPr/>
            <p:nvPr/>
          </p:nvSpPr>
          <p:spPr>
            <a:xfrm>
              <a:off x="2995438" y="5689962"/>
              <a:ext cx="2340000" cy="783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s-VE" sz="1200" b="1" dirty="0">
                  <a:solidFill>
                    <a:schemeClr val="accent2">
                      <a:lumMod val="50000"/>
                    </a:schemeClr>
                  </a:solidFill>
                </a:rPr>
                <a:t>Herramientas de Desarrollo ABAP en Eclipse</a:t>
              </a:r>
            </a:p>
          </p:txBody>
        </p:sp>
        <p:sp>
          <p:nvSpPr>
            <p:cNvPr id="53" name="Rectángulo: esquinas redondeadas 52">
              <a:extLst>
                <a:ext uri="{FF2B5EF4-FFF2-40B4-BE49-F238E27FC236}">
                  <a16:creationId xmlns:a16="http://schemas.microsoft.com/office/drawing/2014/main" id="{C9D7C197-7212-98BB-D826-EAB1180190A9}"/>
                </a:ext>
              </a:extLst>
            </p:cNvPr>
            <p:cNvSpPr/>
            <p:nvPr/>
          </p:nvSpPr>
          <p:spPr>
            <a:xfrm>
              <a:off x="2995438" y="5681922"/>
              <a:ext cx="2340000" cy="288000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VE" sz="1100" dirty="0">
                  <a:latin typeface="72 Black" panose="020B0A04030603020204" pitchFamily="34" charset="0"/>
                  <a:cs typeface="72 Black" panose="020B0A04030603020204" pitchFamily="34" charset="0"/>
                </a:rPr>
                <a:t>Extensibilidad de Desarrollador</a:t>
              </a:r>
            </a:p>
          </p:txBody>
        </p:sp>
      </p:grp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C3A746CB-E8F0-7E9F-C44C-EB6A8CA79902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7125848" y="5152430"/>
            <a:ext cx="0" cy="29300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>
            <a:extLst>
              <a:ext uri="{FF2B5EF4-FFF2-40B4-BE49-F238E27FC236}">
                <a16:creationId xmlns:a16="http://schemas.microsoft.com/office/drawing/2014/main" id="{432098B0-1583-EDF7-BD5B-4AB9284A953D}"/>
              </a:ext>
            </a:extLst>
          </p:cNvPr>
          <p:cNvSpPr txBox="1"/>
          <p:nvPr/>
        </p:nvSpPr>
        <p:spPr>
          <a:xfrm>
            <a:off x="9929353" y="5725706"/>
            <a:ext cx="1332000" cy="5300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VE" sz="1200" b="1" dirty="0">
                <a:solidFill>
                  <a:schemeClr val="accent6">
                    <a:lumMod val="75000"/>
                  </a:schemeClr>
                </a:solidFill>
              </a:rPr>
              <a:t>Herramientas No-Code/Low-Code</a:t>
            </a:r>
          </a:p>
        </p:txBody>
      </p: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5F8171E8-1FD4-DEE1-C3C6-1F0E396FCC1C}"/>
              </a:ext>
            </a:extLst>
          </p:cNvPr>
          <p:cNvCxnSpPr>
            <a:cxnSpLocks/>
          </p:cNvCxnSpPr>
          <p:nvPr/>
        </p:nvCxnSpPr>
        <p:spPr>
          <a:xfrm>
            <a:off x="9946245" y="5725143"/>
            <a:ext cx="0" cy="53000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269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58FF63E3-D32D-4EB4-B73A-F49CEA3199AF}" vid="{36551D2E-97F5-4091-ADE9-B90501D7218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31DD6FB28D6FF4A9C5A047CD1407E35" ma:contentTypeVersion="11" ma:contentTypeDescription="Crear nuevo documento." ma:contentTypeScope="" ma:versionID="ef0b47556ce0b996741e72a2977942b5">
  <xsd:schema xmlns:xsd="http://www.w3.org/2001/XMLSchema" xmlns:xs="http://www.w3.org/2001/XMLSchema" xmlns:p="http://schemas.microsoft.com/office/2006/metadata/properties" xmlns:ns3="e512f2f5-0be3-4aa1-a741-31dd43ef7b18" xmlns:ns4="0b00d619-2ac0-410f-80a0-aeae92c66094" targetNamespace="http://schemas.microsoft.com/office/2006/metadata/properties" ma:root="true" ma:fieldsID="153a0a9bc42121a55959a1b9e83bf0fe" ns3:_="" ns4:_="">
    <xsd:import namespace="e512f2f5-0be3-4aa1-a741-31dd43ef7b18"/>
    <xsd:import namespace="0b00d619-2ac0-410f-80a0-aeae92c6609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12f2f5-0be3-4aa1-a741-31dd43ef7b1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00d619-2ac0-410f-80a0-aeae92c660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26EEDA-A570-4A05-A4AB-3A00BA8EB1AF}">
  <ds:schemaRefs>
    <ds:schemaRef ds:uri="http://schemas.microsoft.com/office/infopath/2007/PartnerControls"/>
    <ds:schemaRef ds:uri="http://www.w3.org/XML/1998/namespace"/>
    <ds:schemaRef ds:uri="e512f2f5-0be3-4aa1-a741-31dd43ef7b18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elements/1.1/"/>
    <ds:schemaRef ds:uri="0b00d619-2ac0-410f-80a0-aeae92c66094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1ABB5AE-A952-44D1-9A9F-A87E991179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521F63-6B63-41C1-B336-9490122078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12f2f5-0be3-4aa1-a741-31dd43ef7b18"/>
    <ds:schemaRef ds:uri="0b00d619-2ac0-410f-80a0-aeae92c660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S4HANA Journey Services Template</Template>
  <TotalTime>6821</TotalTime>
  <Words>1335</Words>
  <Application>Microsoft Office PowerPoint</Application>
  <PresentationFormat>Widescreen</PresentationFormat>
  <Paragraphs>240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72 Black</vt:lpstr>
      <vt:lpstr>Arial</vt:lpstr>
      <vt:lpstr>Calibri</vt:lpstr>
      <vt:lpstr>Tema de Office</vt:lpstr>
      <vt:lpstr>PowerPoint Presentation</vt:lpstr>
      <vt:lpstr>Componentes claves de una Organización (Core)</vt:lpstr>
      <vt:lpstr>Criterios para “Clean Core”</vt:lpstr>
      <vt:lpstr>PowerPoint Presentation</vt:lpstr>
      <vt:lpstr>Guía general para Extensibilidad de SAP S/4HANA</vt:lpstr>
      <vt:lpstr>Escenarios de Desarrollo para Extender SAP S/4HANA</vt:lpstr>
      <vt:lpstr>Extensiones In-App</vt:lpstr>
      <vt:lpstr>Herramientas para Extensiones Side-by-Side sobre SAP BTP</vt:lpstr>
      <vt:lpstr>Selección de escenario de extensibilidad de SAP S/4HANA</vt:lpstr>
      <vt:lpstr>Experiencia de Usuario</vt:lpstr>
      <vt:lpstr>Desarrollo en la Nube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S/4Hana Journey - Overview</dc:title>
  <dc:creator>Javier Gomes</dc:creator>
  <cp:lastModifiedBy>Adriana Brandt</cp:lastModifiedBy>
  <cp:revision>168</cp:revision>
  <dcterms:created xsi:type="dcterms:W3CDTF">2023-09-28T18:05:52Z</dcterms:created>
  <dcterms:modified xsi:type="dcterms:W3CDTF">2024-11-12T16:07:55Z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0x010100731DD6FB28D6FF4A9C5A047CD1407E35</vt:lpwstr>
  </property>
</Properties>
</file>