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444" r:id="rId3"/>
    <p:sldId id="443" r:id="rId4"/>
    <p:sldId id="292" r:id="rId5"/>
    <p:sldId id="446" r:id="rId6"/>
    <p:sldId id="261" r:id="rId7"/>
    <p:sldId id="445" r:id="rId8"/>
    <p:sldId id="262" r:id="rId9"/>
    <p:sldId id="263" r:id="rId10"/>
    <p:sldId id="268" r:id="rId11"/>
    <p:sldId id="282" r:id="rId12"/>
    <p:sldId id="283" r:id="rId13"/>
    <p:sldId id="277" r:id="rId14"/>
    <p:sldId id="284" r:id="rId15"/>
    <p:sldId id="285" r:id="rId16"/>
    <p:sldId id="286" r:id="rId17"/>
    <p:sldId id="287" r:id="rId18"/>
    <p:sldId id="288" r:id="rId19"/>
    <p:sldId id="289" r:id="rId20"/>
    <p:sldId id="290" r:id="rId21"/>
    <p:sldId id="281" r:id="rId22"/>
    <p:sldId id="439" r:id="rId23"/>
    <p:sldId id="435" r:id="rId24"/>
    <p:sldId id="437" r:id="rId25"/>
    <p:sldId id="438" r:id="rId26"/>
    <p:sldId id="280" r:id="rId27"/>
  </p:sldIdLst>
  <p:sldSz cx="12192000" cy="6858000"/>
  <p:notesSz cx="6858000" cy="9144000"/>
  <p:defaultTextStyle>
    <a:defPPr>
      <a:defRPr lang="es-V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E5D2D0A-69B4-4CFE-907F-9F4A3171B127}">
          <p14:sldIdLst>
            <p14:sldId id="256"/>
            <p14:sldId id="444"/>
            <p14:sldId id="443"/>
          </p14:sldIdLst>
        </p14:section>
        <p14:section name="Clean Core" id="{2B7F58CD-08F6-4669-9464-97B457AF2937}">
          <p14:sldIdLst>
            <p14:sldId id="292"/>
            <p14:sldId id="446"/>
          </p14:sldIdLst>
        </p14:section>
        <p14:section name="¿Qué es SAP BTP?" id="{A6972B49-3CC1-4C12-8CE7-C7D9DE879865}">
          <p14:sldIdLst>
            <p14:sldId id="261"/>
            <p14:sldId id="445"/>
          </p14:sldIdLst>
        </p14:section>
        <p14:section name="Objetivos" id="{A016F94B-A922-4643-8E0E-9944EF64CC36}">
          <p14:sldIdLst>
            <p14:sldId id="262"/>
          </p14:sldIdLst>
        </p14:section>
        <p14:section name="Pilares" id="{DE80465E-7037-477F-8373-6512209C8934}">
          <p14:sldIdLst>
            <p14:sldId id="263"/>
          </p14:sldIdLst>
        </p14:section>
        <p14:section name="Componentes" id="{AF8CE01C-C062-495F-8231-FB62ED90CECB}">
          <p14:sldIdLst>
            <p14:sldId id="268"/>
          </p14:sldIdLst>
        </p14:section>
        <p14:section name="Ejemplos" id="{1EFE9380-FDB4-48E3-A5D1-BFC85B9914DF}">
          <p14:sldIdLst>
            <p14:sldId id="282"/>
            <p14:sldId id="283"/>
            <p14:sldId id="277"/>
            <p14:sldId id="284"/>
            <p14:sldId id="285"/>
            <p14:sldId id="286"/>
            <p14:sldId id="287"/>
            <p14:sldId id="288"/>
            <p14:sldId id="289"/>
            <p14:sldId id="290"/>
          </p14:sldIdLst>
        </p14:section>
        <p14:section name="Beneficios" id="{20C3CC07-3E22-4C45-8332-026B83D9509B}">
          <p14:sldIdLst>
            <p14:sldId id="281"/>
          </p14:sldIdLst>
        </p14:section>
        <p14:section name="Proximos pasos" id="{3570B584-8C2E-4F5F-9B66-BBA9AF54E8A7}">
          <p14:sldIdLst>
            <p14:sldId id="439"/>
            <p14:sldId id="435"/>
            <p14:sldId id="437"/>
            <p14:sldId id="438"/>
          </p14:sldIdLst>
        </p14:section>
        <p14:section name="Conclusión" id="{550C9EB0-1F33-47F7-B5E3-E73046DAAC4F}">
          <p14:sldIdLst>
            <p14:sldId id="28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D808B"/>
    <a:srgbClr val="CC0099"/>
    <a:srgbClr val="33CC33"/>
    <a:srgbClr val="3333CC"/>
    <a:srgbClr val="009999"/>
    <a:srgbClr val="428BCE"/>
    <a:srgbClr val="27D9B3"/>
    <a:srgbClr val="19E131"/>
    <a:srgbClr val="7BCF0B"/>
    <a:srgbClr val="EEB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3" autoAdjust="0"/>
    <p:restoredTop sz="95165" autoAdjust="0"/>
  </p:normalViewPr>
  <p:slideViewPr>
    <p:cSldViewPr snapToGrid="0">
      <p:cViewPr varScale="1">
        <p:scale>
          <a:sx n="90" d="100"/>
          <a:sy n="90" d="100"/>
        </p:scale>
        <p:origin x="432" y="90"/>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Lst>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154"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13.xml"/><Relationship Id="rId13" Type="http://schemas.openxmlformats.org/officeDocument/2006/relationships/slide" Target="slides/slide18.xml"/><Relationship Id="rId3" Type="http://schemas.openxmlformats.org/officeDocument/2006/relationships/slide" Target="slides/slide8.xml"/><Relationship Id="rId7" Type="http://schemas.openxmlformats.org/officeDocument/2006/relationships/slide" Target="slides/slide12.xml"/><Relationship Id="rId12" Type="http://schemas.openxmlformats.org/officeDocument/2006/relationships/slide" Target="slides/slide17.xml"/><Relationship Id="rId17" Type="http://schemas.openxmlformats.org/officeDocument/2006/relationships/slide" Target="slides/slide26.xml"/><Relationship Id="rId2" Type="http://schemas.openxmlformats.org/officeDocument/2006/relationships/slide" Target="slides/slide6.xml"/><Relationship Id="rId16" Type="http://schemas.openxmlformats.org/officeDocument/2006/relationships/slide" Target="slides/slide21.xml"/><Relationship Id="rId1" Type="http://schemas.openxmlformats.org/officeDocument/2006/relationships/slide" Target="slides/slide2.xml"/><Relationship Id="rId6" Type="http://schemas.openxmlformats.org/officeDocument/2006/relationships/slide" Target="slides/slide11.xml"/><Relationship Id="rId11" Type="http://schemas.openxmlformats.org/officeDocument/2006/relationships/slide" Target="slides/slide16.xml"/><Relationship Id="rId5" Type="http://schemas.openxmlformats.org/officeDocument/2006/relationships/slide" Target="slides/slide10.xml"/><Relationship Id="rId15" Type="http://schemas.openxmlformats.org/officeDocument/2006/relationships/slide" Target="slides/slide20.xml"/><Relationship Id="rId10" Type="http://schemas.openxmlformats.org/officeDocument/2006/relationships/slide" Target="slides/slide15.xml"/><Relationship Id="rId4" Type="http://schemas.openxmlformats.org/officeDocument/2006/relationships/slide" Target="slides/slide9.xml"/><Relationship Id="rId9" Type="http://schemas.openxmlformats.org/officeDocument/2006/relationships/slide" Target="slides/slide14.xml"/><Relationship Id="rId14" Type="http://schemas.openxmlformats.org/officeDocument/2006/relationships/slide" Target="slides/slide1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la Desiree Diaz Moreno" userId="5db6dd8b-71b3-47ac-aa59-4c48d0df6df0" providerId="ADAL" clId="{CB091323-7709-4587-9489-D23FA0A7EC81}"/>
    <pc:docChg chg="undo custSel modSld">
      <pc:chgData name="Fabiola Desiree Diaz Moreno" userId="5db6dd8b-71b3-47ac-aa59-4c48d0df6df0" providerId="ADAL" clId="{CB091323-7709-4587-9489-D23FA0A7EC81}" dt="2025-02-19T17:31:24.096" v="11" actId="20577"/>
      <pc:docMkLst>
        <pc:docMk/>
      </pc:docMkLst>
      <pc:sldChg chg="modSp mod">
        <pc:chgData name="Fabiola Desiree Diaz Moreno" userId="5db6dd8b-71b3-47ac-aa59-4c48d0df6df0" providerId="ADAL" clId="{CB091323-7709-4587-9489-D23FA0A7EC81}" dt="2025-02-19T17:31:24.096" v="11" actId="20577"/>
        <pc:sldMkLst>
          <pc:docMk/>
          <pc:sldMk cId="119722678" sldId="256"/>
        </pc:sldMkLst>
        <pc:spChg chg="mod">
          <ac:chgData name="Fabiola Desiree Diaz Moreno" userId="5db6dd8b-71b3-47ac-aa59-4c48d0df6df0" providerId="ADAL" clId="{CB091323-7709-4587-9489-D23FA0A7EC81}" dt="2025-02-19T17:31:24.096" v="11" actId="20577"/>
          <ac:spMkLst>
            <pc:docMk/>
            <pc:sldMk cId="119722678" sldId="256"/>
            <ac:spMk id="5" creationId="{BB43CB20-BDAC-4AF8-892D-B340C2D469E6}"/>
          </ac:spMkLst>
        </pc:spChg>
      </pc:sldChg>
      <pc:sldChg chg="modSp mod">
        <pc:chgData name="Fabiola Desiree Diaz Moreno" userId="5db6dd8b-71b3-47ac-aa59-4c48d0df6df0" providerId="ADAL" clId="{CB091323-7709-4587-9489-D23FA0A7EC81}" dt="2025-02-19T17:31:00.750" v="6" actId="20577"/>
        <pc:sldMkLst>
          <pc:docMk/>
          <pc:sldMk cId="1883556920" sldId="444"/>
        </pc:sldMkLst>
        <pc:spChg chg="mod">
          <ac:chgData name="Fabiola Desiree Diaz Moreno" userId="5db6dd8b-71b3-47ac-aa59-4c48d0df6df0" providerId="ADAL" clId="{CB091323-7709-4587-9489-D23FA0A7EC81}" dt="2025-02-19T17:31:00.750" v="6" actId="20577"/>
          <ac:spMkLst>
            <pc:docMk/>
            <pc:sldMk cId="1883556920" sldId="444"/>
            <ac:spMk id="3" creationId="{C1865849-7A01-BB65-B134-4EBC5AABD475}"/>
          </ac:spMkLst>
        </pc:spChg>
      </pc:sldChg>
      <pc:sldChg chg="addSp delSp modSp mod">
        <pc:chgData name="Fabiola Desiree Diaz Moreno" userId="5db6dd8b-71b3-47ac-aa59-4c48d0df6df0" providerId="ADAL" clId="{CB091323-7709-4587-9489-D23FA0A7EC81}" dt="2025-02-18T14:31:09.200" v="5" actId="14100"/>
        <pc:sldMkLst>
          <pc:docMk/>
          <pc:sldMk cId="2137853199" sldId="445"/>
        </pc:sldMkLst>
        <pc:picChg chg="add del">
          <ac:chgData name="Fabiola Desiree Diaz Moreno" userId="5db6dd8b-71b3-47ac-aa59-4c48d0df6df0" providerId="ADAL" clId="{CB091323-7709-4587-9489-D23FA0A7EC81}" dt="2025-02-18T14:30:46.331" v="1" actId="22"/>
          <ac:picMkLst>
            <pc:docMk/>
            <pc:sldMk cId="2137853199" sldId="445"/>
            <ac:picMk id="4" creationId="{5470526C-1686-2244-614F-FE1288461F8D}"/>
          </ac:picMkLst>
        </pc:picChg>
        <pc:picChg chg="del">
          <ac:chgData name="Fabiola Desiree Diaz Moreno" userId="5db6dd8b-71b3-47ac-aa59-4c48d0df6df0" providerId="ADAL" clId="{CB091323-7709-4587-9489-D23FA0A7EC81}" dt="2025-02-18T14:30:47.833" v="2" actId="478"/>
          <ac:picMkLst>
            <pc:docMk/>
            <pc:sldMk cId="2137853199" sldId="445"/>
            <ac:picMk id="6" creationId="{945F7876-4CA7-48F7-9515-2A116C7D4BAC}"/>
          </ac:picMkLst>
        </pc:picChg>
        <pc:picChg chg="add mod">
          <ac:chgData name="Fabiola Desiree Diaz Moreno" userId="5db6dd8b-71b3-47ac-aa59-4c48d0df6df0" providerId="ADAL" clId="{CB091323-7709-4587-9489-D23FA0A7EC81}" dt="2025-02-18T14:31:09.200" v="5" actId="14100"/>
          <ac:picMkLst>
            <pc:docMk/>
            <pc:sldMk cId="2137853199" sldId="445"/>
            <ac:picMk id="7" creationId="{26674F2C-3285-7EE5-2E07-C463770A9664}"/>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 Id="rId5" Type="http://schemas.openxmlformats.org/officeDocument/2006/relationships/image" Target="../media/image10.pn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EEA8EB5-3A98-4018-9E79-1CE76A4E1432}"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s-VE"/>
        </a:p>
      </dgm:t>
    </dgm:pt>
    <dgm:pt modelId="{AB561B04-56B7-49F1-BC41-46085AFB5D91}">
      <dgm:prSet phldrT="[Text]" custT="1"/>
      <dgm:spPr/>
      <dgm:t>
        <a:bodyPr/>
        <a:lstStyle/>
        <a:p>
          <a:r>
            <a:rPr lang="es-VE" sz="2000" b="1" dirty="0"/>
            <a:t>Business </a:t>
          </a:r>
          <a:r>
            <a:rPr lang="es-VE" sz="2000" b="1" dirty="0" err="1"/>
            <a:t>processes</a:t>
          </a:r>
          <a:r>
            <a:rPr lang="es-VE" sz="2000" b="1" dirty="0"/>
            <a:t>: </a:t>
          </a:r>
          <a:r>
            <a:rPr lang="es-ES" sz="2000" b="0" dirty="0"/>
            <a:t>Mantener la competitividad reduciendo la complejidad.</a:t>
          </a:r>
          <a:r>
            <a:rPr lang="es-VE" sz="2000" b="0" dirty="0"/>
            <a:t> </a:t>
          </a:r>
        </a:p>
      </dgm:t>
    </dgm:pt>
    <dgm:pt modelId="{00510516-B51F-47EE-9A2B-D2B989C70670}" type="parTrans" cxnId="{09245B00-9F1F-4EDD-9F7C-6D1E8B0E73B8}">
      <dgm:prSet/>
      <dgm:spPr/>
      <dgm:t>
        <a:bodyPr/>
        <a:lstStyle/>
        <a:p>
          <a:endParaRPr lang="es-VE" sz="2000"/>
        </a:p>
      </dgm:t>
    </dgm:pt>
    <dgm:pt modelId="{A410988E-E3B5-4F31-902D-30C5958A26A0}" type="sibTrans" cxnId="{09245B00-9F1F-4EDD-9F7C-6D1E8B0E73B8}">
      <dgm:prSet/>
      <dgm:spPr/>
      <dgm:t>
        <a:bodyPr/>
        <a:lstStyle/>
        <a:p>
          <a:endParaRPr lang="es-VE" sz="2000"/>
        </a:p>
      </dgm:t>
    </dgm:pt>
    <dgm:pt modelId="{6E1873A9-5233-46A8-8866-F44A71AEEB51}">
      <dgm:prSet phldrT="[Text]" custT="1"/>
      <dgm:spPr/>
      <dgm:t>
        <a:bodyPr/>
        <a:lstStyle/>
        <a:p>
          <a:r>
            <a:rPr lang="es-VE" sz="2000" b="1" dirty="0" err="1"/>
            <a:t>Extensibility</a:t>
          </a:r>
          <a:r>
            <a:rPr lang="es-VE" sz="2000" b="1" dirty="0"/>
            <a:t>: </a:t>
          </a:r>
          <a:r>
            <a:rPr lang="es-ES" sz="2000" b="0" dirty="0"/>
            <a:t>Desacoplar las extensiones del estándar</a:t>
          </a:r>
          <a:r>
            <a:rPr lang="es-ES" sz="2000" b="1" dirty="0"/>
            <a:t>.</a:t>
          </a:r>
          <a:endParaRPr lang="es-VE" sz="2000" b="1" dirty="0"/>
        </a:p>
      </dgm:t>
    </dgm:pt>
    <dgm:pt modelId="{46BBA076-A5BE-47E6-9F27-A5129B50A917}" type="parTrans" cxnId="{21BB2BDA-9871-423F-9B59-A1372AC757DC}">
      <dgm:prSet/>
      <dgm:spPr/>
      <dgm:t>
        <a:bodyPr/>
        <a:lstStyle/>
        <a:p>
          <a:endParaRPr lang="es-VE" sz="2000"/>
        </a:p>
      </dgm:t>
    </dgm:pt>
    <dgm:pt modelId="{674C5BDD-9716-498A-8DC6-73EA0080F024}" type="sibTrans" cxnId="{21BB2BDA-9871-423F-9B59-A1372AC757DC}">
      <dgm:prSet/>
      <dgm:spPr/>
      <dgm:t>
        <a:bodyPr/>
        <a:lstStyle/>
        <a:p>
          <a:endParaRPr lang="es-VE" sz="2000"/>
        </a:p>
      </dgm:t>
    </dgm:pt>
    <dgm:pt modelId="{CD891810-B5CE-4AE5-A8C2-A4FD6372CC3D}">
      <dgm:prSet phldrT="[Text]" custT="1"/>
      <dgm:spPr/>
      <dgm:t>
        <a:bodyPr/>
        <a:lstStyle/>
        <a:p>
          <a:r>
            <a:rPr lang="es-VE" sz="2000" b="1" dirty="0"/>
            <a:t>Data: </a:t>
          </a:r>
          <a:r>
            <a:rPr lang="es-ES" sz="2000" b="0" dirty="0"/>
            <a:t>Control de datos en base a los estándares.</a:t>
          </a:r>
          <a:r>
            <a:rPr lang="es-VE" sz="2000" b="0" dirty="0"/>
            <a:t> </a:t>
          </a:r>
        </a:p>
      </dgm:t>
    </dgm:pt>
    <dgm:pt modelId="{2F7DCDF7-6BBF-4B0A-A710-4373F4410F4C}" type="parTrans" cxnId="{2CDFE4B8-9ABB-48DB-9E06-373064647891}">
      <dgm:prSet/>
      <dgm:spPr/>
      <dgm:t>
        <a:bodyPr/>
        <a:lstStyle/>
        <a:p>
          <a:endParaRPr lang="es-VE" sz="2000"/>
        </a:p>
      </dgm:t>
    </dgm:pt>
    <dgm:pt modelId="{6B6D1640-984B-4E81-91EE-499A818DCD6E}" type="sibTrans" cxnId="{2CDFE4B8-9ABB-48DB-9E06-373064647891}">
      <dgm:prSet/>
      <dgm:spPr/>
      <dgm:t>
        <a:bodyPr/>
        <a:lstStyle/>
        <a:p>
          <a:endParaRPr lang="es-VE" sz="2000"/>
        </a:p>
      </dgm:t>
    </dgm:pt>
    <dgm:pt modelId="{6F4BEC59-BCEB-4021-B567-6F9DDFE42EDB}">
      <dgm:prSet phldrT="[Text]" custT="1"/>
      <dgm:spPr/>
      <dgm:t>
        <a:bodyPr/>
        <a:lstStyle/>
        <a:p>
          <a:r>
            <a:rPr lang="es-VE" sz="2000" b="1" dirty="0" err="1"/>
            <a:t>Operations</a:t>
          </a:r>
          <a:r>
            <a:rPr lang="es-VE" sz="2000" b="1" dirty="0"/>
            <a:t>: </a:t>
          </a:r>
          <a:r>
            <a:rPr lang="es-VE" sz="2000" b="0" dirty="0"/>
            <a:t>Efectivas y eficientes.</a:t>
          </a:r>
          <a:endParaRPr lang="es-VE" sz="2000" b="1" dirty="0"/>
        </a:p>
      </dgm:t>
    </dgm:pt>
    <dgm:pt modelId="{79565627-A774-4BFD-834E-63A2E7EB0439}" type="parTrans" cxnId="{22411EFA-D87B-498C-8545-2A3EC31E3EA4}">
      <dgm:prSet/>
      <dgm:spPr/>
      <dgm:t>
        <a:bodyPr/>
        <a:lstStyle/>
        <a:p>
          <a:endParaRPr lang="es-VE" sz="2000"/>
        </a:p>
      </dgm:t>
    </dgm:pt>
    <dgm:pt modelId="{309C8202-D828-4052-B14D-7F3637C7451E}" type="sibTrans" cxnId="{22411EFA-D87B-498C-8545-2A3EC31E3EA4}">
      <dgm:prSet/>
      <dgm:spPr/>
      <dgm:t>
        <a:bodyPr/>
        <a:lstStyle/>
        <a:p>
          <a:endParaRPr lang="es-VE" sz="2000"/>
        </a:p>
      </dgm:t>
    </dgm:pt>
    <dgm:pt modelId="{D26A8796-CD73-4192-A58F-C26451BC457B}">
      <dgm:prSet phldrT="[Text]" custT="1"/>
      <dgm:spPr/>
      <dgm:t>
        <a:bodyPr/>
        <a:lstStyle/>
        <a:p>
          <a:r>
            <a:rPr lang="es-VE" sz="2000" b="1" dirty="0"/>
            <a:t>Integración: </a:t>
          </a:r>
          <a:r>
            <a:rPr lang="es-VE" sz="2000" b="0" dirty="0"/>
            <a:t>Flexibilidad en las integraciones-</a:t>
          </a:r>
          <a:endParaRPr lang="es-VE" sz="2000" b="1" dirty="0"/>
        </a:p>
      </dgm:t>
    </dgm:pt>
    <dgm:pt modelId="{923EDE18-AE81-46B9-9022-D0E0493E6FF1}" type="parTrans" cxnId="{5DFAEB7E-6129-4917-BB27-CD6043E27C2E}">
      <dgm:prSet/>
      <dgm:spPr/>
      <dgm:t>
        <a:bodyPr/>
        <a:lstStyle/>
        <a:p>
          <a:endParaRPr lang="es-VE" sz="2000"/>
        </a:p>
      </dgm:t>
    </dgm:pt>
    <dgm:pt modelId="{F9C56903-B6F1-47CB-9511-288F7B1253FD}" type="sibTrans" cxnId="{5DFAEB7E-6129-4917-BB27-CD6043E27C2E}">
      <dgm:prSet/>
      <dgm:spPr/>
      <dgm:t>
        <a:bodyPr/>
        <a:lstStyle/>
        <a:p>
          <a:endParaRPr lang="es-VE" sz="2000"/>
        </a:p>
      </dgm:t>
    </dgm:pt>
    <dgm:pt modelId="{CDEFDD55-61AC-4096-A1F0-56E22416FAA1}" type="pres">
      <dgm:prSet presAssocID="{DEEA8EB5-3A98-4018-9E79-1CE76A4E1432}" presName="Name0" presStyleCnt="0">
        <dgm:presLayoutVars>
          <dgm:chMax val="7"/>
          <dgm:chPref val="7"/>
          <dgm:dir/>
        </dgm:presLayoutVars>
      </dgm:prSet>
      <dgm:spPr/>
    </dgm:pt>
    <dgm:pt modelId="{FD27C73E-E1F3-4592-9BDC-BCDDDA6420F7}" type="pres">
      <dgm:prSet presAssocID="{DEEA8EB5-3A98-4018-9E79-1CE76A4E1432}" presName="Name1" presStyleCnt="0"/>
      <dgm:spPr/>
    </dgm:pt>
    <dgm:pt modelId="{FA6B7C8C-9F56-4E43-96D8-33E3B694C976}" type="pres">
      <dgm:prSet presAssocID="{DEEA8EB5-3A98-4018-9E79-1CE76A4E1432}" presName="cycle" presStyleCnt="0"/>
      <dgm:spPr/>
    </dgm:pt>
    <dgm:pt modelId="{B8413E64-C908-4776-BC54-4C8DDB824A44}" type="pres">
      <dgm:prSet presAssocID="{DEEA8EB5-3A98-4018-9E79-1CE76A4E1432}" presName="srcNode" presStyleLbl="node1" presStyleIdx="0" presStyleCnt="5"/>
      <dgm:spPr/>
    </dgm:pt>
    <dgm:pt modelId="{330FECD3-38BF-49C3-A3BD-95A1114EB2FB}" type="pres">
      <dgm:prSet presAssocID="{DEEA8EB5-3A98-4018-9E79-1CE76A4E1432}" presName="conn" presStyleLbl="parChTrans1D2" presStyleIdx="0" presStyleCnt="1"/>
      <dgm:spPr/>
    </dgm:pt>
    <dgm:pt modelId="{A7AFFF33-68B3-495D-943F-927286DDE81E}" type="pres">
      <dgm:prSet presAssocID="{DEEA8EB5-3A98-4018-9E79-1CE76A4E1432}" presName="extraNode" presStyleLbl="node1" presStyleIdx="0" presStyleCnt="5"/>
      <dgm:spPr/>
    </dgm:pt>
    <dgm:pt modelId="{ABC41BD9-FB78-4E6C-8A3F-9ED135221763}" type="pres">
      <dgm:prSet presAssocID="{DEEA8EB5-3A98-4018-9E79-1CE76A4E1432}" presName="dstNode" presStyleLbl="node1" presStyleIdx="0" presStyleCnt="5"/>
      <dgm:spPr/>
    </dgm:pt>
    <dgm:pt modelId="{1CD37974-E976-4283-8DDD-A726C6517C97}" type="pres">
      <dgm:prSet presAssocID="{AB561B04-56B7-49F1-BC41-46085AFB5D91}" presName="text_1" presStyleLbl="node1" presStyleIdx="0" presStyleCnt="5">
        <dgm:presLayoutVars>
          <dgm:bulletEnabled val="1"/>
        </dgm:presLayoutVars>
      </dgm:prSet>
      <dgm:spPr/>
    </dgm:pt>
    <dgm:pt modelId="{0DA3F9DC-9ED1-4995-80EF-54AC6B257418}" type="pres">
      <dgm:prSet presAssocID="{AB561B04-56B7-49F1-BC41-46085AFB5D91}" presName="accent_1" presStyleCnt="0"/>
      <dgm:spPr/>
    </dgm:pt>
    <dgm:pt modelId="{30922F5E-8E8A-4C86-9FC6-EC9030DEE091}" type="pres">
      <dgm:prSet presAssocID="{AB561B04-56B7-49F1-BC41-46085AFB5D91}" presName="accentRepeatNode" presStyleLbl="solidFgAcc1" presStyleIdx="0" presStyleCnt="5"/>
      <dgm:spPr>
        <a:blipFill rotWithShape="0">
          <a:blip xmlns:r="http://schemas.openxmlformats.org/officeDocument/2006/relationships" r:embed="rId1"/>
          <a:srcRect/>
          <a:stretch>
            <a:fillRect l="-7000" r="-7000"/>
          </a:stretch>
        </a:blipFill>
      </dgm:spPr>
    </dgm:pt>
    <dgm:pt modelId="{4CCBF94E-C9DC-483D-BC60-2B0DE45C5EAF}" type="pres">
      <dgm:prSet presAssocID="{6E1873A9-5233-46A8-8866-F44A71AEEB51}" presName="text_2" presStyleLbl="node1" presStyleIdx="1" presStyleCnt="5">
        <dgm:presLayoutVars>
          <dgm:bulletEnabled val="1"/>
        </dgm:presLayoutVars>
      </dgm:prSet>
      <dgm:spPr/>
    </dgm:pt>
    <dgm:pt modelId="{0D01A5F5-9CD7-4145-8888-6FE6F91A3C0E}" type="pres">
      <dgm:prSet presAssocID="{6E1873A9-5233-46A8-8866-F44A71AEEB51}" presName="accent_2" presStyleCnt="0"/>
      <dgm:spPr/>
    </dgm:pt>
    <dgm:pt modelId="{D0FC604C-F7D2-4091-908D-A09939547B12}" type="pres">
      <dgm:prSet presAssocID="{6E1873A9-5233-46A8-8866-F44A71AEEB51}" presName="accentRepeatNode" presStyleLbl="solidFgAcc1" presStyleIdx="1" presStyleCnt="5"/>
      <dgm:spPr>
        <a:blipFill rotWithShape="0">
          <a:blip xmlns:r="http://schemas.openxmlformats.org/officeDocument/2006/relationships" r:embed="rId2"/>
          <a:srcRect/>
          <a:stretch>
            <a:fillRect l="-1000" r="-1000"/>
          </a:stretch>
        </a:blipFill>
      </dgm:spPr>
    </dgm:pt>
    <dgm:pt modelId="{19B42219-AABB-4B4A-8A01-AF902AE59757}" type="pres">
      <dgm:prSet presAssocID="{CD891810-B5CE-4AE5-A8C2-A4FD6372CC3D}" presName="text_3" presStyleLbl="node1" presStyleIdx="2" presStyleCnt="5">
        <dgm:presLayoutVars>
          <dgm:bulletEnabled val="1"/>
        </dgm:presLayoutVars>
      </dgm:prSet>
      <dgm:spPr/>
    </dgm:pt>
    <dgm:pt modelId="{4D821961-2869-481D-899B-C438CBB6445B}" type="pres">
      <dgm:prSet presAssocID="{CD891810-B5CE-4AE5-A8C2-A4FD6372CC3D}" presName="accent_3" presStyleCnt="0"/>
      <dgm:spPr/>
    </dgm:pt>
    <dgm:pt modelId="{3613DBED-A51B-4001-A062-DA6FF89BA20A}" type="pres">
      <dgm:prSet presAssocID="{CD891810-B5CE-4AE5-A8C2-A4FD6372CC3D}" presName="accentRepeatNode" presStyleLbl="solidFgAcc1" presStyleIdx="2" presStyleCnt="5"/>
      <dgm:spPr>
        <a:blipFill rotWithShape="0">
          <a:blip xmlns:r="http://schemas.openxmlformats.org/officeDocument/2006/relationships" r:embed="rId3"/>
          <a:srcRect/>
          <a:stretch>
            <a:fillRect l="-23000" r="-23000"/>
          </a:stretch>
        </a:blipFill>
      </dgm:spPr>
    </dgm:pt>
    <dgm:pt modelId="{88ED5688-50ED-4F38-B781-031BCE445800}" type="pres">
      <dgm:prSet presAssocID="{D26A8796-CD73-4192-A58F-C26451BC457B}" presName="text_4" presStyleLbl="node1" presStyleIdx="3" presStyleCnt="5">
        <dgm:presLayoutVars>
          <dgm:bulletEnabled val="1"/>
        </dgm:presLayoutVars>
      </dgm:prSet>
      <dgm:spPr/>
    </dgm:pt>
    <dgm:pt modelId="{B29A83D5-3EDB-4F74-BD62-77E47232CB60}" type="pres">
      <dgm:prSet presAssocID="{D26A8796-CD73-4192-A58F-C26451BC457B}" presName="accent_4" presStyleCnt="0"/>
      <dgm:spPr/>
    </dgm:pt>
    <dgm:pt modelId="{EE9BB686-0476-4B75-B271-DD9E1E79FFE2}" type="pres">
      <dgm:prSet presAssocID="{D26A8796-CD73-4192-A58F-C26451BC457B}" presName="accentRepeatNode" presStyleLbl="solidFgAcc1" presStyleIdx="3" presStyleCnt="5"/>
      <dgm:spPr>
        <a:blipFill rotWithShape="0">
          <a:blip xmlns:r="http://schemas.openxmlformats.org/officeDocument/2006/relationships" r:embed="rId4"/>
          <a:srcRect/>
          <a:stretch>
            <a:fillRect l="-5000" r="-5000"/>
          </a:stretch>
        </a:blipFill>
      </dgm:spPr>
    </dgm:pt>
    <dgm:pt modelId="{871C3268-31E0-4109-A5FE-E7F01FC4923F}" type="pres">
      <dgm:prSet presAssocID="{6F4BEC59-BCEB-4021-B567-6F9DDFE42EDB}" presName="text_5" presStyleLbl="node1" presStyleIdx="4" presStyleCnt="5">
        <dgm:presLayoutVars>
          <dgm:bulletEnabled val="1"/>
        </dgm:presLayoutVars>
      </dgm:prSet>
      <dgm:spPr/>
    </dgm:pt>
    <dgm:pt modelId="{9F3528A9-7868-453A-AAB3-55AD62A2A13A}" type="pres">
      <dgm:prSet presAssocID="{6F4BEC59-BCEB-4021-B567-6F9DDFE42EDB}" presName="accent_5" presStyleCnt="0"/>
      <dgm:spPr/>
    </dgm:pt>
    <dgm:pt modelId="{DF310637-1013-42A5-AD2F-93213907BD3E}" type="pres">
      <dgm:prSet presAssocID="{6F4BEC59-BCEB-4021-B567-6F9DDFE42EDB}" presName="accentRepeatNode" presStyleLbl="solidFgAcc1" presStyleIdx="4" presStyleCnt="5"/>
      <dgm:spPr>
        <a:blipFill rotWithShape="0">
          <a:blip xmlns:r="http://schemas.openxmlformats.org/officeDocument/2006/relationships" r:embed="rId5"/>
          <a:srcRect/>
          <a:stretch>
            <a:fillRect l="-3000" r="-3000"/>
          </a:stretch>
        </a:blipFill>
      </dgm:spPr>
    </dgm:pt>
  </dgm:ptLst>
  <dgm:cxnLst>
    <dgm:cxn modelId="{09245B00-9F1F-4EDD-9F7C-6D1E8B0E73B8}" srcId="{DEEA8EB5-3A98-4018-9E79-1CE76A4E1432}" destId="{AB561B04-56B7-49F1-BC41-46085AFB5D91}" srcOrd="0" destOrd="0" parTransId="{00510516-B51F-47EE-9A2B-D2B989C70670}" sibTransId="{A410988E-E3B5-4F31-902D-30C5958A26A0}"/>
    <dgm:cxn modelId="{19E8682B-BFC8-4805-96A3-EE5CB4F83AB4}" type="presOf" srcId="{D26A8796-CD73-4192-A58F-C26451BC457B}" destId="{88ED5688-50ED-4F38-B781-031BCE445800}" srcOrd="0" destOrd="0" presId="urn:microsoft.com/office/officeart/2008/layout/VerticalCurvedList"/>
    <dgm:cxn modelId="{D214745F-1C00-439B-8F9A-057F868FAF15}" type="presOf" srcId="{A410988E-E3B5-4F31-902D-30C5958A26A0}" destId="{330FECD3-38BF-49C3-A3BD-95A1114EB2FB}" srcOrd="0" destOrd="0" presId="urn:microsoft.com/office/officeart/2008/layout/VerticalCurvedList"/>
    <dgm:cxn modelId="{1F2FE87B-12A0-4D8A-A01A-9B38364344F4}" type="presOf" srcId="{6E1873A9-5233-46A8-8866-F44A71AEEB51}" destId="{4CCBF94E-C9DC-483D-BC60-2B0DE45C5EAF}" srcOrd="0" destOrd="0" presId="urn:microsoft.com/office/officeart/2008/layout/VerticalCurvedList"/>
    <dgm:cxn modelId="{5DFAEB7E-6129-4917-BB27-CD6043E27C2E}" srcId="{DEEA8EB5-3A98-4018-9E79-1CE76A4E1432}" destId="{D26A8796-CD73-4192-A58F-C26451BC457B}" srcOrd="3" destOrd="0" parTransId="{923EDE18-AE81-46B9-9022-D0E0493E6FF1}" sibTransId="{F9C56903-B6F1-47CB-9511-288F7B1253FD}"/>
    <dgm:cxn modelId="{65A2D080-A579-4A96-8748-5F0AF1E1E425}" type="presOf" srcId="{AB561B04-56B7-49F1-BC41-46085AFB5D91}" destId="{1CD37974-E976-4283-8DDD-A726C6517C97}" srcOrd="0" destOrd="0" presId="urn:microsoft.com/office/officeart/2008/layout/VerticalCurvedList"/>
    <dgm:cxn modelId="{2CDFE4B8-9ABB-48DB-9E06-373064647891}" srcId="{DEEA8EB5-3A98-4018-9E79-1CE76A4E1432}" destId="{CD891810-B5CE-4AE5-A8C2-A4FD6372CC3D}" srcOrd="2" destOrd="0" parTransId="{2F7DCDF7-6BBF-4B0A-A710-4373F4410F4C}" sibTransId="{6B6D1640-984B-4E81-91EE-499A818DCD6E}"/>
    <dgm:cxn modelId="{21BB2BDA-9871-423F-9B59-A1372AC757DC}" srcId="{DEEA8EB5-3A98-4018-9E79-1CE76A4E1432}" destId="{6E1873A9-5233-46A8-8866-F44A71AEEB51}" srcOrd="1" destOrd="0" parTransId="{46BBA076-A5BE-47E6-9F27-A5129B50A917}" sibTransId="{674C5BDD-9716-498A-8DC6-73EA0080F024}"/>
    <dgm:cxn modelId="{EA4173E4-B52C-4565-9209-03E1E514EFF1}" type="presOf" srcId="{6F4BEC59-BCEB-4021-B567-6F9DDFE42EDB}" destId="{871C3268-31E0-4109-A5FE-E7F01FC4923F}" srcOrd="0" destOrd="0" presId="urn:microsoft.com/office/officeart/2008/layout/VerticalCurvedList"/>
    <dgm:cxn modelId="{4329BEE5-0CF6-49D8-891F-B4CF925FD107}" type="presOf" srcId="{DEEA8EB5-3A98-4018-9E79-1CE76A4E1432}" destId="{CDEFDD55-61AC-4096-A1F0-56E22416FAA1}" srcOrd="0" destOrd="0" presId="urn:microsoft.com/office/officeart/2008/layout/VerticalCurvedList"/>
    <dgm:cxn modelId="{22411EFA-D87B-498C-8545-2A3EC31E3EA4}" srcId="{DEEA8EB5-3A98-4018-9E79-1CE76A4E1432}" destId="{6F4BEC59-BCEB-4021-B567-6F9DDFE42EDB}" srcOrd="4" destOrd="0" parTransId="{79565627-A774-4BFD-834E-63A2E7EB0439}" sibTransId="{309C8202-D828-4052-B14D-7F3637C7451E}"/>
    <dgm:cxn modelId="{4371F9FB-9D2B-429F-A992-5BBD935E4520}" type="presOf" srcId="{CD891810-B5CE-4AE5-A8C2-A4FD6372CC3D}" destId="{19B42219-AABB-4B4A-8A01-AF902AE59757}" srcOrd="0" destOrd="0" presId="urn:microsoft.com/office/officeart/2008/layout/VerticalCurvedList"/>
    <dgm:cxn modelId="{47EBDAA1-03CB-4C9F-A20C-A8A537AA4FF6}" type="presParOf" srcId="{CDEFDD55-61AC-4096-A1F0-56E22416FAA1}" destId="{FD27C73E-E1F3-4592-9BDC-BCDDDA6420F7}" srcOrd="0" destOrd="0" presId="urn:microsoft.com/office/officeart/2008/layout/VerticalCurvedList"/>
    <dgm:cxn modelId="{AEC02B6C-FF18-4373-AC50-3C5E57C60200}" type="presParOf" srcId="{FD27C73E-E1F3-4592-9BDC-BCDDDA6420F7}" destId="{FA6B7C8C-9F56-4E43-96D8-33E3B694C976}" srcOrd="0" destOrd="0" presId="urn:microsoft.com/office/officeart/2008/layout/VerticalCurvedList"/>
    <dgm:cxn modelId="{CD6224AF-F530-40A3-A9CC-E87622BB870D}" type="presParOf" srcId="{FA6B7C8C-9F56-4E43-96D8-33E3B694C976}" destId="{B8413E64-C908-4776-BC54-4C8DDB824A44}" srcOrd="0" destOrd="0" presId="urn:microsoft.com/office/officeart/2008/layout/VerticalCurvedList"/>
    <dgm:cxn modelId="{63B1F3CE-D8EE-4F6D-AEEA-3B171C0B551F}" type="presParOf" srcId="{FA6B7C8C-9F56-4E43-96D8-33E3B694C976}" destId="{330FECD3-38BF-49C3-A3BD-95A1114EB2FB}" srcOrd="1" destOrd="0" presId="urn:microsoft.com/office/officeart/2008/layout/VerticalCurvedList"/>
    <dgm:cxn modelId="{A278DA6B-E899-43B9-96C5-988F82473F71}" type="presParOf" srcId="{FA6B7C8C-9F56-4E43-96D8-33E3B694C976}" destId="{A7AFFF33-68B3-495D-943F-927286DDE81E}" srcOrd="2" destOrd="0" presId="urn:microsoft.com/office/officeart/2008/layout/VerticalCurvedList"/>
    <dgm:cxn modelId="{D013DEE2-BD98-4843-9EA9-3163EE6CC874}" type="presParOf" srcId="{FA6B7C8C-9F56-4E43-96D8-33E3B694C976}" destId="{ABC41BD9-FB78-4E6C-8A3F-9ED135221763}" srcOrd="3" destOrd="0" presId="urn:microsoft.com/office/officeart/2008/layout/VerticalCurvedList"/>
    <dgm:cxn modelId="{7FD69C9F-EA10-4517-ADBA-C7B1759BDFB2}" type="presParOf" srcId="{FD27C73E-E1F3-4592-9BDC-BCDDDA6420F7}" destId="{1CD37974-E976-4283-8DDD-A726C6517C97}" srcOrd="1" destOrd="0" presId="urn:microsoft.com/office/officeart/2008/layout/VerticalCurvedList"/>
    <dgm:cxn modelId="{5F0E103E-11BF-40A2-B068-C50C29CCA42A}" type="presParOf" srcId="{FD27C73E-E1F3-4592-9BDC-BCDDDA6420F7}" destId="{0DA3F9DC-9ED1-4995-80EF-54AC6B257418}" srcOrd="2" destOrd="0" presId="urn:microsoft.com/office/officeart/2008/layout/VerticalCurvedList"/>
    <dgm:cxn modelId="{E95386B4-653F-4E87-AA73-3B2B4AC4DAB9}" type="presParOf" srcId="{0DA3F9DC-9ED1-4995-80EF-54AC6B257418}" destId="{30922F5E-8E8A-4C86-9FC6-EC9030DEE091}" srcOrd="0" destOrd="0" presId="urn:microsoft.com/office/officeart/2008/layout/VerticalCurvedList"/>
    <dgm:cxn modelId="{976DFB6D-3CA6-4944-8DE3-EDFD8423E237}" type="presParOf" srcId="{FD27C73E-E1F3-4592-9BDC-BCDDDA6420F7}" destId="{4CCBF94E-C9DC-483D-BC60-2B0DE45C5EAF}" srcOrd="3" destOrd="0" presId="urn:microsoft.com/office/officeart/2008/layout/VerticalCurvedList"/>
    <dgm:cxn modelId="{C34E5F91-D4E2-413A-9E05-C7FD51C66DEC}" type="presParOf" srcId="{FD27C73E-E1F3-4592-9BDC-BCDDDA6420F7}" destId="{0D01A5F5-9CD7-4145-8888-6FE6F91A3C0E}" srcOrd="4" destOrd="0" presId="urn:microsoft.com/office/officeart/2008/layout/VerticalCurvedList"/>
    <dgm:cxn modelId="{B6F6C7CF-4837-42B0-9C73-48F21492C7B9}" type="presParOf" srcId="{0D01A5F5-9CD7-4145-8888-6FE6F91A3C0E}" destId="{D0FC604C-F7D2-4091-908D-A09939547B12}" srcOrd="0" destOrd="0" presId="urn:microsoft.com/office/officeart/2008/layout/VerticalCurvedList"/>
    <dgm:cxn modelId="{72CB8459-6263-407F-A2BB-7353CFD1C988}" type="presParOf" srcId="{FD27C73E-E1F3-4592-9BDC-BCDDDA6420F7}" destId="{19B42219-AABB-4B4A-8A01-AF902AE59757}" srcOrd="5" destOrd="0" presId="urn:microsoft.com/office/officeart/2008/layout/VerticalCurvedList"/>
    <dgm:cxn modelId="{7B5F5A29-F6F4-4470-A856-E31F61C6876B}" type="presParOf" srcId="{FD27C73E-E1F3-4592-9BDC-BCDDDA6420F7}" destId="{4D821961-2869-481D-899B-C438CBB6445B}" srcOrd="6" destOrd="0" presId="urn:microsoft.com/office/officeart/2008/layout/VerticalCurvedList"/>
    <dgm:cxn modelId="{A9F5200C-4353-4020-B450-C147CCE2DF47}" type="presParOf" srcId="{4D821961-2869-481D-899B-C438CBB6445B}" destId="{3613DBED-A51B-4001-A062-DA6FF89BA20A}" srcOrd="0" destOrd="0" presId="urn:microsoft.com/office/officeart/2008/layout/VerticalCurvedList"/>
    <dgm:cxn modelId="{4181B70A-580C-424F-8848-A29A2406ED19}" type="presParOf" srcId="{FD27C73E-E1F3-4592-9BDC-BCDDDA6420F7}" destId="{88ED5688-50ED-4F38-B781-031BCE445800}" srcOrd="7" destOrd="0" presId="urn:microsoft.com/office/officeart/2008/layout/VerticalCurvedList"/>
    <dgm:cxn modelId="{6CA9C688-50AE-4C32-8189-511A9676548C}" type="presParOf" srcId="{FD27C73E-E1F3-4592-9BDC-BCDDDA6420F7}" destId="{B29A83D5-3EDB-4F74-BD62-77E47232CB60}" srcOrd="8" destOrd="0" presId="urn:microsoft.com/office/officeart/2008/layout/VerticalCurvedList"/>
    <dgm:cxn modelId="{039314D5-A3EC-4461-8A6C-B66B790AF6F8}" type="presParOf" srcId="{B29A83D5-3EDB-4F74-BD62-77E47232CB60}" destId="{EE9BB686-0476-4B75-B271-DD9E1E79FFE2}" srcOrd="0" destOrd="0" presId="urn:microsoft.com/office/officeart/2008/layout/VerticalCurvedList"/>
    <dgm:cxn modelId="{130BE617-96F0-48BD-A1D9-5F5C3324EBE3}" type="presParOf" srcId="{FD27C73E-E1F3-4592-9BDC-BCDDDA6420F7}" destId="{871C3268-31E0-4109-A5FE-E7F01FC4923F}" srcOrd="9" destOrd="0" presId="urn:microsoft.com/office/officeart/2008/layout/VerticalCurvedList"/>
    <dgm:cxn modelId="{DD0B3134-CD4F-4407-8F03-804ED12849FC}" type="presParOf" srcId="{FD27C73E-E1F3-4592-9BDC-BCDDDA6420F7}" destId="{9F3528A9-7868-453A-AAB3-55AD62A2A13A}" srcOrd="10" destOrd="0" presId="urn:microsoft.com/office/officeart/2008/layout/VerticalCurvedList"/>
    <dgm:cxn modelId="{C6377201-7AF4-40E0-805A-39C1C453D4B9}" type="presParOf" srcId="{9F3528A9-7868-453A-AAB3-55AD62A2A13A}" destId="{DF310637-1013-42A5-AD2F-93213907BD3E}"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E3A4A4-B1CD-424B-8775-5B976788F1E9}" type="doc">
      <dgm:prSet loTypeId="urn:microsoft.com/office/officeart/2005/8/layout/hList1" loCatId="list" qsTypeId="urn:microsoft.com/office/officeart/2005/8/quickstyle/simple1" qsCatId="simple" csTypeId="urn:microsoft.com/office/officeart/2005/8/colors/colorful5" csCatId="colorful" phldr="1"/>
      <dgm:spPr/>
      <dgm:t>
        <a:bodyPr/>
        <a:lstStyle/>
        <a:p>
          <a:endParaRPr lang="es-VE"/>
        </a:p>
      </dgm:t>
    </dgm:pt>
    <dgm:pt modelId="{7118553C-62B1-49A2-B06B-624C340DC3D9}">
      <dgm:prSet phldrT="[Text]" custT="1"/>
      <dgm:spPr/>
      <dgm:t>
        <a:bodyPr/>
        <a:lstStyle/>
        <a:p>
          <a:r>
            <a:rPr lang="es-ES" sz="1800" b="1"/>
            <a:t>Desarrollo de Aplicaciones</a:t>
          </a:r>
          <a:endParaRPr lang="es-VE" sz="1800" b="1" dirty="0"/>
        </a:p>
      </dgm:t>
    </dgm:pt>
    <dgm:pt modelId="{4C4B8561-573C-4D33-BC06-82AC720E539A}" type="parTrans" cxnId="{822E324B-7DA9-484E-B50E-AF8743121D21}">
      <dgm:prSet/>
      <dgm:spPr/>
      <dgm:t>
        <a:bodyPr/>
        <a:lstStyle/>
        <a:p>
          <a:endParaRPr lang="es-VE"/>
        </a:p>
      </dgm:t>
    </dgm:pt>
    <dgm:pt modelId="{4111F9C1-42FB-432F-AE3E-F6E2039CA96A}" type="sibTrans" cxnId="{822E324B-7DA9-484E-B50E-AF8743121D21}">
      <dgm:prSet/>
      <dgm:spPr/>
      <dgm:t>
        <a:bodyPr/>
        <a:lstStyle/>
        <a:p>
          <a:endParaRPr lang="es-VE"/>
        </a:p>
      </dgm:t>
    </dgm:pt>
    <dgm:pt modelId="{4DF1B8AD-F641-4114-A69E-F2FDED1E0B05}">
      <dgm:prSet phldrT="[Text]"/>
      <dgm:spPr/>
      <dgm:t>
        <a:bodyPr/>
        <a:lstStyle/>
        <a:p>
          <a:r>
            <a:rPr lang="es-ES" dirty="0"/>
            <a:t>Ofrece varias herramientas y servicios de desarrollo para respaldar diferentes lenguajes de programación y enfoques de desarrollo. Uno de ellos es SAP Business </a:t>
          </a:r>
          <a:r>
            <a:rPr lang="es-ES" dirty="0" err="1"/>
            <a:t>Application</a:t>
          </a:r>
          <a:r>
            <a:rPr lang="es-ES" dirty="0"/>
            <a:t> Studio, un entorno de desarrollo integrado (IDE), diseñado para crear y ampliar aplicaciones comerciales en SAP BTP. </a:t>
          </a:r>
          <a:endParaRPr lang="es-VE" dirty="0"/>
        </a:p>
      </dgm:t>
    </dgm:pt>
    <dgm:pt modelId="{D749C458-83FC-4FFD-9AE8-E1DC43915DDE}" type="parTrans" cxnId="{01F72B99-8587-45B4-835D-0EC1746BCC15}">
      <dgm:prSet/>
      <dgm:spPr/>
      <dgm:t>
        <a:bodyPr/>
        <a:lstStyle/>
        <a:p>
          <a:endParaRPr lang="es-VE"/>
        </a:p>
      </dgm:t>
    </dgm:pt>
    <dgm:pt modelId="{AC799DF9-4577-4376-8AC7-B5AEC27792EE}" type="sibTrans" cxnId="{01F72B99-8587-45B4-835D-0EC1746BCC15}">
      <dgm:prSet/>
      <dgm:spPr/>
      <dgm:t>
        <a:bodyPr/>
        <a:lstStyle/>
        <a:p>
          <a:endParaRPr lang="es-VE"/>
        </a:p>
      </dgm:t>
    </dgm:pt>
    <dgm:pt modelId="{62D093A2-4BEA-427E-97A3-6CFBCB2E5626}">
      <dgm:prSet phldrT="[Text]" custT="1"/>
      <dgm:spPr/>
      <dgm:t>
        <a:bodyPr/>
        <a:lstStyle/>
        <a:p>
          <a:r>
            <a:rPr lang="es-ES" sz="1800" b="1"/>
            <a:t>Automatización</a:t>
          </a:r>
          <a:endParaRPr lang="es-VE" sz="1800" b="1" dirty="0"/>
        </a:p>
      </dgm:t>
    </dgm:pt>
    <dgm:pt modelId="{4D2AF533-D623-4079-8E00-7178AA20D929}" type="parTrans" cxnId="{CFC313E9-63D8-4656-A50F-99F09552165B}">
      <dgm:prSet/>
      <dgm:spPr/>
      <dgm:t>
        <a:bodyPr/>
        <a:lstStyle/>
        <a:p>
          <a:endParaRPr lang="es-VE"/>
        </a:p>
      </dgm:t>
    </dgm:pt>
    <dgm:pt modelId="{0A26264E-78B8-4A7F-9984-250B989B6D36}" type="sibTrans" cxnId="{CFC313E9-63D8-4656-A50F-99F09552165B}">
      <dgm:prSet/>
      <dgm:spPr/>
      <dgm:t>
        <a:bodyPr/>
        <a:lstStyle/>
        <a:p>
          <a:endParaRPr lang="es-VE"/>
        </a:p>
      </dgm:t>
    </dgm:pt>
    <dgm:pt modelId="{BC744EED-14C2-4EAB-BD42-178BDA547EF8}">
      <dgm:prSet phldrT="[Text]"/>
      <dgm:spPr/>
      <dgm:t>
        <a:bodyPr/>
        <a:lstStyle/>
        <a:p>
          <a:r>
            <a:rPr lang="es-ES" dirty="0"/>
            <a:t>Permite a las organizaciones optimizar las tareas repetitivas, mejorar la eficiencia y reducir la intervención manual en los procesos comerciales. SAP BTP ofrece herramientas como SAP </a:t>
          </a:r>
          <a:r>
            <a:rPr lang="es-ES" dirty="0" err="1"/>
            <a:t>Build</a:t>
          </a:r>
          <a:r>
            <a:rPr lang="es-ES" dirty="0"/>
            <a:t> </a:t>
          </a:r>
          <a:r>
            <a:rPr lang="es-ES" dirty="0" err="1"/>
            <a:t>Process</a:t>
          </a:r>
          <a:r>
            <a:rPr lang="es-ES" dirty="0"/>
            <a:t> </a:t>
          </a:r>
          <a:r>
            <a:rPr lang="es-ES" dirty="0" err="1"/>
            <a:t>Automation</a:t>
          </a:r>
          <a:r>
            <a:rPr lang="es-ES" dirty="0"/>
            <a:t>, para automatizar tareas rutinarias como la entrada de datos. </a:t>
          </a:r>
          <a:endParaRPr lang="es-VE" dirty="0"/>
        </a:p>
      </dgm:t>
    </dgm:pt>
    <dgm:pt modelId="{AB1A8341-F27B-4462-8B16-666A3BDDD0DB}" type="parTrans" cxnId="{F25C6324-182F-4576-AA0C-F478D43EACDA}">
      <dgm:prSet/>
      <dgm:spPr/>
      <dgm:t>
        <a:bodyPr/>
        <a:lstStyle/>
        <a:p>
          <a:endParaRPr lang="es-VE"/>
        </a:p>
      </dgm:t>
    </dgm:pt>
    <dgm:pt modelId="{E17D468E-E986-47F2-AB8D-0F070BA9BC8D}" type="sibTrans" cxnId="{F25C6324-182F-4576-AA0C-F478D43EACDA}">
      <dgm:prSet/>
      <dgm:spPr/>
      <dgm:t>
        <a:bodyPr/>
        <a:lstStyle/>
        <a:p>
          <a:endParaRPr lang="es-VE"/>
        </a:p>
      </dgm:t>
    </dgm:pt>
    <dgm:pt modelId="{B217755D-C49D-480F-95AE-CAB8A3CABDFE}">
      <dgm:prSet phldrT="[Text]" custT="1"/>
      <dgm:spPr/>
      <dgm:t>
        <a:bodyPr/>
        <a:lstStyle/>
        <a:p>
          <a:r>
            <a:rPr lang="es-ES" sz="1800" b="1"/>
            <a:t>Integración</a:t>
          </a:r>
          <a:endParaRPr lang="es-VE" sz="1800" b="1" dirty="0"/>
        </a:p>
      </dgm:t>
    </dgm:pt>
    <dgm:pt modelId="{FCA6916A-1B89-459D-8086-4457EC8356C1}" type="parTrans" cxnId="{D6B666A2-92EF-4818-800C-2EA89018206E}">
      <dgm:prSet/>
      <dgm:spPr/>
      <dgm:t>
        <a:bodyPr/>
        <a:lstStyle/>
        <a:p>
          <a:endParaRPr lang="es-VE"/>
        </a:p>
      </dgm:t>
    </dgm:pt>
    <dgm:pt modelId="{83002A9E-8DD1-4341-A9C0-7EA345C61429}" type="sibTrans" cxnId="{D6B666A2-92EF-4818-800C-2EA89018206E}">
      <dgm:prSet/>
      <dgm:spPr/>
      <dgm:t>
        <a:bodyPr/>
        <a:lstStyle/>
        <a:p>
          <a:endParaRPr lang="es-VE"/>
        </a:p>
      </dgm:t>
    </dgm:pt>
    <dgm:pt modelId="{D68C09D5-68A3-4A9B-9DF0-9FCEDEE45570}">
      <dgm:prSet phldrT="[Text]"/>
      <dgm:spPr/>
      <dgm:t>
        <a:bodyPr/>
        <a:lstStyle/>
        <a:p>
          <a:pPr>
            <a:buFont typeface="Arial" panose="020B0604020202020204" pitchFamily="34" charset="0"/>
            <a:buChar char="•"/>
          </a:pPr>
          <a:r>
            <a:rPr lang="es-ES" dirty="0"/>
            <a:t>La integración es un aspecto fundamental de SAP BTP que permite una comunicación fluida y un intercambio de datos entre diferentes sistemas, aplicaciones y fuentes de datos. SAP BTP, a través de SAP </a:t>
          </a:r>
          <a:r>
            <a:rPr lang="es-ES" dirty="0" err="1"/>
            <a:t>Integration</a:t>
          </a:r>
          <a:r>
            <a:rPr lang="es-ES" dirty="0"/>
            <a:t> Suite y SAP Business Accelerator Hub, permite la integración fácil de aplicaciones, servicios y datos, ya sean </a:t>
          </a:r>
          <a:r>
            <a:rPr lang="es-ES" dirty="0" err="1"/>
            <a:t>on</a:t>
          </a:r>
          <a:r>
            <a:rPr lang="es-ES" dirty="0"/>
            <a:t>-premise o en la nube. </a:t>
          </a:r>
          <a:endParaRPr lang="es-VE" dirty="0"/>
        </a:p>
      </dgm:t>
    </dgm:pt>
    <dgm:pt modelId="{5D9A735B-FB5F-4BFF-845C-327D9C6875EB}" type="parTrans" cxnId="{C69D71D5-1E57-4856-86C6-043FC09DC4D1}">
      <dgm:prSet/>
      <dgm:spPr/>
      <dgm:t>
        <a:bodyPr/>
        <a:lstStyle/>
        <a:p>
          <a:endParaRPr lang="es-VE"/>
        </a:p>
      </dgm:t>
    </dgm:pt>
    <dgm:pt modelId="{1C545F47-8E8B-4DD7-8F31-B45D5869D4AA}" type="sibTrans" cxnId="{C69D71D5-1E57-4856-86C6-043FC09DC4D1}">
      <dgm:prSet/>
      <dgm:spPr/>
      <dgm:t>
        <a:bodyPr/>
        <a:lstStyle/>
        <a:p>
          <a:endParaRPr lang="es-VE"/>
        </a:p>
      </dgm:t>
    </dgm:pt>
    <dgm:pt modelId="{D967F4B0-0048-4D93-B2C2-ED5A9B3E8A1D}">
      <dgm:prSet custT="1"/>
      <dgm:spPr/>
      <dgm:t>
        <a:bodyPr/>
        <a:lstStyle/>
        <a:p>
          <a:r>
            <a:rPr lang="es-ES" sz="1800" b="1"/>
            <a:t>Base de Datos y Analítica de Datos</a:t>
          </a:r>
          <a:endParaRPr lang="es-VE" sz="1800" b="1" dirty="0"/>
        </a:p>
      </dgm:t>
    </dgm:pt>
    <dgm:pt modelId="{C613331F-A8B0-4054-A2B5-4E6F32638576}" type="parTrans" cxnId="{948C8415-FC40-463D-9132-77D414206CA4}">
      <dgm:prSet/>
      <dgm:spPr/>
      <dgm:t>
        <a:bodyPr/>
        <a:lstStyle/>
        <a:p>
          <a:endParaRPr lang="es-VE"/>
        </a:p>
      </dgm:t>
    </dgm:pt>
    <dgm:pt modelId="{EFF9D0D9-D790-458E-AA4A-67462D7346AD}" type="sibTrans" cxnId="{948C8415-FC40-463D-9132-77D414206CA4}">
      <dgm:prSet/>
      <dgm:spPr/>
      <dgm:t>
        <a:bodyPr/>
        <a:lstStyle/>
        <a:p>
          <a:endParaRPr lang="es-VE"/>
        </a:p>
      </dgm:t>
    </dgm:pt>
    <dgm:pt modelId="{2D655F43-E201-4DBD-9DAA-97318BA53DBF}">
      <dgm:prSet custT="1"/>
      <dgm:spPr/>
      <dgm:t>
        <a:bodyPr/>
        <a:lstStyle/>
        <a:p>
          <a:r>
            <a:rPr lang="es-ES" sz="1800" b="1"/>
            <a:t>Tecnologías Inteligentes</a:t>
          </a:r>
          <a:endParaRPr lang="es-VE" sz="1800" b="1" dirty="0"/>
        </a:p>
      </dgm:t>
    </dgm:pt>
    <dgm:pt modelId="{3A5CCD5C-8998-43F6-90D5-38F91F44BE57}" type="parTrans" cxnId="{0A414D38-9BEE-48D7-BA74-0E2BAB90E3C5}">
      <dgm:prSet/>
      <dgm:spPr/>
      <dgm:t>
        <a:bodyPr/>
        <a:lstStyle/>
        <a:p>
          <a:endParaRPr lang="es-VE"/>
        </a:p>
      </dgm:t>
    </dgm:pt>
    <dgm:pt modelId="{69B43B18-9103-421E-8A4A-165DB6055EBD}" type="sibTrans" cxnId="{0A414D38-9BEE-48D7-BA74-0E2BAB90E3C5}">
      <dgm:prSet/>
      <dgm:spPr/>
      <dgm:t>
        <a:bodyPr/>
        <a:lstStyle/>
        <a:p>
          <a:endParaRPr lang="es-VE"/>
        </a:p>
      </dgm:t>
    </dgm:pt>
    <dgm:pt modelId="{64622770-0BB7-4EEA-A370-EA78F08361FA}">
      <dgm:prSet/>
      <dgm:spPr/>
      <dgm:t>
        <a:bodyPr/>
        <a:lstStyle/>
        <a:p>
          <a:r>
            <a:rPr lang="es-ES"/>
            <a:t>Las capacidades de datos y análisis de SAP BTP permiten a las organizaciones extraer información de sus datos e impulsar resultados comerciales. Esto incluye servicios de almacenamiento de datos, modelado de datos y análisis avanzados.</a:t>
          </a:r>
          <a:endParaRPr lang="es-VE"/>
        </a:p>
      </dgm:t>
    </dgm:pt>
    <dgm:pt modelId="{4FC7DE87-13DA-41C1-9008-3048B74A8FAD}" type="parTrans" cxnId="{C72CD7B3-004F-4468-88B5-846986AD3988}">
      <dgm:prSet/>
      <dgm:spPr/>
      <dgm:t>
        <a:bodyPr/>
        <a:lstStyle/>
        <a:p>
          <a:endParaRPr lang="es-VE"/>
        </a:p>
      </dgm:t>
    </dgm:pt>
    <dgm:pt modelId="{3BA3C014-5E2B-4E2C-884D-1D62C916A65C}" type="sibTrans" cxnId="{C72CD7B3-004F-4468-88B5-846986AD3988}">
      <dgm:prSet/>
      <dgm:spPr/>
      <dgm:t>
        <a:bodyPr/>
        <a:lstStyle/>
        <a:p>
          <a:endParaRPr lang="es-VE"/>
        </a:p>
      </dgm:t>
    </dgm:pt>
    <dgm:pt modelId="{BBD82B3E-9010-4C2F-910D-037ABAADA2E5}">
      <dgm:prSet/>
      <dgm:spPr/>
      <dgm:t>
        <a:bodyPr/>
        <a:lstStyle/>
        <a:p>
          <a:pPr>
            <a:buFont typeface="Arial" panose="020B0604020202020204" pitchFamily="34" charset="0"/>
            <a:buChar char="•"/>
          </a:pPr>
          <a:r>
            <a:rPr lang="es-ES" dirty="0"/>
            <a:t>SAP BTP ofrece un conjunto integral de tecnologías y servicios de inteligencia artificial, como SAP AI Business </a:t>
          </a:r>
          <a:r>
            <a:rPr lang="es-ES" dirty="0" err="1"/>
            <a:t>Services</a:t>
          </a:r>
          <a:r>
            <a:rPr lang="es-ES" dirty="0"/>
            <a:t> y Generative AI Hub. Este pilar permite a las empresas aprovechar los avances tecnológicos para mantenerse competitivas y adaptarse a las cambiantes demandas del mercado.</a:t>
          </a:r>
          <a:endParaRPr lang="es-VE" dirty="0"/>
        </a:p>
      </dgm:t>
    </dgm:pt>
    <dgm:pt modelId="{E2069D1C-BE7C-479A-ABE8-EC92422D4878}" type="parTrans" cxnId="{30F96E35-C5D5-49CC-A1CC-A7AA26DA7B71}">
      <dgm:prSet/>
      <dgm:spPr/>
      <dgm:t>
        <a:bodyPr/>
        <a:lstStyle/>
        <a:p>
          <a:endParaRPr lang="es-VE"/>
        </a:p>
      </dgm:t>
    </dgm:pt>
    <dgm:pt modelId="{200EF483-B062-4CC3-8C90-C0A0EE238293}" type="sibTrans" cxnId="{30F96E35-C5D5-49CC-A1CC-A7AA26DA7B71}">
      <dgm:prSet/>
      <dgm:spPr/>
      <dgm:t>
        <a:bodyPr/>
        <a:lstStyle/>
        <a:p>
          <a:endParaRPr lang="es-VE"/>
        </a:p>
      </dgm:t>
    </dgm:pt>
    <dgm:pt modelId="{0702A2D7-2C4C-49BC-8635-F7C1322C6A72}" type="pres">
      <dgm:prSet presAssocID="{D9E3A4A4-B1CD-424B-8775-5B976788F1E9}" presName="Name0" presStyleCnt="0">
        <dgm:presLayoutVars>
          <dgm:dir/>
          <dgm:animLvl val="lvl"/>
          <dgm:resizeHandles val="exact"/>
        </dgm:presLayoutVars>
      </dgm:prSet>
      <dgm:spPr/>
    </dgm:pt>
    <dgm:pt modelId="{CF42FE1F-2E4E-40FF-9D21-E721F9A8D56F}" type="pres">
      <dgm:prSet presAssocID="{7118553C-62B1-49A2-B06B-624C340DC3D9}" presName="composite" presStyleCnt="0"/>
      <dgm:spPr/>
    </dgm:pt>
    <dgm:pt modelId="{219EB9D6-1061-467E-94CA-4E8313D22202}" type="pres">
      <dgm:prSet presAssocID="{7118553C-62B1-49A2-B06B-624C340DC3D9}" presName="parTx" presStyleLbl="alignNode1" presStyleIdx="0" presStyleCnt="5">
        <dgm:presLayoutVars>
          <dgm:chMax val="0"/>
          <dgm:chPref val="0"/>
          <dgm:bulletEnabled val="1"/>
        </dgm:presLayoutVars>
      </dgm:prSet>
      <dgm:spPr/>
    </dgm:pt>
    <dgm:pt modelId="{C2C31295-EB5B-4E02-A812-B2578CDC484B}" type="pres">
      <dgm:prSet presAssocID="{7118553C-62B1-49A2-B06B-624C340DC3D9}" presName="desTx" presStyleLbl="alignAccFollowNode1" presStyleIdx="0" presStyleCnt="5">
        <dgm:presLayoutVars>
          <dgm:bulletEnabled val="1"/>
        </dgm:presLayoutVars>
      </dgm:prSet>
      <dgm:spPr/>
    </dgm:pt>
    <dgm:pt modelId="{E325A002-00D9-4612-8F71-B4AAF1A781FA}" type="pres">
      <dgm:prSet presAssocID="{4111F9C1-42FB-432F-AE3E-F6E2039CA96A}" presName="space" presStyleCnt="0"/>
      <dgm:spPr/>
    </dgm:pt>
    <dgm:pt modelId="{451B7995-CF18-413E-A17B-7327EB6B39CC}" type="pres">
      <dgm:prSet presAssocID="{62D093A2-4BEA-427E-97A3-6CFBCB2E5626}" presName="composite" presStyleCnt="0"/>
      <dgm:spPr/>
    </dgm:pt>
    <dgm:pt modelId="{9978DA05-56EB-4978-8E82-DFF063461854}" type="pres">
      <dgm:prSet presAssocID="{62D093A2-4BEA-427E-97A3-6CFBCB2E5626}" presName="parTx" presStyleLbl="alignNode1" presStyleIdx="1" presStyleCnt="5">
        <dgm:presLayoutVars>
          <dgm:chMax val="0"/>
          <dgm:chPref val="0"/>
          <dgm:bulletEnabled val="1"/>
        </dgm:presLayoutVars>
      </dgm:prSet>
      <dgm:spPr/>
    </dgm:pt>
    <dgm:pt modelId="{825369D6-7AA2-401E-8FED-D936491CBBAD}" type="pres">
      <dgm:prSet presAssocID="{62D093A2-4BEA-427E-97A3-6CFBCB2E5626}" presName="desTx" presStyleLbl="alignAccFollowNode1" presStyleIdx="1" presStyleCnt="5">
        <dgm:presLayoutVars>
          <dgm:bulletEnabled val="1"/>
        </dgm:presLayoutVars>
      </dgm:prSet>
      <dgm:spPr/>
    </dgm:pt>
    <dgm:pt modelId="{82D9ACE8-93BE-4471-ABE8-C8FC4D98F9B0}" type="pres">
      <dgm:prSet presAssocID="{0A26264E-78B8-4A7F-9984-250B989B6D36}" presName="space" presStyleCnt="0"/>
      <dgm:spPr/>
    </dgm:pt>
    <dgm:pt modelId="{FCDDD640-7BD2-4F24-8B5B-751B038ADDBE}" type="pres">
      <dgm:prSet presAssocID="{B217755D-C49D-480F-95AE-CAB8A3CABDFE}" presName="composite" presStyleCnt="0"/>
      <dgm:spPr/>
    </dgm:pt>
    <dgm:pt modelId="{7B4F7E0E-C6CC-4C24-89C1-C2A4EC18671A}" type="pres">
      <dgm:prSet presAssocID="{B217755D-C49D-480F-95AE-CAB8A3CABDFE}" presName="parTx" presStyleLbl="alignNode1" presStyleIdx="2" presStyleCnt="5">
        <dgm:presLayoutVars>
          <dgm:chMax val="0"/>
          <dgm:chPref val="0"/>
          <dgm:bulletEnabled val="1"/>
        </dgm:presLayoutVars>
      </dgm:prSet>
      <dgm:spPr/>
    </dgm:pt>
    <dgm:pt modelId="{476D2325-D84B-4992-BB73-88AA7BC5AC0C}" type="pres">
      <dgm:prSet presAssocID="{B217755D-C49D-480F-95AE-CAB8A3CABDFE}" presName="desTx" presStyleLbl="alignAccFollowNode1" presStyleIdx="2" presStyleCnt="5">
        <dgm:presLayoutVars>
          <dgm:bulletEnabled val="1"/>
        </dgm:presLayoutVars>
      </dgm:prSet>
      <dgm:spPr/>
    </dgm:pt>
    <dgm:pt modelId="{8BD31978-4698-4991-9C86-55CC4C254AC2}" type="pres">
      <dgm:prSet presAssocID="{83002A9E-8DD1-4341-A9C0-7EA345C61429}" presName="space" presStyleCnt="0"/>
      <dgm:spPr/>
    </dgm:pt>
    <dgm:pt modelId="{27DA9DED-08A3-4F73-B57F-A5DB0162C151}" type="pres">
      <dgm:prSet presAssocID="{D967F4B0-0048-4D93-B2C2-ED5A9B3E8A1D}" presName="composite" presStyleCnt="0"/>
      <dgm:spPr/>
    </dgm:pt>
    <dgm:pt modelId="{1EAD0135-172D-49E2-81A5-48CFBD2182D6}" type="pres">
      <dgm:prSet presAssocID="{D967F4B0-0048-4D93-B2C2-ED5A9B3E8A1D}" presName="parTx" presStyleLbl="alignNode1" presStyleIdx="3" presStyleCnt="5">
        <dgm:presLayoutVars>
          <dgm:chMax val="0"/>
          <dgm:chPref val="0"/>
          <dgm:bulletEnabled val="1"/>
        </dgm:presLayoutVars>
      </dgm:prSet>
      <dgm:spPr/>
    </dgm:pt>
    <dgm:pt modelId="{55503F92-A880-4435-801F-81CBBFC6DC2F}" type="pres">
      <dgm:prSet presAssocID="{D967F4B0-0048-4D93-B2C2-ED5A9B3E8A1D}" presName="desTx" presStyleLbl="alignAccFollowNode1" presStyleIdx="3" presStyleCnt="5">
        <dgm:presLayoutVars>
          <dgm:bulletEnabled val="1"/>
        </dgm:presLayoutVars>
      </dgm:prSet>
      <dgm:spPr/>
    </dgm:pt>
    <dgm:pt modelId="{748315FF-ADBC-4540-82E7-1AF93E604A9C}" type="pres">
      <dgm:prSet presAssocID="{EFF9D0D9-D790-458E-AA4A-67462D7346AD}" presName="space" presStyleCnt="0"/>
      <dgm:spPr/>
    </dgm:pt>
    <dgm:pt modelId="{F18C64C0-D332-4A81-AADF-ED593C0FB07C}" type="pres">
      <dgm:prSet presAssocID="{2D655F43-E201-4DBD-9DAA-97318BA53DBF}" presName="composite" presStyleCnt="0"/>
      <dgm:spPr/>
    </dgm:pt>
    <dgm:pt modelId="{01435CA7-4583-4F52-8E15-6FFEB5A1376B}" type="pres">
      <dgm:prSet presAssocID="{2D655F43-E201-4DBD-9DAA-97318BA53DBF}" presName="parTx" presStyleLbl="alignNode1" presStyleIdx="4" presStyleCnt="5">
        <dgm:presLayoutVars>
          <dgm:chMax val="0"/>
          <dgm:chPref val="0"/>
          <dgm:bulletEnabled val="1"/>
        </dgm:presLayoutVars>
      </dgm:prSet>
      <dgm:spPr/>
    </dgm:pt>
    <dgm:pt modelId="{5CCCAED7-5BE1-4449-BF8B-53C844B896E2}" type="pres">
      <dgm:prSet presAssocID="{2D655F43-E201-4DBD-9DAA-97318BA53DBF}" presName="desTx" presStyleLbl="alignAccFollowNode1" presStyleIdx="4" presStyleCnt="5">
        <dgm:presLayoutVars>
          <dgm:bulletEnabled val="1"/>
        </dgm:presLayoutVars>
      </dgm:prSet>
      <dgm:spPr/>
    </dgm:pt>
  </dgm:ptLst>
  <dgm:cxnLst>
    <dgm:cxn modelId="{3FA43F14-3E72-4349-B9A3-E48B1AD5CB5E}" type="presOf" srcId="{64622770-0BB7-4EEA-A370-EA78F08361FA}" destId="{55503F92-A880-4435-801F-81CBBFC6DC2F}" srcOrd="0" destOrd="0" presId="urn:microsoft.com/office/officeart/2005/8/layout/hList1"/>
    <dgm:cxn modelId="{948C8415-FC40-463D-9132-77D414206CA4}" srcId="{D9E3A4A4-B1CD-424B-8775-5B976788F1E9}" destId="{D967F4B0-0048-4D93-B2C2-ED5A9B3E8A1D}" srcOrd="3" destOrd="0" parTransId="{C613331F-A8B0-4054-A2B5-4E6F32638576}" sibTransId="{EFF9D0D9-D790-458E-AA4A-67462D7346AD}"/>
    <dgm:cxn modelId="{C16A241E-E6F0-4CC6-A8B2-B95B302F3E9F}" type="presOf" srcId="{D68C09D5-68A3-4A9B-9DF0-9FCEDEE45570}" destId="{476D2325-D84B-4992-BB73-88AA7BC5AC0C}" srcOrd="0" destOrd="0" presId="urn:microsoft.com/office/officeart/2005/8/layout/hList1"/>
    <dgm:cxn modelId="{8E5E9223-3EA1-4CE0-AE3B-AB916B7BD902}" type="presOf" srcId="{BC744EED-14C2-4EAB-BD42-178BDA547EF8}" destId="{825369D6-7AA2-401E-8FED-D936491CBBAD}" srcOrd="0" destOrd="0" presId="urn:microsoft.com/office/officeart/2005/8/layout/hList1"/>
    <dgm:cxn modelId="{F25C6324-182F-4576-AA0C-F478D43EACDA}" srcId="{62D093A2-4BEA-427E-97A3-6CFBCB2E5626}" destId="{BC744EED-14C2-4EAB-BD42-178BDA547EF8}" srcOrd="0" destOrd="0" parTransId="{AB1A8341-F27B-4462-8B16-666A3BDDD0DB}" sibTransId="{E17D468E-E986-47F2-AB8D-0F070BA9BC8D}"/>
    <dgm:cxn modelId="{035A982B-B607-42F3-87A3-D15B2F4F2636}" type="presOf" srcId="{7118553C-62B1-49A2-B06B-624C340DC3D9}" destId="{219EB9D6-1061-467E-94CA-4E8313D22202}" srcOrd="0" destOrd="0" presId="urn:microsoft.com/office/officeart/2005/8/layout/hList1"/>
    <dgm:cxn modelId="{30F96E35-C5D5-49CC-A1CC-A7AA26DA7B71}" srcId="{2D655F43-E201-4DBD-9DAA-97318BA53DBF}" destId="{BBD82B3E-9010-4C2F-910D-037ABAADA2E5}" srcOrd="0" destOrd="0" parTransId="{E2069D1C-BE7C-479A-ABE8-EC92422D4878}" sibTransId="{200EF483-B062-4CC3-8C90-C0A0EE238293}"/>
    <dgm:cxn modelId="{0A414D38-9BEE-48D7-BA74-0E2BAB90E3C5}" srcId="{D9E3A4A4-B1CD-424B-8775-5B976788F1E9}" destId="{2D655F43-E201-4DBD-9DAA-97318BA53DBF}" srcOrd="4" destOrd="0" parTransId="{3A5CCD5C-8998-43F6-90D5-38F91F44BE57}" sibTransId="{69B43B18-9103-421E-8A4A-165DB6055EBD}"/>
    <dgm:cxn modelId="{822E324B-7DA9-484E-B50E-AF8743121D21}" srcId="{D9E3A4A4-B1CD-424B-8775-5B976788F1E9}" destId="{7118553C-62B1-49A2-B06B-624C340DC3D9}" srcOrd="0" destOrd="0" parTransId="{4C4B8561-573C-4D33-BC06-82AC720E539A}" sibTransId="{4111F9C1-42FB-432F-AE3E-F6E2039CA96A}"/>
    <dgm:cxn modelId="{096A886E-6BCC-47E8-ADC6-39785E869964}" type="presOf" srcId="{B217755D-C49D-480F-95AE-CAB8A3CABDFE}" destId="{7B4F7E0E-C6CC-4C24-89C1-C2A4EC18671A}" srcOrd="0" destOrd="0" presId="urn:microsoft.com/office/officeart/2005/8/layout/hList1"/>
    <dgm:cxn modelId="{D9C2B56F-1B91-44B0-BF52-ACAAD4CDEDF0}" type="presOf" srcId="{D967F4B0-0048-4D93-B2C2-ED5A9B3E8A1D}" destId="{1EAD0135-172D-49E2-81A5-48CFBD2182D6}" srcOrd="0" destOrd="0" presId="urn:microsoft.com/office/officeart/2005/8/layout/hList1"/>
    <dgm:cxn modelId="{74626C76-8970-480B-8703-25D5882E6D8A}" type="presOf" srcId="{62D093A2-4BEA-427E-97A3-6CFBCB2E5626}" destId="{9978DA05-56EB-4978-8E82-DFF063461854}" srcOrd="0" destOrd="0" presId="urn:microsoft.com/office/officeart/2005/8/layout/hList1"/>
    <dgm:cxn modelId="{EC003A7A-1B2E-4AA3-9AF3-B3F460C7E038}" type="presOf" srcId="{4DF1B8AD-F641-4114-A69E-F2FDED1E0B05}" destId="{C2C31295-EB5B-4E02-A812-B2578CDC484B}" srcOrd="0" destOrd="0" presId="urn:microsoft.com/office/officeart/2005/8/layout/hList1"/>
    <dgm:cxn modelId="{01F72B99-8587-45B4-835D-0EC1746BCC15}" srcId="{7118553C-62B1-49A2-B06B-624C340DC3D9}" destId="{4DF1B8AD-F641-4114-A69E-F2FDED1E0B05}" srcOrd="0" destOrd="0" parTransId="{D749C458-83FC-4FFD-9AE8-E1DC43915DDE}" sibTransId="{AC799DF9-4577-4376-8AC7-B5AEC27792EE}"/>
    <dgm:cxn modelId="{D6B666A2-92EF-4818-800C-2EA89018206E}" srcId="{D9E3A4A4-B1CD-424B-8775-5B976788F1E9}" destId="{B217755D-C49D-480F-95AE-CAB8A3CABDFE}" srcOrd="2" destOrd="0" parTransId="{FCA6916A-1B89-459D-8086-4457EC8356C1}" sibTransId="{83002A9E-8DD1-4341-A9C0-7EA345C61429}"/>
    <dgm:cxn modelId="{C72CD7B3-004F-4468-88B5-846986AD3988}" srcId="{D967F4B0-0048-4D93-B2C2-ED5A9B3E8A1D}" destId="{64622770-0BB7-4EEA-A370-EA78F08361FA}" srcOrd="0" destOrd="0" parTransId="{4FC7DE87-13DA-41C1-9008-3048B74A8FAD}" sibTransId="{3BA3C014-5E2B-4E2C-884D-1D62C916A65C}"/>
    <dgm:cxn modelId="{EA3A4EB6-2238-4636-9261-49F417DA766B}" type="presOf" srcId="{2D655F43-E201-4DBD-9DAA-97318BA53DBF}" destId="{01435CA7-4583-4F52-8E15-6FFEB5A1376B}" srcOrd="0" destOrd="0" presId="urn:microsoft.com/office/officeart/2005/8/layout/hList1"/>
    <dgm:cxn modelId="{7FA087C9-E2B7-4376-9F1E-C599F63251C9}" type="presOf" srcId="{BBD82B3E-9010-4C2F-910D-037ABAADA2E5}" destId="{5CCCAED7-5BE1-4449-BF8B-53C844B896E2}" srcOrd="0" destOrd="0" presId="urn:microsoft.com/office/officeart/2005/8/layout/hList1"/>
    <dgm:cxn modelId="{C69D71D5-1E57-4856-86C6-043FC09DC4D1}" srcId="{B217755D-C49D-480F-95AE-CAB8A3CABDFE}" destId="{D68C09D5-68A3-4A9B-9DF0-9FCEDEE45570}" srcOrd="0" destOrd="0" parTransId="{5D9A735B-FB5F-4BFF-845C-327D9C6875EB}" sibTransId="{1C545F47-8E8B-4DD7-8F31-B45D5869D4AA}"/>
    <dgm:cxn modelId="{8C8821DA-F948-4A26-915A-999584D37B7E}" type="presOf" srcId="{D9E3A4A4-B1CD-424B-8775-5B976788F1E9}" destId="{0702A2D7-2C4C-49BC-8635-F7C1322C6A72}" srcOrd="0" destOrd="0" presId="urn:microsoft.com/office/officeart/2005/8/layout/hList1"/>
    <dgm:cxn modelId="{CFC313E9-63D8-4656-A50F-99F09552165B}" srcId="{D9E3A4A4-B1CD-424B-8775-5B976788F1E9}" destId="{62D093A2-4BEA-427E-97A3-6CFBCB2E5626}" srcOrd="1" destOrd="0" parTransId="{4D2AF533-D623-4079-8E00-7178AA20D929}" sibTransId="{0A26264E-78B8-4A7F-9984-250B989B6D36}"/>
    <dgm:cxn modelId="{B1A0A1DC-0049-4F24-972D-1B6AC8392936}" type="presParOf" srcId="{0702A2D7-2C4C-49BC-8635-F7C1322C6A72}" destId="{CF42FE1F-2E4E-40FF-9D21-E721F9A8D56F}" srcOrd="0" destOrd="0" presId="urn:microsoft.com/office/officeart/2005/8/layout/hList1"/>
    <dgm:cxn modelId="{E3653C11-A169-47B3-B758-BF9A7EA5A857}" type="presParOf" srcId="{CF42FE1F-2E4E-40FF-9D21-E721F9A8D56F}" destId="{219EB9D6-1061-467E-94CA-4E8313D22202}" srcOrd="0" destOrd="0" presId="urn:microsoft.com/office/officeart/2005/8/layout/hList1"/>
    <dgm:cxn modelId="{C04954DA-4293-4DE2-95EA-10E09951A007}" type="presParOf" srcId="{CF42FE1F-2E4E-40FF-9D21-E721F9A8D56F}" destId="{C2C31295-EB5B-4E02-A812-B2578CDC484B}" srcOrd="1" destOrd="0" presId="urn:microsoft.com/office/officeart/2005/8/layout/hList1"/>
    <dgm:cxn modelId="{373E0D50-008F-4AB1-A4F8-08DC7CC0B6EC}" type="presParOf" srcId="{0702A2D7-2C4C-49BC-8635-F7C1322C6A72}" destId="{E325A002-00D9-4612-8F71-B4AAF1A781FA}" srcOrd="1" destOrd="0" presId="urn:microsoft.com/office/officeart/2005/8/layout/hList1"/>
    <dgm:cxn modelId="{83161C02-25A9-46C6-97F9-F85557A27718}" type="presParOf" srcId="{0702A2D7-2C4C-49BC-8635-F7C1322C6A72}" destId="{451B7995-CF18-413E-A17B-7327EB6B39CC}" srcOrd="2" destOrd="0" presId="urn:microsoft.com/office/officeart/2005/8/layout/hList1"/>
    <dgm:cxn modelId="{73557A7F-5D5E-4661-AE83-F571A227FAF0}" type="presParOf" srcId="{451B7995-CF18-413E-A17B-7327EB6B39CC}" destId="{9978DA05-56EB-4978-8E82-DFF063461854}" srcOrd="0" destOrd="0" presId="urn:microsoft.com/office/officeart/2005/8/layout/hList1"/>
    <dgm:cxn modelId="{0C55B2A3-43FA-4198-A09B-FF5B22C850B4}" type="presParOf" srcId="{451B7995-CF18-413E-A17B-7327EB6B39CC}" destId="{825369D6-7AA2-401E-8FED-D936491CBBAD}" srcOrd="1" destOrd="0" presId="urn:microsoft.com/office/officeart/2005/8/layout/hList1"/>
    <dgm:cxn modelId="{58EE0B31-3533-46B2-9E19-2FED61EEB611}" type="presParOf" srcId="{0702A2D7-2C4C-49BC-8635-F7C1322C6A72}" destId="{82D9ACE8-93BE-4471-ABE8-C8FC4D98F9B0}" srcOrd="3" destOrd="0" presId="urn:microsoft.com/office/officeart/2005/8/layout/hList1"/>
    <dgm:cxn modelId="{8F2D00FB-30B4-4D49-9AB6-814409A09DD1}" type="presParOf" srcId="{0702A2D7-2C4C-49BC-8635-F7C1322C6A72}" destId="{FCDDD640-7BD2-4F24-8B5B-751B038ADDBE}" srcOrd="4" destOrd="0" presId="urn:microsoft.com/office/officeart/2005/8/layout/hList1"/>
    <dgm:cxn modelId="{0F4ED80F-08FB-4D66-A500-C876B4F0E4C1}" type="presParOf" srcId="{FCDDD640-7BD2-4F24-8B5B-751B038ADDBE}" destId="{7B4F7E0E-C6CC-4C24-89C1-C2A4EC18671A}" srcOrd="0" destOrd="0" presId="urn:microsoft.com/office/officeart/2005/8/layout/hList1"/>
    <dgm:cxn modelId="{B814883A-BFC4-4832-981D-FE17C1BB8F91}" type="presParOf" srcId="{FCDDD640-7BD2-4F24-8B5B-751B038ADDBE}" destId="{476D2325-D84B-4992-BB73-88AA7BC5AC0C}" srcOrd="1" destOrd="0" presId="urn:microsoft.com/office/officeart/2005/8/layout/hList1"/>
    <dgm:cxn modelId="{48DC25DC-0926-4A94-B363-58A312804AC1}" type="presParOf" srcId="{0702A2D7-2C4C-49BC-8635-F7C1322C6A72}" destId="{8BD31978-4698-4991-9C86-55CC4C254AC2}" srcOrd="5" destOrd="0" presId="urn:microsoft.com/office/officeart/2005/8/layout/hList1"/>
    <dgm:cxn modelId="{569F8FC3-CFE6-4F8D-A16C-EB6DA173BB75}" type="presParOf" srcId="{0702A2D7-2C4C-49BC-8635-F7C1322C6A72}" destId="{27DA9DED-08A3-4F73-B57F-A5DB0162C151}" srcOrd="6" destOrd="0" presId="urn:microsoft.com/office/officeart/2005/8/layout/hList1"/>
    <dgm:cxn modelId="{05B632B0-DAE0-4FF7-AFAA-C590D4AD8CD5}" type="presParOf" srcId="{27DA9DED-08A3-4F73-B57F-A5DB0162C151}" destId="{1EAD0135-172D-49E2-81A5-48CFBD2182D6}" srcOrd="0" destOrd="0" presId="urn:microsoft.com/office/officeart/2005/8/layout/hList1"/>
    <dgm:cxn modelId="{C96417DC-204A-4152-9AF7-B104669AE0A7}" type="presParOf" srcId="{27DA9DED-08A3-4F73-B57F-A5DB0162C151}" destId="{55503F92-A880-4435-801F-81CBBFC6DC2F}" srcOrd="1" destOrd="0" presId="urn:microsoft.com/office/officeart/2005/8/layout/hList1"/>
    <dgm:cxn modelId="{C6F175E0-1C9A-469F-B4F8-1F8E80B2340D}" type="presParOf" srcId="{0702A2D7-2C4C-49BC-8635-F7C1322C6A72}" destId="{748315FF-ADBC-4540-82E7-1AF93E604A9C}" srcOrd="7" destOrd="0" presId="urn:microsoft.com/office/officeart/2005/8/layout/hList1"/>
    <dgm:cxn modelId="{057403C3-53CA-4FA3-82BC-A5F03D24E440}" type="presParOf" srcId="{0702A2D7-2C4C-49BC-8635-F7C1322C6A72}" destId="{F18C64C0-D332-4A81-AADF-ED593C0FB07C}" srcOrd="8" destOrd="0" presId="urn:microsoft.com/office/officeart/2005/8/layout/hList1"/>
    <dgm:cxn modelId="{655B289B-E4D0-4896-9333-984A8B868ECF}" type="presParOf" srcId="{F18C64C0-D332-4A81-AADF-ED593C0FB07C}" destId="{01435CA7-4583-4F52-8E15-6FFEB5A1376B}" srcOrd="0" destOrd="0" presId="urn:microsoft.com/office/officeart/2005/8/layout/hList1"/>
    <dgm:cxn modelId="{DFC31CBC-83E1-40DB-8AB3-138AF011A6A7}" type="presParOf" srcId="{F18C64C0-D332-4A81-AADF-ED593C0FB07C}" destId="{5CCCAED7-5BE1-4449-BF8B-53C844B896E2}"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E5385C-5437-4A00-BCF5-A6CD1BF8E9DE}"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s-VE"/>
        </a:p>
      </dgm:t>
    </dgm:pt>
    <dgm:pt modelId="{02C61637-D228-4198-876E-0ECAF987FD85}">
      <dgm:prSet phldrT="[Text]" custT="1"/>
      <dgm:spPr/>
      <dgm:t>
        <a:bodyPr/>
        <a:lstStyle/>
        <a:p>
          <a:r>
            <a:rPr lang="es-VE" sz="2400" b="1" dirty="0"/>
            <a:t>SAP HANA Cloud</a:t>
          </a:r>
        </a:p>
      </dgm:t>
    </dgm:pt>
    <dgm:pt modelId="{5E110F15-6132-46DF-88FD-0AC578066D80}" type="parTrans" cxnId="{4198D32E-CF84-4880-8E49-31B54013C0A4}">
      <dgm:prSet/>
      <dgm:spPr/>
      <dgm:t>
        <a:bodyPr/>
        <a:lstStyle/>
        <a:p>
          <a:endParaRPr lang="es-VE"/>
        </a:p>
      </dgm:t>
    </dgm:pt>
    <dgm:pt modelId="{61578263-3AC3-4B27-953C-79ABA2DEEAB2}" type="sibTrans" cxnId="{4198D32E-CF84-4880-8E49-31B54013C0A4}">
      <dgm:prSet/>
      <dgm:spPr/>
      <dgm:t>
        <a:bodyPr/>
        <a:lstStyle/>
        <a:p>
          <a:endParaRPr lang="es-VE"/>
        </a:p>
      </dgm:t>
    </dgm:pt>
    <dgm:pt modelId="{64038226-A633-4424-B36F-6CDD7BAF824B}">
      <dgm:prSet phldrT="[Text]" custT="1"/>
      <dgm:spPr/>
      <dgm:t>
        <a:bodyPr/>
        <a:lstStyle/>
        <a:p>
          <a:r>
            <a:rPr lang="es-VE" sz="1800" dirty="0"/>
            <a:t>Base de datos en memoria que permite el procesamiento rápido de datos y análisis en tiempo real</a:t>
          </a:r>
        </a:p>
      </dgm:t>
    </dgm:pt>
    <dgm:pt modelId="{184F660C-D0D9-4B1C-B6F8-3DF2D1D4DC86}" type="parTrans" cxnId="{98C91D6C-F984-4F37-BAED-9A30A6DBEA19}">
      <dgm:prSet/>
      <dgm:spPr/>
      <dgm:t>
        <a:bodyPr/>
        <a:lstStyle/>
        <a:p>
          <a:endParaRPr lang="es-VE"/>
        </a:p>
      </dgm:t>
    </dgm:pt>
    <dgm:pt modelId="{2730D5B8-E1B2-4708-B597-AB60A21B1FD3}" type="sibTrans" cxnId="{98C91D6C-F984-4F37-BAED-9A30A6DBEA19}">
      <dgm:prSet/>
      <dgm:spPr/>
      <dgm:t>
        <a:bodyPr/>
        <a:lstStyle/>
        <a:p>
          <a:endParaRPr lang="es-VE"/>
        </a:p>
      </dgm:t>
    </dgm:pt>
    <dgm:pt modelId="{F1108558-06DE-449F-9627-AFE9F8DAA092}">
      <dgm:prSet phldrT="[Text]" custT="1"/>
      <dgm:spPr/>
      <dgm:t>
        <a:bodyPr/>
        <a:lstStyle/>
        <a:p>
          <a:r>
            <a:rPr lang="es-VE" sz="2400" b="1" dirty="0"/>
            <a:t>SAP </a:t>
          </a:r>
          <a:r>
            <a:rPr lang="es-VE" sz="2400" b="1" dirty="0" err="1"/>
            <a:t>Integration</a:t>
          </a:r>
          <a:r>
            <a:rPr lang="es-VE" sz="2400" b="1" dirty="0"/>
            <a:t> Suite</a:t>
          </a:r>
        </a:p>
      </dgm:t>
    </dgm:pt>
    <dgm:pt modelId="{ADB79998-2339-4352-B0A8-1B1384B3864E}" type="parTrans" cxnId="{D8347C72-B9F6-4FC1-82D5-6A2765EF898A}">
      <dgm:prSet/>
      <dgm:spPr/>
      <dgm:t>
        <a:bodyPr/>
        <a:lstStyle/>
        <a:p>
          <a:endParaRPr lang="es-VE"/>
        </a:p>
      </dgm:t>
    </dgm:pt>
    <dgm:pt modelId="{35BB646A-CDE1-47C7-A95D-2B412F1C09BA}" type="sibTrans" cxnId="{D8347C72-B9F6-4FC1-82D5-6A2765EF898A}">
      <dgm:prSet/>
      <dgm:spPr/>
      <dgm:t>
        <a:bodyPr/>
        <a:lstStyle/>
        <a:p>
          <a:endParaRPr lang="es-VE"/>
        </a:p>
      </dgm:t>
    </dgm:pt>
    <dgm:pt modelId="{AC8D7667-9D5C-443E-809A-BB038C01D434}">
      <dgm:prSet phldrT="[Text]" custT="1"/>
      <dgm:spPr/>
      <dgm:t>
        <a:bodyPr/>
        <a:lstStyle/>
        <a:p>
          <a:r>
            <a:rPr lang="es-VE" sz="1800" dirty="0"/>
            <a:t>Herramientas para conectar aplicaciones, sistemas y procesos tanto en la nube como en entornos locales.</a:t>
          </a:r>
        </a:p>
      </dgm:t>
    </dgm:pt>
    <dgm:pt modelId="{F20CC5E4-F868-493D-A89C-37DA5E6B3AA2}" type="parTrans" cxnId="{0BB077E2-B7EA-4513-8E8B-2F730DF722C9}">
      <dgm:prSet/>
      <dgm:spPr/>
      <dgm:t>
        <a:bodyPr/>
        <a:lstStyle/>
        <a:p>
          <a:endParaRPr lang="es-VE"/>
        </a:p>
      </dgm:t>
    </dgm:pt>
    <dgm:pt modelId="{49574996-C5AA-4931-92E7-075FE38A4C65}" type="sibTrans" cxnId="{0BB077E2-B7EA-4513-8E8B-2F730DF722C9}">
      <dgm:prSet/>
      <dgm:spPr/>
      <dgm:t>
        <a:bodyPr/>
        <a:lstStyle/>
        <a:p>
          <a:endParaRPr lang="es-VE"/>
        </a:p>
      </dgm:t>
    </dgm:pt>
    <dgm:pt modelId="{652600EB-68EC-4399-990D-BA17DEF8704A}">
      <dgm:prSet phldrT="[Text]" custT="1"/>
      <dgm:spPr/>
      <dgm:t>
        <a:bodyPr/>
        <a:lstStyle/>
        <a:p>
          <a:r>
            <a:rPr lang="es-VE" sz="2400" b="1" dirty="0"/>
            <a:t>SAP </a:t>
          </a:r>
          <a:r>
            <a:rPr lang="es-VE" sz="2400" b="1" dirty="0" err="1"/>
            <a:t>Analytics</a:t>
          </a:r>
          <a:r>
            <a:rPr lang="es-VE" sz="2400" b="1" dirty="0"/>
            <a:t> Cloud</a:t>
          </a:r>
        </a:p>
      </dgm:t>
    </dgm:pt>
    <dgm:pt modelId="{138C0078-88C5-488F-872F-35232746D369}" type="parTrans" cxnId="{65EAEBDC-C6F8-44BC-A53B-334010C892E0}">
      <dgm:prSet/>
      <dgm:spPr/>
      <dgm:t>
        <a:bodyPr/>
        <a:lstStyle/>
        <a:p>
          <a:endParaRPr lang="es-VE"/>
        </a:p>
      </dgm:t>
    </dgm:pt>
    <dgm:pt modelId="{E4F25406-A1C1-439E-A486-5E2560EB5BCB}" type="sibTrans" cxnId="{65EAEBDC-C6F8-44BC-A53B-334010C892E0}">
      <dgm:prSet/>
      <dgm:spPr/>
      <dgm:t>
        <a:bodyPr/>
        <a:lstStyle/>
        <a:p>
          <a:endParaRPr lang="es-VE"/>
        </a:p>
      </dgm:t>
    </dgm:pt>
    <dgm:pt modelId="{819CED83-990C-4615-9A45-08071DFF489D}">
      <dgm:prSet phldrT="[Text]" custT="1"/>
      <dgm:spPr/>
      <dgm:t>
        <a:bodyPr/>
        <a:lstStyle/>
        <a:p>
          <a:r>
            <a:rPr lang="es-VE" sz="2400" b="1" dirty="0"/>
            <a:t>SAP </a:t>
          </a:r>
          <a:r>
            <a:rPr lang="es-VE" sz="2400" b="1" dirty="0" err="1"/>
            <a:t>Extension</a:t>
          </a:r>
          <a:r>
            <a:rPr lang="es-VE" sz="2400" b="1" dirty="0"/>
            <a:t> Suite</a:t>
          </a:r>
        </a:p>
      </dgm:t>
    </dgm:pt>
    <dgm:pt modelId="{BC0DB1D3-C84B-4C33-A445-DC0BBFFAADF6}" type="parTrans" cxnId="{585985EA-E034-4DDA-939A-6E0D71F34157}">
      <dgm:prSet/>
      <dgm:spPr/>
      <dgm:t>
        <a:bodyPr/>
        <a:lstStyle/>
        <a:p>
          <a:endParaRPr lang="es-VE"/>
        </a:p>
      </dgm:t>
    </dgm:pt>
    <dgm:pt modelId="{88A4D230-42EC-4DFA-B6AC-5ECDBF8B9E2A}" type="sibTrans" cxnId="{585985EA-E034-4DDA-939A-6E0D71F34157}">
      <dgm:prSet/>
      <dgm:spPr/>
      <dgm:t>
        <a:bodyPr/>
        <a:lstStyle/>
        <a:p>
          <a:endParaRPr lang="es-VE"/>
        </a:p>
      </dgm:t>
    </dgm:pt>
    <dgm:pt modelId="{070A2481-3266-40F8-A0F9-CFD0C202315B}">
      <dgm:prSet phldrT="[Text]" custT="1"/>
      <dgm:spPr/>
      <dgm:t>
        <a:bodyPr/>
        <a:lstStyle/>
        <a:p>
          <a:r>
            <a:rPr lang="en-US" sz="2400" b="1" dirty="0"/>
            <a:t>SAP AI Core y AI Foundation</a:t>
          </a:r>
          <a:endParaRPr lang="es-VE" sz="2400" b="1" dirty="0"/>
        </a:p>
      </dgm:t>
    </dgm:pt>
    <dgm:pt modelId="{935EC554-1061-4F2C-9BA4-6C986FE88D15}" type="parTrans" cxnId="{8C65DB35-DB78-4FDD-A563-925D2B88162E}">
      <dgm:prSet/>
      <dgm:spPr/>
      <dgm:t>
        <a:bodyPr/>
        <a:lstStyle/>
        <a:p>
          <a:endParaRPr lang="es-VE"/>
        </a:p>
      </dgm:t>
    </dgm:pt>
    <dgm:pt modelId="{F7199C65-2964-4663-B0CA-B0D05F0E1407}" type="sibTrans" cxnId="{8C65DB35-DB78-4FDD-A563-925D2B88162E}">
      <dgm:prSet/>
      <dgm:spPr/>
      <dgm:t>
        <a:bodyPr/>
        <a:lstStyle/>
        <a:p>
          <a:endParaRPr lang="es-VE"/>
        </a:p>
      </dgm:t>
    </dgm:pt>
    <dgm:pt modelId="{C2BF9869-AAE0-43AA-9236-10ABE779478E}">
      <dgm:prSet phldrT="[Text]" custT="1"/>
      <dgm:spPr/>
      <dgm:t>
        <a:bodyPr/>
        <a:lstStyle/>
        <a:p>
          <a:r>
            <a:rPr lang="es-VE" sz="1800" dirty="0"/>
            <a:t>Solución de análisis de datos que combina </a:t>
          </a:r>
          <a:r>
            <a:rPr lang="es-VE" sz="1800" dirty="0" err="1"/>
            <a:t>business</a:t>
          </a:r>
          <a:r>
            <a:rPr lang="es-VE" sz="1800" dirty="0"/>
            <a:t> </a:t>
          </a:r>
          <a:r>
            <a:rPr lang="es-VE" sz="1800" dirty="0" err="1"/>
            <a:t>intelligence</a:t>
          </a:r>
          <a:r>
            <a:rPr lang="es-VE" sz="1800" dirty="0"/>
            <a:t>, planificación y análisis predictivo.</a:t>
          </a:r>
        </a:p>
      </dgm:t>
    </dgm:pt>
    <dgm:pt modelId="{C5B1045D-31F4-415A-9960-7DD020FC7904}" type="parTrans" cxnId="{72238E41-D076-48D6-B4D2-03381D53F312}">
      <dgm:prSet/>
      <dgm:spPr/>
      <dgm:t>
        <a:bodyPr/>
        <a:lstStyle/>
        <a:p>
          <a:endParaRPr lang="es-VE"/>
        </a:p>
      </dgm:t>
    </dgm:pt>
    <dgm:pt modelId="{9748E04D-B364-4217-9E64-709F8FA2CEEE}" type="sibTrans" cxnId="{72238E41-D076-48D6-B4D2-03381D53F312}">
      <dgm:prSet/>
      <dgm:spPr/>
      <dgm:t>
        <a:bodyPr/>
        <a:lstStyle/>
        <a:p>
          <a:endParaRPr lang="es-VE"/>
        </a:p>
      </dgm:t>
    </dgm:pt>
    <dgm:pt modelId="{38C98B28-068D-4EA5-9AEB-5E3AB99B7D81}">
      <dgm:prSet phldrT="[Text]" custT="1"/>
      <dgm:spPr/>
      <dgm:t>
        <a:bodyPr/>
        <a:lstStyle/>
        <a:p>
          <a:r>
            <a:rPr lang="es-VE" sz="1800" dirty="0"/>
            <a:t>Permite la personalización y extensión de aplicaciones SAP estándar para adaptarse a las necesidades específicas de cada negocio.</a:t>
          </a:r>
        </a:p>
      </dgm:t>
    </dgm:pt>
    <dgm:pt modelId="{BB5C930B-C06F-4B56-A0FD-8CF02AF38E06}" type="parTrans" cxnId="{CEA1B25A-8E90-4DFF-8BC3-DE41C07AFC34}">
      <dgm:prSet/>
      <dgm:spPr/>
      <dgm:t>
        <a:bodyPr/>
        <a:lstStyle/>
        <a:p>
          <a:endParaRPr lang="es-VE"/>
        </a:p>
      </dgm:t>
    </dgm:pt>
    <dgm:pt modelId="{385CA775-B2CB-4C98-B90A-48E783ABB9A0}" type="sibTrans" cxnId="{CEA1B25A-8E90-4DFF-8BC3-DE41C07AFC34}">
      <dgm:prSet/>
      <dgm:spPr/>
      <dgm:t>
        <a:bodyPr/>
        <a:lstStyle/>
        <a:p>
          <a:endParaRPr lang="es-VE"/>
        </a:p>
      </dgm:t>
    </dgm:pt>
    <dgm:pt modelId="{AB6873AE-1F15-4A9D-9C10-36F048C87BE4}">
      <dgm:prSet phldrT="[Text]" custT="1"/>
      <dgm:spPr/>
      <dgm:t>
        <a:bodyPr/>
        <a:lstStyle/>
        <a:p>
          <a:r>
            <a:rPr lang="es-VE" sz="1800" dirty="0"/>
            <a:t>Herramientas para desarrollar e integrar capacidades de inteligencia artificial en aplicaciones y procesos empresariales.</a:t>
          </a:r>
        </a:p>
      </dgm:t>
    </dgm:pt>
    <dgm:pt modelId="{691F4803-DB63-4744-A00E-4B4265669C3B}" type="parTrans" cxnId="{74EBF66A-64F5-40BB-BC05-1EEAC455E2B5}">
      <dgm:prSet/>
      <dgm:spPr/>
      <dgm:t>
        <a:bodyPr/>
        <a:lstStyle/>
        <a:p>
          <a:endParaRPr lang="es-VE"/>
        </a:p>
      </dgm:t>
    </dgm:pt>
    <dgm:pt modelId="{CAEB2B1F-2F0A-449C-9DF1-80A8DE75D2DD}" type="sibTrans" cxnId="{74EBF66A-64F5-40BB-BC05-1EEAC455E2B5}">
      <dgm:prSet/>
      <dgm:spPr/>
      <dgm:t>
        <a:bodyPr/>
        <a:lstStyle/>
        <a:p>
          <a:endParaRPr lang="es-VE"/>
        </a:p>
      </dgm:t>
    </dgm:pt>
    <dgm:pt modelId="{EA84D4ED-6545-46ED-8507-8BE0F6934921}" type="pres">
      <dgm:prSet presAssocID="{47E5385C-5437-4A00-BCF5-A6CD1BF8E9DE}" presName="Name0" presStyleCnt="0">
        <dgm:presLayoutVars>
          <dgm:dir/>
          <dgm:animLvl val="lvl"/>
          <dgm:resizeHandles val="exact"/>
        </dgm:presLayoutVars>
      </dgm:prSet>
      <dgm:spPr/>
    </dgm:pt>
    <dgm:pt modelId="{BD4C68D1-5AAA-40B3-BD33-D73CA9F5A96B}" type="pres">
      <dgm:prSet presAssocID="{02C61637-D228-4198-876E-0ECAF987FD85}" presName="linNode" presStyleCnt="0"/>
      <dgm:spPr/>
    </dgm:pt>
    <dgm:pt modelId="{13C0489F-174A-48FC-B6E5-3808F1A3D16A}" type="pres">
      <dgm:prSet presAssocID="{02C61637-D228-4198-876E-0ECAF987FD85}" presName="parentText" presStyleLbl="node1" presStyleIdx="0" presStyleCnt="5" custScaleX="71143">
        <dgm:presLayoutVars>
          <dgm:chMax val="1"/>
          <dgm:bulletEnabled val="1"/>
        </dgm:presLayoutVars>
      </dgm:prSet>
      <dgm:spPr/>
    </dgm:pt>
    <dgm:pt modelId="{C8B9C5D0-337B-4817-9A7B-684FFB7F994A}" type="pres">
      <dgm:prSet presAssocID="{02C61637-D228-4198-876E-0ECAF987FD85}" presName="descendantText" presStyleLbl="alignAccFollowNode1" presStyleIdx="0" presStyleCnt="5" custScaleX="111515">
        <dgm:presLayoutVars>
          <dgm:bulletEnabled val="1"/>
        </dgm:presLayoutVars>
      </dgm:prSet>
      <dgm:spPr/>
    </dgm:pt>
    <dgm:pt modelId="{DFBB072D-1379-48C7-A6B5-809C3F6D0A5B}" type="pres">
      <dgm:prSet presAssocID="{61578263-3AC3-4B27-953C-79ABA2DEEAB2}" presName="sp" presStyleCnt="0"/>
      <dgm:spPr/>
    </dgm:pt>
    <dgm:pt modelId="{B1FED75E-3821-414B-8FB5-ABC35E415410}" type="pres">
      <dgm:prSet presAssocID="{F1108558-06DE-449F-9627-AFE9F8DAA092}" presName="linNode" presStyleCnt="0"/>
      <dgm:spPr/>
    </dgm:pt>
    <dgm:pt modelId="{F51810F4-7EE5-4CD7-B6AC-13B2F5342889}" type="pres">
      <dgm:prSet presAssocID="{F1108558-06DE-449F-9627-AFE9F8DAA092}" presName="parentText" presStyleLbl="node1" presStyleIdx="1" presStyleCnt="5" custScaleX="71143">
        <dgm:presLayoutVars>
          <dgm:chMax val="1"/>
          <dgm:bulletEnabled val="1"/>
        </dgm:presLayoutVars>
      </dgm:prSet>
      <dgm:spPr/>
    </dgm:pt>
    <dgm:pt modelId="{5063D631-1C0F-4DBD-BCC5-3E4CBA3F372B}" type="pres">
      <dgm:prSet presAssocID="{F1108558-06DE-449F-9627-AFE9F8DAA092}" presName="descendantText" presStyleLbl="alignAccFollowNode1" presStyleIdx="1" presStyleCnt="5" custScaleX="111515">
        <dgm:presLayoutVars>
          <dgm:bulletEnabled val="1"/>
        </dgm:presLayoutVars>
      </dgm:prSet>
      <dgm:spPr/>
    </dgm:pt>
    <dgm:pt modelId="{A53B720A-FC93-4648-A7AD-3750CA8B3FA9}" type="pres">
      <dgm:prSet presAssocID="{35BB646A-CDE1-47C7-A95D-2B412F1C09BA}" presName="sp" presStyleCnt="0"/>
      <dgm:spPr/>
    </dgm:pt>
    <dgm:pt modelId="{3FDC3452-C6A7-4C7E-AC84-D4B2DCB45453}" type="pres">
      <dgm:prSet presAssocID="{652600EB-68EC-4399-990D-BA17DEF8704A}" presName="linNode" presStyleCnt="0"/>
      <dgm:spPr/>
    </dgm:pt>
    <dgm:pt modelId="{5A6FFC43-7BD1-480D-8C97-D77905B2BA26}" type="pres">
      <dgm:prSet presAssocID="{652600EB-68EC-4399-990D-BA17DEF8704A}" presName="parentText" presStyleLbl="node1" presStyleIdx="2" presStyleCnt="5" custScaleX="71143">
        <dgm:presLayoutVars>
          <dgm:chMax val="1"/>
          <dgm:bulletEnabled val="1"/>
        </dgm:presLayoutVars>
      </dgm:prSet>
      <dgm:spPr/>
    </dgm:pt>
    <dgm:pt modelId="{0E1FCC54-405A-445C-BD47-07BA4290C57F}" type="pres">
      <dgm:prSet presAssocID="{652600EB-68EC-4399-990D-BA17DEF8704A}" presName="descendantText" presStyleLbl="alignAccFollowNode1" presStyleIdx="2" presStyleCnt="5" custScaleX="111515">
        <dgm:presLayoutVars>
          <dgm:bulletEnabled val="1"/>
        </dgm:presLayoutVars>
      </dgm:prSet>
      <dgm:spPr/>
    </dgm:pt>
    <dgm:pt modelId="{16D77C90-BE9C-4F7D-B198-387CAB22894F}" type="pres">
      <dgm:prSet presAssocID="{E4F25406-A1C1-439E-A486-5E2560EB5BCB}" presName="sp" presStyleCnt="0"/>
      <dgm:spPr/>
    </dgm:pt>
    <dgm:pt modelId="{77E95734-E459-4F0D-99D4-24BCBFB18733}" type="pres">
      <dgm:prSet presAssocID="{819CED83-990C-4615-9A45-08071DFF489D}" presName="linNode" presStyleCnt="0"/>
      <dgm:spPr/>
    </dgm:pt>
    <dgm:pt modelId="{EC85515B-1251-4AAC-9A27-CE2112D50498}" type="pres">
      <dgm:prSet presAssocID="{819CED83-990C-4615-9A45-08071DFF489D}" presName="parentText" presStyleLbl="node1" presStyleIdx="3" presStyleCnt="5" custScaleX="71143">
        <dgm:presLayoutVars>
          <dgm:chMax val="1"/>
          <dgm:bulletEnabled val="1"/>
        </dgm:presLayoutVars>
      </dgm:prSet>
      <dgm:spPr/>
    </dgm:pt>
    <dgm:pt modelId="{B91627B5-A9C0-4A94-979A-2008B19C714F}" type="pres">
      <dgm:prSet presAssocID="{819CED83-990C-4615-9A45-08071DFF489D}" presName="descendantText" presStyleLbl="alignAccFollowNode1" presStyleIdx="3" presStyleCnt="5" custScaleX="111515">
        <dgm:presLayoutVars>
          <dgm:bulletEnabled val="1"/>
        </dgm:presLayoutVars>
      </dgm:prSet>
      <dgm:spPr/>
    </dgm:pt>
    <dgm:pt modelId="{F3446F44-2E84-440B-8EE6-2B577819D34F}" type="pres">
      <dgm:prSet presAssocID="{88A4D230-42EC-4DFA-B6AC-5ECDBF8B9E2A}" presName="sp" presStyleCnt="0"/>
      <dgm:spPr/>
    </dgm:pt>
    <dgm:pt modelId="{3CE6F8A2-C200-490B-BB01-A761EB3930AE}" type="pres">
      <dgm:prSet presAssocID="{070A2481-3266-40F8-A0F9-CFD0C202315B}" presName="linNode" presStyleCnt="0"/>
      <dgm:spPr/>
    </dgm:pt>
    <dgm:pt modelId="{D5E00278-CB60-448E-B33F-D41336E0DCCA}" type="pres">
      <dgm:prSet presAssocID="{070A2481-3266-40F8-A0F9-CFD0C202315B}" presName="parentText" presStyleLbl="node1" presStyleIdx="4" presStyleCnt="5" custScaleX="71143">
        <dgm:presLayoutVars>
          <dgm:chMax val="1"/>
          <dgm:bulletEnabled val="1"/>
        </dgm:presLayoutVars>
      </dgm:prSet>
      <dgm:spPr/>
    </dgm:pt>
    <dgm:pt modelId="{B02DACC5-8203-4AC0-A9EE-F0CEB61CE843}" type="pres">
      <dgm:prSet presAssocID="{070A2481-3266-40F8-A0F9-CFD0C202315B}" presName="descendantText" presStyleLbl="alignAccFollowNode1" presStyleIdx="4" presStyleCnt="5" custScaleX="111515">
        <dgm:presLayoutVars>
          <dgm:bulletEnabled val="1"/>
        </dgm:presLayoutVars>
      </dgm:prSet>
      <dgm:spPr/>
    </dgm:pt>
  </dgm:ptLst>
  <dgm:cxnLst>
    <dgm:cxn modelId="{B6C63904-0BA9-4990-8138-979995AFACEE}" type="presOf" srcId="{38C98B28-068D-4EA5-9AEB-5E3AB99B7D81}" destId="{B91627B5-A9C0-4A94-979A-2008B19C714F}" srcOrd="0" destOrd="0" presId="urn:microsoft.com/office/officeart/2005/8/layout/vList5"/>
    <dgm:cxn modelId="{BA724506-536F-47A5-976F-1CEFBD6285D7}" type="presOf" srcId="{F1108558-06DE-449F-9627-AFE9F8DAA092}" destId="{F51810F4-7EE5-4CD7-B6AC-13B2F5342889}" srcOrd="0" destOrd="0" presId="urn:microsoft.com/office/officeart/2005/8/layout/vList5"/>
    <dgm:cxn modelId="{8990F719-7AC6-4E0D-B7BD-051F5398988B}" type="presOf" srcId="{652600EB-68EC-4399-990D-BA17DEF8704A}" destId="{5A6FFC43-7BD1-480D-8C97-D77905B2BA26}" srcOrd="0" destOrd="0" presId="urn:microsoft.com/office/officeart/2005/8/layout/vList5"/>
    <dgm:cxn modelId="{7EFD311A-F418-469E-8E5C-FBA75C63FB14}" type="presOf" srcId="{AC8D7667-9D5C-443E-809A-BB038C01D434}" destId="{5063D631-1C0F-4DBD-BCC5-3E4CBA3F372B}" srcOrd="0" destOrd="0" presId="urn:microsoft.com/office/officeart/2005/8/layout/vList5"/>
    <dgm:cxn modelId="{4198D32E-CF84-4880-8E49-31B54013C0A4}" srcId="{47E5385C-5437-4A00-BCF5-A6CD1BF8E9DE}" destId="{02C61637-D228-4198-876E-0ECAF987FD85}" srcOrd="0" destOrd="0" parTransId="{5E110F15-6132-46DF-88FD-0AC578066D80}" sibTransId="{61578263-3AC3-4B27-953C-79ABA2DEEAB2}"/>
    <dgm:cxn modelId="{8C65DB35-DB78-4FDD-A563-925D2B88162E}" srcId="{47E5385C-5437-4A00-BCF5-A6CD1BF8E9DE}" destId="{070A2481-3266-40F8-A0F9-CFD0C202315B}" srcOrd="4" destOrd="0" parTransId="{935EC554-1061-4F2C-9BA4-6C986FE88D15}" sibTransId="{F7199C65-2964-4663-B0CA-B0D05F0E1407}"/>
    <dgm:cxn modelId="{72238E41-D076-48D6-B4D2-03381D53F312}" srcId="{652600EB-68EC-4399-990D-BA17DEF8704A}" destId="{C2BF9869-AAE0-43AA-9236-10ABE779478E}" srcOrd="0" destOrd="0" parTransId="{C5B1045D-31F4-415A-9960-7DD020FC7904}" sibTransId="{9748E04D-B364-4217-9E64-709F8FA2CEEE}"/>
    <dgm:cxn modelId="{08432363-AC57-4ED6-967B-B312251BF75C}" type="presOf" srcId="{AB6873AE-1F15-4A9D-9C10-36F048C87BE4}" destId="{B02DACC5-8203-4AC0-A9EE-F0CEB61CE843}" srcOrd="0" destOrd="0" presId="urn:microsoft.com/office/officeart/2005/8/layout/vList5"/>
    <dgm:cxn modelId="{B941A96A-67D1-4EC1-8695-78A6EC73E078}" type="presOf" srcId="{C2BF9869-AAE0-43AA-9236-10ABE779478E}" destId="{0E1FCC54-405A-445C-BD47-07BA4290C57F}" srcOrd="0" destOrd="0" presId="urn:microsoft.com/office/officeart/2005/8/layout/vList5"/>
    <dgm:cxn modelId="{74EBF66A-64F5-40BB-BC05-1EEAC455E2B5}" srcId="{070A2481-3266-40F8-A0F9-CFD0C202315B}" destId="{AB6873AE-1F15-4A9D-9C10-36F048C87BE4}" srcOrd="0" destOrd="0" parTransId="{691F4803-DB63-4744-A00E-4B4265669C3B}" sibTransId="{CAEB2B1F-2F0A-449C-9DF1-80A8DE75D2DD}"/>
    <dgm:cxn modelId="{98C91D6C-F984-4F37-BAED-9A30A6DBEA19}" srcId="{02C61637-D228-4198-876E-0ECAF987FD85}" destId="{64038226-A633-4424-B36F-6CDD7BAF824B}" srcOrd="0" destOrd="0" parTransId="{184F660C-D0D9-4B1C-B6F8-3DF2D1D4DC86}" sibTransId="{2730D5B8-E1B2-4708-B597-AB60A21B1FD3}"/>
    <dgm:cxn modelId="{D8347C72-B9F6-4FC1-82D5-6A2765EF898A}" srcId="{47E5385C-5437-4A00-BCF5-A6CD1BF8E9DE}" destId="{F1108558-06DE-449F-9627-AFE9F8DAA092}" srcOrd="1" destOrd="0" parTransId="{ADB79998-2339-4352-B0A8-1B1384B3864E}" sibTransId="{35BB646A-CDE1-47C7-A95D-2B412F1C09BA}"/>
    <dgm:cxn modelId="{637BE358-CC9A-4EB8-B7E6-0489981DACA6}" type="presOf" srcId="{819CED83-990C-4615-9A45-08071DFF489D}" destId="{EC85515B-1251-4AAC-9A27-CE2112D50498}" srcOrd="0" destOrd="0" presId="urn:microsoft.com/office/officeart/2005/8/layout/vList5"/>
    <dgm:cxn modelId="{CEA1B25A-8E90-4DFF-8BC3-DE41C07AFC34}" srcId="{819CED83-990C-4615-9A45-08071DFF489D}" destId="{38C98B28-068D-4EA5-9AEB-5E3AB99B7D81}" srcOrd="0" destOrd="0" parTransId="{BB5C930B-C06F-4B56-A0FD-8CF02AF38E06}" sibTransId="{385CA775-B2CB-4C98-B90A-48E783ABB9A0}"/>
    <dgm:cxn modelId="{87EF2D8B-1C82-46BD-978C-13FACB9A268D}" type="presOf" srcId="{02C61637-D228-4198-876E-0ECAF987FD85}" destId="{13C0489F-174A-48FC-B6E5-3808F1A3D16A}" srcOrd="0" destOrd="0" presId="urn:microsoft.com/office/officeart/2005/8/layout/vList5"/>
    <dgm:cxn modelId="{B3772A9C-9A8D-4436-AFE9-951B7CFAE025}" type="presOf" srcId="{070A2481-3266-40F8-A0F9-CFD0C202315B}" destId="{D5E00278-CB60-448E-B33F-D41336E0DCCA}" srcOrd="0" destOrd="0" presId="urn:microsoft.com/office/officeart/2005/8/layout/vList5"/>
    <dgm:cxn modelId="{B5B44DB0-8416-4635-9086-57B21208BBC1}" type="presOf" srcId="{64038226-A633-4424-B36F-6CDD7BAF824B}" destId="{C8B9C5D0-337B-4817-9A7B-684FFB7F994A}" srcOrd="0" destOrd="0" presId="urn:microsoft.com/office/officeart/2005/8/layout/vList5"/>
    <dgm:cxn modelId="{EE4B01D1-AD50-4CCC-BC70-2EB6A738A5C8}" type="presOf" srcId="{47E5385C-5437-4A00-BCF5-A6CD1BF8E9DE}" destId="{EA84D4ED-6545-46ED-8507-8BE0F6934921}" srcOrd="0" destOrd="0" presId="urn:microsoft.com/office/officeart/2005/8/layout/vList5"/>
    <dgm:cxn modelId="{65EAEBDC-C6F8-44BC-A53B-334010C892E0}" srcId="{47E5385C-5437-4A00-BCF5-A6CD1BF8E9DE}" destId="{652600EB-68EC-4399-990D-BA17DEF8704A}" srcOrd="2" destOrd="0" parTransId="{138C0078-88C5-488F-872F-35232746D369}" sibTransId="{E4F25406-A1C1-439E-A486-5E2560EB5BCB}"/>
    <dgm:cxn modelId="{0BB077E2-B7EA-4513-8E8B-2F730DF722C9}" srcId="{F1108558-06DE-449F-9627-AFE9F8DAA092}" destId="{AC8D7667-9D5C-443E-809A-BB038C01D434}" srcOrd="0" destOrd="0" parTransId="{F20CC5E4-F868-493D-A89C-37DA5E6B3AA2}" sibTransId="{49574996-C5AA-4931-92E7-075FE38A4C65}"/>
    <dgm:cxn modelId="{585985EA-E034-4DDA-939A-6E0D71F34157}" srcId="{47E5385C-5437-4A00-BCF5-A6CD1BF8E9DE}" destId="{819CED83-990C-4615-9A45-08071DFF489D}" srcOrd="3" destOrd="0" parTransId="{BC0DB1D3-C84B-4C33-A445-DC0BBFFAADF6}" sibTransId="{88A4D230-42EC-4DFA-B6AC-5ECDBF8B9E2A}"/>
    <dgm:cxn modelId="{2AB29249-97BE-4D9E-B54A-71763A35E026}" type="presParOf" srcId="{EA84D4ED-6545-46ED-8507-8BE0F6934921}" destId="{BD4C68D1-5AAA-40B3-BD33-D73CA9F5A96B}" srcOrd="0" destOrd="0" presId="urn:microsoft.com/office/officeart/2005/8/layout/vList5"/>
    <dgm:cxn modelId="{698B4FF0-01DD-4D2C-BA51-864B67A59829}" type="presParOf" srcId="{BD4C68D1-5AAA-40B3-BD33-D73CA9F5A96B}" destId="{13C0489F-174A-48FC-B6E5-3808F1A3D16A}" srcOrd="0" destOrd="0" presId="urn:microsoft.com/office/officeart/2005/8/layout/vList5"/>
    <dgm:cxn modelId="{A48D7E63-4CA5-4BBF-A1F0-7BFD5A0216D4}" type="presParOf" srcId="{BD4C68D1-5AAA-40B3-BD33-D73CA9F5A96B}" destId="{C8B9C5D0-337B-4817-9A7B-684FFB7F994A}" srcOrd="1" destOrd="0" presId="urn:microsoft.com/office/officeart/2005/8/layout/vList5"/>
    <dgm:cxn modelId="{0BC1A5AA-4C26-49E8-9D89-6C69B5F7BDD2}" type="presParOf" srcId="{EA84D4ED-6545-46ED-8507-8BE0F6934921}" destId="{DFBB072D-1379-48C7-A6B5-809C3F6D0A5B}" srcOrd="1" destOrd="0" presId="urn:microsoft.com/office/officeart/2005/8/layout/vList5"/>
    <dgm:cxn modelId="{57835CBB-7B75-4E51-A497-A16EAB3C5BF9}" type="presParOf" srcId="{EA84D4ED-6545-46ED-8507-8BE0F6934921}" destId="{B1FED75E-3821-414B-8FB5-ABC35E415410}" srcOrd="2" destOrd="0" presId="urn:microsoft.com/office/officeart/2005/8/layout/vList5"/>
    <dgm:cxn modelId="{6026C200-1597-4CFA-8A5F-608F3A8FD7B1}" type="presParOf" srcId="{B1FED75E-3821-414B-8FB5-ABC35E415410}" destId="{F51810F4-7EE5-4CD7-B6AC-13B2F5342889}" srcOrd="0" destOrd="0" presId="urn:microsoft.com/office/officeart/2005/8/layout/vList5"/>
    <dgm:cxn modelId="{803407E8-C824-4258-85FE-E355D6936029}" type="presParOf" srcId="{B1FED75E-3821-414B-8FB5-ABC35E415410}" destId="{5063D631-1C0F-4DBD-BCC5-3E4CBA3F372B}" srcOrd="1" destOrd="0" presId="urn:microsoft.com/office/officeart/2005/8/layout/vList5"/>
    <dgm:cxn modelId="{D4457FB0-3236-4E70-A57A-4A7CE2B44589}" type="presParOf" srcId="{EA84D4ED-6545-46ED-8507-8BE0F6934921}" destId="{A53B720A-FC93-4648-A7AD-3750CA8B3FA9}" srcOrd="3" destOrd="0" presId="urn:microsoft.com/office/officeart/2005/8/layout/vList5"/>
    <dgm:cxn modelId="{2E9C2029-0840-4884-9D93-BEEB73593646}" type="presParOf" srcId="{EA84D4ED-6545-46ED-8507-8BE0F6934921}" destId="{3FDC3452-C6A7-4C7E-AC84-D4B2DCB45453}" srcOrd="4" destOrd="0" presId="urn:microsoft.com/office/officeart/2005/8/layout/vList5"/>
    <dgm:cxn modelId="{CEE918F1-6B0F-4356-B67F-410635F2A793}" type="presParOf" srcId="{3FDC3452-C6A7-4C7E-AC84-D4B2DCB45453}" destId="{5A6FFC43-7BD1-480D-8C97-D77905B2BA26}" srcOrd="0" destOrd="0" presId="urn:microsoft.com/office/officeart/2005/8/layout/vList5"/>
    <dgm:cxn modelId="{56B24B77-9B2A-424E-A5DD-801E4706D7B4}" type="presParOf" srcId="{3FDC3452-C6A7-4C7E-AC84-D4B2DCB45453}" destId="{0E1FCC54-405A-445C-BD47-07BA4290C57F}" srcOrd="1" destOrd="0" presId="urn:microsoft.com/office/officeart/2005/8/layout/vList5"/>
    <dgm:cxn modelId="{06BFF158-23C7-4E2A-BB2A-36A8D64BC12A}" type="presParOf" srcId="{EA84D4ED-6545-46ED-8507-8BE0F6934921}" destId="{16D77C90-BE9C-4F7D-B198-387CAB22894F}" srcOrd="5" destOrd="0" presId="urn:microsoft.com/office/officeart/2005/8/layout/vList5"/>
    <dgm:cxn modelId="{FE545127-E060-4855-932A-4E0016F24166}" type="presParOf" srcId="{EA84D4ED-6545-46ED-8507-8BE0F6934921}" destId="{77E95734-E459-4F0D-99D4-24BCBFB18733}" srcOrd="6" destOrd="0" presId="urn:microsoft.com/office/officeart/2005/8/layout/vList5"/>
    <dgm:cxn modelId="{4AA91CC4-8938-4353-A16E-89DD1536BFF4}" type="presParOf" srcId="{77E95734-E459-4F0D-99D4-24BCBFB18733}" destId="{EC85515B-1251-4AAC-9A27-CE2112D50498}" srcOrd="0" destOrd="0" presId="urn:microsoft.com/office/officeart/2005/8/layout/vList5"/>
    <dgm:cxn modelId="{81AC316D-9BEC-4C3E-98D4-C17785B015BF}" type="presParOf" srcId="{77E95734-E459-4F0D-99D4-24BCBFB18733}" destId="{B91627B5-A9C0-4A94-979A-2008B19C714F}" srcOrd="1" destOrd="0" presId="urn:microsoft.com/office/officeart/2005/8/layout/vList5"/>
    <dgm:cxn modelId="{56C4C4C6-DFAA-4FA4-9604-20EA6B4E5C1B}" type="presParOf" srcId="{EA84D4ED-6545-46ED-8507-8BE0F6934921}" destId="{F3446F44-2E84-440B-8EE6-2B577819D34F}" srcOrd="7" destOrd="0" presId="urn:microsoft.com/office/officeart/2005/8/layout/vList5"/>
    <dgm:cxn modelId="{BF6F26B2-A5F7-4264-80CB-3B02423EA59F}" type="presParOf" srcId="{EA84D4ED-6545-46ED-8507-8BE0F6934921}" destId="{3CE6F8A2-C200-490B-BB01-A761EB3930AE}" srcOrd="8" destOrd="0" presId="urn:microsoft.com/office/officeart/2005/8/layout/vList5"/>
    <dgm:cxn modelId="{97E1B4F8-4ABF-4FCD-AC1C-66763F6CC518}" type="presParOf" srcId="{3CE6F8A2-C200-490B-BB01-A761EB3930AE}" destId="{D5E00278-CB60-448E-B33F-D41336E0DCCA}" srcOrd="0" destOrd="0" presId="urn:microsoft.com/office/officeart/2005/8/layout/vList5"/>
    <dgm:cxn modelId="{9F3DAB53-ED21-4A39-89C2-79B2AD4D4A21}" type="presParOf" srcId="{3CE6F8A2-C200-490B-BB01-A761EB3930AE}" destId="{B02DACC5-8203-4AC0-A9EE-F0CEB61CE843}"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264E0E-B0A5-4282-984B-B0EA7FA77DC4}" type="doc">
      <dgm:prSet loTypeId="urn:microsoft.com/office/officeart/2005/8/layout/process5" loCatId="process" qsTypeId="urn:microsoft.com/office/officeart/2005/8/quickstyle/simple1" qsCatId="simple" csTypeId="urn:microsoft.com/office/officeart/2005/8/colors/colorful5" csCatId="colorful" phldr="1"/>
      <dgm:spPr/>
    </dgm:pt>
    <dgm:pt modelId="{2EC782B8-2BC4-4597-837D-D45986A5E47B}">
      <dgm:prSet phldrT="[Text]"/>
      <dgm:spPr/>
      <dgm:t>
        <a:bodyPr/>
        <a:lstStyle/>
        <a:p>
          <a:r>
            <a:rPr lang="es-ES" b="1" dirty="0"/>
            <a:t>Integración Sencilla</a:t>
          </a:r>
          <a:endParaRPr lang="es-VE" dirty="0"/>
        </a:p>
      </dgm:t>
    </dgm:pt>
    <dgm:pt modelId="{5A956752-B62C-4C1C-8EA2-342DA3A544B6}" type="parTrans" cxnId="{5B4B6BEB-3281-477B-B2E9-48E9FB57B281}">
      <dgm:prSet/>
      <dgm:spPr/>
      <dgm:t>
        <a:bodyPr/>
        <a:lstStyle/>
        <a:p>
          <a:endParaRPr lang="es-VE"/>
        </a:p>
      </dgm:t>
    </dgm:pt>
    <dgm:pt modelId="{07AFDCD0-386C-45F1-8ED8-69E69C8E1C35}" type="sibTrans" cxnId="{5B4B6BEB-3281-477B-B2E9-48E9FB57B281}">
      <dgm:prSet/>
      <dgm:spPr/>
      <dgm:t>
        <a:bodyPr/>
        <a:lstStyle/>
        <a:p>
          <a:endParaRPr lang="es-VE"/>
        </a:p>
      </dgm:t>
    </dgm:pt>
    <dgm:pt modelId="{D0960C06-D717-499B-900C-6CDA02D6EA14}">
      <dgm:prSet phldrT="[Text]"/>
      <dgm:spPr/>
      <dgm:t>
        <a:bodyPr/>
        <a:lstStyle/>
        <a:p>
          <a:r>
            <a:rPr lang="es-ES" b="1" dirty="0"/>
            <a:t>Análisis Avanzado</a:t>
          </a:r>
          <a:endParaRPr lang="es-VE" dirty="0"/>
        </a:p>
      </dgm:t>
    </dgm:pt>
    <dgm:pt modelId="{8177E9F1-1B88-41AD-8982-BC1A41264E52}" type="parTrans" cxnId="{5A4CDF52-DD16-4531-B524-522183BE686D}">
      <dgm:prSet/>
      <dgm:spPr/>
      <dgm:t>
        <a:bodyPr/>
        <a:lstStyle/>
        <a:p>
          <a:endParaRPr lang="es-VE"/>
        </a:p>
      </dgm:t>
    </dgm:pt>
    <dgm:pt modelId="{86AFF759-6198-4CD5-89D4-094266FC3A14}" type="sibTrans" cxnId="{5A4CDF52-DD16-4531-B524-522183BE686D}">
      <dgm:prSet/>
      <dgm:spPr/>
      <dgm:t>
        <a:bodyPr/>
        <a:lstStyle/>
        <a:p>
          <a:endParaRPr lang="es-VE"/>
        </a:p>
      </dgm:t>
    </dgm:pt>
    <dgm:pt modelId="{E9F9AB83-C24A-48C4-B080-0179F95C139E}">
      <dgm:prSet phldrT="[Text]"/>
      <dgm:spPr/>
      <dgm:t>
        <a:bodyPr/>
        <a:lstStyle/>
        <a:p>
          <a:r>
            <a:rPr lang="es-ES" b="1" dirty="0"/>
            <a:t>Flexibilidad y Escalabilidad</a:t>
          </a:r>
          <a:endParaRPr lang="es-VE" dirty="0"/>
        </a:p>
      </dgm:t>
    </dgm:pt>
    <dgm:pt modelId="{758A9AED-0865-41D7-BF2C-E83E62D0FBA3}" type="parTrans" cxnId="{BD6701D7-ADB8-4896-A1CC-C3BA6BB06A19}">
      <dgm:prSet/>
      <dgm:spPr/>
      <dgm:t>
        <a:bodyPr/>
        <a:lstStyle/>
        <a:p>
          <a:endParaRPr lang="es-VE"/>
        </a:p>
      </dgm:t>
    </dgm:pt>
    <dgm:pt modelId="{418C0164-B0C2-40E8-9B9C-13D7F5811B38}" type="sibTrans" cxnId="{BD6701D7-ADB8-4896-A1CC-C3BA6BB06A19}">
      <dgm:prSet/>
      <dgm:spPr/>
      <dgm:t>
        <a:bodyPr/>
        <a:lstStyle/>
        <a:p>
          <a:endParaRPr lang="es-VE"/>
        </a:p>
      </dgm:t>
    </dgm:pt>
    <dgm:pt modelId="{BD2EDC54-F08D-4D17-BFD2-6609FC1A3161}">
      <dgm:prSet/>
      <dgm:spPr/>
      <dgm:t>
        <a:bodyPr/>
        <a:lstStyle/>
        <a:p>
          <a:r>
            <a:rPr lang="es-ES" b="1" dirty="0"/>
            <a:t>Desarrollo de Aplicaciones Personalizadas</a:t>
          </a:r>
          <a:endParaRPr lang="es-VE" dirty="0"/>
        </a:p>
      </dgm:t>
    </dgm:pt>
    <dgm:pt modelId="{9B273416-0760-450C-B790-D38BCE9E9118}" type="parTrans" cxnId="{7F6609BC-20BC-427C-863C-D0078AE35DF2}">
      <dgm:prSet/>
      <dgm:spPr/>
      <dgm:t>
        <a:bodyPr/>
        <a:lstStyle/>
        <a:p>
          <a:endParaRPr lang="es-VE"/>
        </a:p>
      </dgm:t>
    </dgm:pt>
    <dgm:pt modelId="{4D21FFE5-7CEF-4EA8-9F50-D3C7A8558918}" type="sibTrans" cxnId="{7F6609BC-20BC-427C-863C-D0078AE35DF2}">
      <dgm:prSet/>
      <dgm:spPr/>
      <dgm:t>
        <a:bodyPr/>
        <a:lstStyle/>
        <a:p>
          <a:endParaRPr lang="es-VE"/>
        </a:p>
      </dgm:t>
    </dgm:pt>
    <dgm:pt modelId="{8236B041-7A66-4C51-AA0E-2D2522C94746}">
      <dgm:prSet/>
      <dgm:spPr/>
      <dgm:t>
        <a:bodyPr/>
        <a:lstStyle/>
        <a:p>
          <a:r>
            <a:rPr lang="es-ES" b="1"/>
            <a:t>Innovación Continua</a:t>
          </a:r>
          <a:endParaRPr lang="es-VE"/>
        </a:p>
      </dgm:t>
    </dgm:pt>
    <dgm:pt modelId="{3EB2669C-4D84-4EE5-B253-109BEBD81F1F}" type="parTrans" cxnId="{F488EBD7-B6E7-488D-A53D-740D33E7AF35}">
      <dgm:prSet/>
      <dgm:spPr/>
      <dgm:t>
        <a:bodyPr/>
        <a:lstStyle/>
        <a:p>
          <a:endParaRPr lang="es-VE"/>
        </a:p>
      </dgm:t>
    </dgm:pt>
    <dgm:pt modelId="{69FB3DFA-8A83-4CD6-A66C-7831F6D10E1A}" type="sibTrans" cxnId="{F488EBD7-B6E7-488D-A53D-740D33E7AF35}">
      <dgm:prSet/>
      <dgm:spPr/>
      <dgm:t>
        <a:bodyPr/>
        <a:lstStyle/>
        <a:p>
          <a:endParaRPr lang="es-VE"/>
        </a:p>
      </dgm:t>
    </dgm:pt>
    <dgm:pt modelId="{22A6601E-85CE-4546-B1DC-71918B206476}">
      <dgm:prSet/>
      <dgm:spPr/>
      <dgm:t>
        <a:bodyPr/>
        <a:lstStyle/>
        <a:p>
          <a:r>
            <a:rPr lang="es-ES" b="1"/>
            <a:t>Mejora de la Experiencia del Cliente</a:t>
          </a:r>
          <a:endParaRPr lang="es-VE"/>
        </a:p>
      </dgm:t>
    </dgm:pt>
    <dgm:pt modelId="{C0963FE2-C49E-4B97-A78B-A82358C0B1A2}" type="parTrans" cxnId="{6F247890-664E-43BB-BF5A-70F759714E88}">
      <dgm:prSet/>
      <dgm:spPr/>
      <dgm:t>
        <a:bodyPr/>
        <a:lstStyle/>
        <a:p>
          <a:endParaRPr lang="es-VE"/>
        </a:p>
      </dgm:t>
    </dgm:pt>
    <dgm:pt modelId="{ED6C8B15-F0BB-4040-8204-9241981A49F0}" type="sibTrans" cxnId="{6F247890-664E-43BB-BF5A-70F759714E88}">
      <dgm:prSet/>
      <dgm:spPr/>
      <dgm:t>
        <a:bodyPr/>
        <a:lstStyle/>
        <a:p>
          <a:endParaRPr lang="es-VE"/>
        </a:p>
      </dgm:t>
    </dgm:pt>
    <dgm:pt modelId="{F66F9835-AF59-4C52-BE5F-D59E6A27D1E7}">
      <dgm:prSet/>
      <dgm:spPr/>
      <dgm:t>
        <a:bodyPr/>
        <a:lstStyle/>
        <a:p>
          <a:r>
            <a:rPr lang="es-ES" b="1"/>
            <a:t>Seguridad y Cumplimiento</a:t>
          </a:r>
          <a:endParaRPr lang="es-VE"/>
        </a:p>
      </dgm:t>
    </dgm:pt>
    <dgm:pt modelId="{1B82E6C1-5DE8-4429-AFF6-2E942D2FF83D}" type="parTrans" cxnId="{3C0183FC-8176-4B6C-9289-01F7E4F740AB}">
      <dgm:prSet/>
      <dgm:spPr/>
      <dgm:t>
        <a:bodyPr/>
        <a:lstStyle/>
        <a:p>
          <a:endParaRPr lang="es-VE"/>
        </a:p>
      </dgm:t>
    </dgm:pt>
    <dgm:pt modelId="{DFDE7E8B-9CFE-4A16-B9FA-B3604601FE50}" type="sibTrans" cxnId="{3C0183FC-8176-4B6C-9289-01F7E4F740AB}">
      <dgm:prSet/>
      <dgm:spPr/>
      <dgm:t>
        <a:bodyPr/>
        <a:lstStyle/>
        <a:p>
          <a:endParaRPr lang="es-VE"/>
        </a:p>
      </dgm:t>
    </dgm:pt>
    <dgm:pt modelId="{403A127E-CE34-4F9E-A6E9-5CC7D18FA69A}">
      <dgm:prSet/>
      <dgm:spPr/>
      <dgm:t>
        <a:bodyPr/>
        <a:lstStyle/>
        <a:p>
          <a:r>
            <a:rPr lang="es-ES" b="1"/>
            <a:t>Optimización de Costos</a:t>
          </a:r>
          <a:endParaRPr lang="es-VE"/>
        </a:p>
      </dgm:t>
    </dgm:pt>
    <dgm:pt modelId="{21F0A967-2954-4B32-B07F-521535646FCD}" type="parTrans" cxnId="{202EA56F-2E60-4DE2-B3AB-90FE0C739C82}">
      <dgm:prSet/>
      <dgm:spPr/>
      <dgm:t>
        <a:bodyPr/>
        <a:lstStyle/>
        <a:p>
          <a:endParaRPr lang="es-VE"/>
        </a:p>
      </dgm:t>
    </dgm:pt>
    <dgm:pt modelId="{7153D837-6179-4584-9CAF-6EBEE7FEFE43}" type="sibTrans" cxnId="{202EA56F-2E60-4DE2-B3AB-90FE0C739C82}">
      <dgm:prSet/>
      <dgm:spPr/>
      <dgm:t>
        <a:bodyPr/>
        <a:lstStyle/>
        <a:p>
          <a:endParaRPr lang="es-VE"/>
        </a:p>
      </dgm:t>
    </dgm:pt>
    <dgm:pt modelId="{080C2F47-AB02-4C25-A0A3-8BB576218B06}" type="pres">
      <dgm:prSet presAssocID="{D8264E0E-B0A5-4282-984B-B0EA7FA77DC4}" presName="diagram" presStyleCnt="0">
        <dgm:presLayoutVars>
          <dgm:dir/>
          <dgm:resizeHandles val="exact"/>
        </dgm:presLayoutVars>
      </dgm:prSet>
      <dgm:spPr/>
    </dgm:pt>
    <dgm:pt modelId="{22B024AF-ABB2-411D-9A47-ED1D0062A6B7}" type="pres">
      <dgm:prSet presAssocID="{2EC782B8-2BC4-4597-837D-D45986A5E47B}" presName="node" presStyleLbl="node1" presStyleIdx="0" presStyleCnt="8">
        <dgm:presLayoutVars>
          <dgm:bulletEnabled val="1"/>
        </dgm:presLayoutVars>
      </dgm:prSet>
      <dgm:spPr/>
    </dgm:pt>
    <dgm:pt modelId="{163845EC-552A-451A-8C6C-06222E35FC30}" type="pres">
      <dgm:prSet presAssocID="{07AFDCD0-386C-45F1-8ED8-69E69C8E1C35}" presName="sibTrans" presStyleLbl="sibTrans2D1" presStyleIdx="0" presStyleCnt="7"/>
      <dgm:spPr/>
    </dgm:pt>
    <dgm:pt modelId="{C11302BF-E319-4F3E-9E3D-C34A9A022BD9}" type="pres">
      <dgm:prSet presAssocID="{07AFDCD0-386C-45F1-8ED8-69E69C8E1C35}" presName="connectorText" presStyleLbl="sibTrans2D1" presStyleIdx="0" presStyleCnt="7"/>
      <dgm:spPr/>
    </dgm:pt>
    <dgm:pt modelId="{17198A1B-929E-4EE8-97C5-DB079FF3F7BC}" type="pres">
      <dgm:prSet presAssocID="{D0960C06-D717-499B-900C-6CDA02D6EA14}" presName="node" presStyleLbl="node1" presStyleIdx="1" presStyleCnt="8">
        <dgm:presLayoutVars>
          <dgm:bulletEnabled val="1"/>
        </dgm:presLayoutVars>
      </dgm:prSet>
      <dgm:spPr/>
    </dgm:pt>
    <dgm:pt modelId="{121635AA-405A-4EED-909D-A61BD249B970}" type="pres">
      <dgm:prSet presAssocID="{86AFF759-6198-4CD5-89D4-094266FC3A14}" presName="sibTrans" presStyleLbl="sibTrans2D1" presStyleIdx="1" presStyleCnt="7"/>
      <dgm:spPr/>
    </dgm:pt>
    <dgm:pt modelId="{391C80E4-E56F-4B50-BCE2-C74B7E69EF7B}" type="pres">
      <dgm:prSet presAssocID="{86AFF759-6198-4CD5-89D4-094266FC3A14}" presName="connectorText" presStyleLbl="sibTrans2D1" presStyleIdx="1" presStyleCnt="7"/>
      <dgm:spPr/>
    </dgm:pt>
    <dgm:pt modelId="{4C008921-DC77-4BEF-8E3B-9DA4CCE5DDCB}" type="pres">
      <dgm:prSet presAssocID="{E9F9AB83-C24A-48C4-B080-0179F95C139E}" presName="node" presStyleLbl="node1" presStyleIdx="2" presStyleCnt="8">
        <dgm:presLayoutVars>
          <dgm:bulletEnabled val="1"/>
        </dgm:presLayoutVars>
      </dgm:prSet>
      <dgm:spPr/>
    </dgm:pt>
    <dgm:pt modelId="{47433E92-4407-4653-91FF-F369F59359F1}" type="pres">
      <dgm:prSet presAssocID="{418C0164-B0C2-40E8-9B9C-13D7F5811B38}" presName="sibTrans" presStyleLbl="sibTrans2D1" presStyleIdx="2" presStyleCnt="7"/>
      <dgm:spPr/>
    </dgm:pt>
    <dgm:pt modelId="{291174F1-1E9C-463D-AA07-8E5E96FF73C1}" type="pres">
      <dgm:prSet presAssocID="{418C0164-B0C2-40E8-9B9C-13D7F5811B38}" presName="connectorText" presStyleLbl="sibTrans2D1" presStyleIdx="2" presStyleCnt="7"/>
      <dgm:spPr/>
    </dgm:pt>
    <dgm:pt modelId="{FA669549-C0CC-46CE-B71B-1C5431E33D16}" type="pres">
      <dgm:prSet presAssocID="{BD2EDC54-F08D-4D17-BFD2-6609FC1A3161}" presName="node" presStyleLbl="node1" presStyleIdx="3" presStyleCnt="8">
        <dgm:presLayoutVars>
          <dgm:bulletEnabled val="1"/>
        </dgm:presLayoutVars>
      </dgm:prSet>
      <dgm:spPr/>
    </dgm:pt>
    <dgm:pt modelId="{D5BC161F-00E6-44EB-B2D3-68552CC768CA}" type="pres">
      <dgm:prSet presAssocID="{4D21FFE5-7CEF-4EA8-9F50-D3C7A8558918}" presName="sibTrans" presStyleLbl="sibTrans2D1" presStyleIdx="3" presStyleCnt="7"/>
      <dgm:spPr/>
    </dgm:pt>
    <dgm:pt modelId="{CDAEB7B3-DB68-4B82-92AC-5B7D76BC3888}" type="pres">
      <dgm:prSet presAssocID="{4D21FFE5-7CEF-4EA8-9F50-D3C7A8558918}" presName="connectorText" presStyleLbl="sibTrans2D1" presStyleIdx="3" presStyleCnt="7"/>
      <dgm:spPr/>
    </dgm:pt>
    <dgm:pt modelId="{E407411B-D1D1-4343-8ADE-B27EB94F43FE}" type="pres">
      <dgm:prSet presAssocID="{8236B041-7A66-4C51-AA0E-2D2522C94746}" presName="node" presStyleLbl="node1" presStyleIdx="4" presStyleCnt="8">
        <dgm:presLayoutVars>
          <dgm:bulletEnabled val="1"/>
        </dgm:presLayoutVars>
      </dgm:prSet>
      <dgm:spPr/>
    </dgm:pt>
    <dgm:pt modelId="{82A4199E-8B72-4D7C-9961-2921E06F88AC}" type="pres">
      <dgm:prSet presAssocID="{69FB3DFA-8A83-4CD6-A66C-7831F6D10E1A}" presName="sibTrans" presStyleLbl="sibTrans2D1" presStyleIdx="4" presStyleCnt="7"/>
      <dgm:spPr/>
    </dgm:pt>
    <dgm:pt modelId="{2E58C9C4-F162-4C10-AF9B-662B68774D95}" type="pres">
      <dgm:prSet presAssocID="{69FB3DFA-8A83-4CD6-A66C-7831F6D10E1A}" presName="connectorText" presStyleLbl="sibTrans2D1" presStyleIdx="4" presStyleCnt="7"/>
      <dgm:spPr/>
    </dgm:pt>
    <dgm:pt modelId="{97840183-17EB-4AB5-BC59-8AB66D26185D}" type="pres">
      <dgm:prSet presAssocID="{22A6601E-85CE-4546-B1DC-71918B206476}" presName="node" presStyleLbl="node1" presStyleIdx="5" presStyleCnt="8">
        <dgm:presLayoutVars>
          <dgm:bulletEnabled val="1"/>
        </dgm:presLayoutVars>
      </dgm:prSet>
      <dgm:spPr/>
    </dgm:pt>
    <dgm:pt modelId="{1972F879-8091-4493-8D91-B351901BEA07}" type="pres">
      <dgm:prSet presAssocID="{ED6C8B15-F0BB-4040-8204-9241981A49F0}" presName="sibTrans" presStyleLbl="sibTrans2D1" presStyleIdx="5" presStyleCnt="7"/>
      <dgm:spPr/>
    </dgm:pt>
    <dgm:pt modelId="{9CA70CE5-F954-4F08-B4B3-F8BF1413DD0E}" type="pres">
      <dgm:prSet presAssocID="{ED6C8B15-F0BB-4040-8204-9241981A49F0}" presName="connectorText" presStyleLbl="sibTrans2D1" presStyleIdx="5" presStyleCnt="7"/>
      <dgm:spPr/>
    </dgm:pt>
    <dgm:pt modelId="{05EBD2DD-57ED-45DC-9856-3AEFEC03AC69}" type="pres">
      <dgm:prSet presAssocID="{F66F9835-AF59-4C52-BE5F-D59E6A27D1E7}" presName="node" presStyleLbl="node1" presStyleIdx="6" presStyleCnt="8">
        <dgm:presLayoutVars>
          <dgm:bulletEnabled val="1"/>
        </dgm:presLayoutVars>
      </dgm:prSet>
      <dgm:spPr/>
    </dgm:pt>
    <dgm:pt modelId="{C0BB73D5-DA8D-43D5-90B0-BF957801A1D6}" type="pres">
      <dgm:prSet presAssocID="{DFDE7E8B-9CFE-4A16-B9FA-B3604601FE50}" presName="sibTrans" presStyleLbl="sibTrans2D1" presStyleIdx="6" presStyleCnt="7"/>
      <dgm:spPr/>
    </dgm:pt>
    <dgm:pt modelId="{34CA7C82-2B30-48BD-830C-F058125AAF41}" type="pres">
      <dgm:prSet presAssocID="{DFDE7E8B-9CFE-4A16-B9FA-B3604601FE50}" presName="connectorText" presStyleLbl="sibTrans2D1" presStyleIdx="6" presStyleCnt="7"/>
      <dgm:spPr/>
    </dgm:pt>
    <dgm:pt modelId="{FB2A5EC4-26ED-4A2A-A43A-F0AE5D4D82F9}" type="pres">
      <dgm:prSet presAssocID="{403A127E-CE34-4F9E-A6E9-5CC7D18FA69A}" presName="node" presStyleLbl="node1" presStyleIdx="7" presStyleCnt="8">
        <dgm:presLayoutVars>
          <dgm:bulletEnabled val="1"/>
        </dgm:presLayoutVars>
      </dgm:prSet>
      <dgm:spPr/>
    </dgm:pt>
  </dgm:ptLst>
  <dgm:cxnLst>
    <dgm:cxn modelId="{A20C7209-8ED0-4677-A976-1A777F678513}" type="presOf" srcId="{D8264E0E-B0A5-4282-984B-B0EA7FA77DC4}" destId="{080C2F47-AB02-4C25-A0A3-8BB576218B06}" srcOrd="0" destOrd="0" presId="urn:microsoft.com/office/officeart/2005/8/layout/process5"/>
    <dgm:cxn modelId="{383EC910-D62E-4C54-AE9A-B6BD74B1BD56}" type="presOf" srcId="{BD2EDC54-F08D-4D17-BFD2-6609FC1A3161}" destId="{FA669549-C0CC-46CE-B71B-1C5431E33D16}" srcOrd="0" destOrd="0" presId="urn:microsoft.com/office/officeart/2005/8/layout/process5"/>
    <dgm:cxn modelId="{76DCED14-A26F-416D-8F60-C66FB2B7B249}" type="presOf" srcId="{69FB3DFA-8A83-4CD6-A66C-7831F6D10E1A}" destId="{2E58C9C4-F162-4C10-AF9B-662B68774D95}" srcOrd="1" destOrd="0" presId="urn:microsoft.com/office/officeart/2005/8/layout/process5"/>
    <dgm:cxn modelId="{01204A15-A2E2-4306-B83A-902E4C2A01C9}" type="presOf" srcId="{F66F9835-AF59-4C52-BE5F-D59E6A27D1E7}" destId="{05EBD2DD-57ED-45DC-9856-3AEFEC03AC69}" srcOrd="0" destOrd="0" presId="urn:microsoft.com/office/officeart/2005/8/layout/process5"/>
    <dgm:cxn modelId="{89AFD92D-C024-4167-8F42-DBC4DED170EE}" type="presOf" srcId="{418C0164-B0C2-40E8-9B9C-13D7F5811B38}" destId="{47433E92-4407-4653-91FF-F369F59359F1}" srcOrd="0" destOrd="0" presId="urn:microsoft.com/office/officeart/2005/8/layout/process5"/>
    <dgm:cxn modelId="{69EE622F-208C-4F5A-B1A0-FAD59AF978BB}" type="presOf" srcId="{07AFDCD0-386C-45F1-8ED8-69E69C8E1C35}" destId="{C11302BF-E319-4F3E-9E3D-C34A9A022BD9}" srcOrd="1" destOrd="0" presId="urn:microsoft.com/office/officeart/2005/8/layout/process5"/>
    <dgm:cxn modelId="{20547B38-A89D-446E-955D-A1545DBA2537}" type="presOf" srcId="{86AFF759-6198-4CD5-89D4-094266FC3A14}" destId="{391C80E4-E56F-4B50-BCE2-C74B7E69EF7B}" srcOrd="1" destOrd="0" presId="urn:microsoft.com/office/officeart/2005/8/layout/process5"/>
    <dgm:cxn modelId="{D0157C68-23F6-4E8A-9871-951A5639AEB6}" type="presOf" srcId="{DFDE7E8B-9CFE-4A16-B9FA-B3604601FE50}" destId="{34CA7C82-2B30-48BD-830C-F058125AAF41}" srcOrd="1" destOrd="0" presId="urn:microsoft.com/office/officeart/2005/8/layout/process5"/>
    <dgm:cxn modelId="{202EA56F-2E60-4DE2-B3AB-90FE0C739C82}" srcId="{D8264E0E-B0A5-4282-984B-B0EA7FA77DC4}" destId="{403A127E-CE34-4F9E-A6E9-5CC7D18FA69A}" srcOrd="7" destOrd="0" parTransId="{21F0A967-2954-4B32-B07F-521535646FCD}" sibTransId="{7153D837-6179-4584-9CAF-6EBEE7FEFE43}"/>
    <dgm:cxn modelId="{89946170-ADF2-4FA3-8F4B-AE32C9F92486}" type="presOf" srcId="{403A127E-CE34-4F9E-A6E9-5CC7D18FA69A}" destId="{FB2A5EC4-26ED-4A2A-A43A-F0AE5D4D82F9}" srcOrd="0" destOrd="0" presId="urn:microsoft.com/office/officeart/2005/8/layout/process5"/>
    <dgm:cxn modelId="{D53B9550-D6DE-45A8-A4A6-2E2119876924}" type="presOf" srcId="{86AFF759-6198-4CD5-89D4-094266FC3A14}" destId="{121635AA-405A-4EED-909D-A61BD249B970}" srcOrd="0" destOrd="0" presId="urn:microsoft.com/office/officeart/2005/8/layout/process5"/>
    <dgm:cxn modelId="{5A4CDF52-DD16-4531-B524-522183BE686D}" srcId="{D8264E0E-B0A5-4282-984B-B0EA7FA77DC4}" destId="{D0960C06-D717-499B-900C-6CDA02D6EA14}" srcOrd="1" destOrd="0" parTransId="{8177E9F1-1B88-41AD-8982-BC1A41264E52}" sibTransId="{86AFF759-6198-4CD5-89D4-094266FC3A14}"/>
    <dgm:cxn modelId="{2171D257-1047-49B8-9026-AD5282EA535C}" type="presOf" srcId="{ED6C8B15-F0BB-4040-8204-9241981A49F0}" destId="{1972F879-8091-4493-8D91-B351901BEA07}" srcOrd="0" destOrd="0" presId="urn:microsoft.com/office/officeart/2005/8/layout/process5"/>
    <dgm:cxn modelId="{2314C759-C47B-4DCB-923F-D049E80FC696}" type="presOf" srcId="{D0960C06-D717-499B-900C-6CDA02D6EA14}" destId="{17198A1B-929E-4EE8-97C5-DB079FF3F7BC}" srcOrd="0" destOrd="0" presId="urn:microsoft.com/office/officeart/2005/8/layout/process5"/>
    <dgm:cxn modelId="{6F247890-664E-43BB-BF5A-70F759714E88}" srcId="{D8264E0E-B0A5-4282-984B-B0EA7FA77DC4}" destId="{22A6601E-85CE-4546-B1DC-71918B206476}" srcOrd="5" destOrd="0" parTransId="{C0963FE2-C49E-4B97-A78B-A82358C0B1A2}" sibTransId="{ED6C8B15-F0BB-4040-8204-9241981A49F0}"/>
    <dgm:cxn modelId="{438D12B1-A483-4F53-BF2B-8F060B1EA86B}" type="presOf" srcId="{8236B041-7A66-4C51-AA0E-2D2522C94746}" destId="{E407411B-D1D1-4343-8ADE-B27EB94F43FE}" srcOrd="0" destOrd="0" presId="urn:microsoft.com/office/officeart/2005/8/layout/process5"/>
    <dgm:cxn modelId="{528E04B6-A137-4C82-976A-6FC89E49E637}" type="presOf" srcId="{4D21FFE5-7CEF-4EA8-9F50-D3C7A8558918}" destId="{D5BC161F-00E6-44EB-B2D3-68552CC768CA}" srcOrd="0" destOrd="0" presId="urn:microsoft.com/office/officeart/2005/8/layout/process5"/>
    <dgm:cxn modelId="{711C91B8-BEC2-43C0-B266-96E09012D541}" type="presOf" srcId="{4D21FFE5-7CEF-4EA8-9F50-D3C7A8558918}" destId="{CDAEB7B3-DB68-4B82-92AC-5B7D76BC3888}" srcOrd="1" destOrd="0" presId="urn:microsoft.com/office/officeart/2005/8/layout/process5"/>
    <dgm:cxn modelId="{7F6609BC-20BC-427C-863C-D0078AE35DF2}" srcId="{D8264E0E-B0A5-4282-984B-B0EA7FA77DC4}" destId="{BD2EDC54-F08D-4D17-BFD2-6609FC1A3161}" srcOrd="3" destOrd="0" parTransId="{9B273416-0760-450C-B790-D38BCE9E9118}" sibTransId="{4D21FFE5-7CEF-4EA8-9F50-D3C7A8558918}"/>
    <dgm:cxn modelId="{324E68BC-38C5-44CA-91DD-1436DF6695EA}" type="presOf" srcId="{418C0164-B0C2-40E8-9B9C-13D7F5811B38}" destId="{291174F1-1E9C-463D-AA07-8E5E96FF73C1}" srcOrd="1" destOrd="0" presId="urn:microsoft.com/office/officeart/2005/8/layout/process5"/>
    <dgm:cxn modelId="{ACF7B6C4-61AD-414E-B92F-B9D06D30441E}" type="presOf" srcId="{2EC782B8-2BC4-4597-837D-D45986A5E47B}" destId="{22B024AF-ABB2-411D-9A47-ED1D0062A6B7}" srcOrd="0" destOrd="0" presId="urn:microsoft.com/office/officeart/2005/8/layout/process5"/>
    <dgm:cxn modelId="{B82D91D0-10F0-4BF1-83DC-0975694A3C26}" type="presOf" srcId="{DFDE7E8B-9CFE-4A16-B9FA-B3604601FE50}" destId="{C0BB73D5-DA8D-43D5-90B0-BF957801A1D6}" srcOrd="0" destOrd="0" presId="urn:microsoft.com/office/officeart/2005/8/layout/process5"/>
    <dgm:cxn modelId="{BD6701D7-ADB8-4896-A1CC-C3BA6BB06A19}" srcId="{D8264E0E-B0A5-4282-984B-B0EA7FA77DC4}" destId="{E9F9AB83-C24A-48C4-B080-0179F95C139E}" srcOrd="2" destOrd="0" parTransId="{758A9AED-0865-41D7-BF2C-E83E62D0FBA3}" sibTransId="{418C0164-B0C2-40E8-9B9C-13D7F5811B38}"/>
    <dgm:cxn modelId="{F488EBD7-B6E7-488D-A53D-740D33E7AF35}" srcId="{D8264E0E-B0A5-4282-984B-B0EA7FA77DC4}" destId="{8236B041-7A66-4C51-AA0E-2D2522C94746}" srcOrd="4" destOrd="0" parTransId="{3EB2669C-4D84-4EE5-B253-109BEBD81F1F}" sibTransId="{69FB3DFA-8A83-4CD6-A66C-7831F6D10E1A}"/>
    <dgm:cxn modelId="{BFE123DD-9B6B-4BD1-8797-7A6E5AE0AF75}" type="presOf" srcId="{22A6601E-85CE-4546-B1DC-71918B206476}" destId="{97840183-17EB-4AB5-BC59-8AB66D26185D}" srcOrd="0" destOrd="0" presId="urn:microsoft.com/office/officeart/2005/8/layout/process5"/>
    <dgm:cxn modelId="{5B4B6BEB-3281-477B-B2E9-48E9FB57B281}" srcId="{D8264E0E-B0A5-4282-984B-B0EA7FA77DC4}" destId="{2EC782B8-2BC4-4597-837D-D45986A5E47B}" srcOrd="0" destOrd="0" parTransId="{5A956752-B62C-4C1C-8EA2-342DA3A544B6}" sibTransId="{07AFDCD0-386C-45F1-8ED8-69E69C8E1C35}"/>
    <dgm:cxn modelId="{605F8CEF-664C-482B-A596-4B2CD69A8F6A}" type="presOf" srcId="{07AFDCD0-386C-45F1-8ED8-69E69C8E1C35}" destId="{163845EC-552A-451A-8C6C-06222E35FC30}" srcOrd="0" destOrd="0" presId="urn:microsoft.com/office/officeart/2005/8/layout/process5"/>
    <dgm:cxn modelId="{2ACF94F4-A8CB-4AF3-B4CA-9041937FE104}" type="presOf" srcId="{69FB3DFA-8A83-4CD6-A66C-7831F6D10E1A}" destId="{82A4199E-8B72-4D7C-9961-2921E06F88AC}" srcOrd="0" destOrd="0" presId="urn:microsoft.com/office/officeart/2005/8/layout/process5"/>
    <dgm:cxn modelId="{D7A46BF9-B7E2-44D1-B3F5-F8025B8731A9}" type="presOf" srcId="{E9F9AB83-C24A-48C4-B080-0179F95C139E}" destId="{4C008921-DC77-4BEF-8E3B-9DA4CCE5DDCB}" srcOrd="0" destOrd="0" presId="urn:microsoft.com/office/officeart/2005/8/layout/process5"/>
    <dgm:cxn modelId="{74B1E0F9-4063-4459-A45B-357A29435813}" type="presOf" srcId="{ED6C8B15-F0BB-4040-8204-9241981A49F0}" destId="{9CA70CE5-F954-4F08-B4B3-F8BF1413DD0E}" srcOrd="1" destOrd="0" presId="urn:microsoft.com/office/officeart/2005/8/layout/process5"/>
    <dgm:cxn modelId="{3C0183FC-8176-4B6C-9289-01F7E4F740AB}" srcId="{D8264E0E-B0A5-4282-984B-B0EA7FA77DC4}" destId="{F66F9835-AF59-4C52-BE5F-D59E6A27D1E7}" srcOrd="6" destOrd="0" parTransId="{1B82E6C1-5DE8-4429-AFF6-2E942D2FF83D}" sibTransId="{DFDE7E8B-9CFE-4A16-B9FA-B3604601FE50}"/>
    <dgm:cxn modelId="{0BEAD948-0B91-4B1C-8C00-3E7C0AEF541F}" type="presParOf" srcId="{080C2F47-AB02-4C25-A0A3-8BB576218B06}" destId="{22B024AF-ABB2-411D-9A47-ED1D0062A6B7}" srcOrd="0" destOrd="0" presId="urn:microsoft.com/office/officeart/2005/8/layout/process5"/>
    <dgm:cxn modelId="{DCB16D62-2C4D-44C1-A294-1CDA8815101B}" type="presParOf" srcId="{080C2F47-AB02-4C25-A0A3-8BB576218B06}" destId="{163845EC-552A-451A-8C6C-06222E35FC30}" srcOrd="1" destOrd="0" presId="urn:microsoft.com/office/officeart/2005/8/layout/process5"/>
    <dgm:cxn modelId="{877D7C8A-A813-49B3-983B-6B373DFB2D92}" type="presParOf" srcId="{163845EC-552A-451A-8C6C-06222E35FC30}" destId="{C11302BF-E319-4F3E-9E3D-C34A9A022BD9}" srcOrd="0" destOrd="0" presId="urn:microsoft.com/office/officeart/2005/8/layout/process5"/>
    <dgm:cxn modelId="{C4CE1FCC-E8A1-4837-A789-AE99F0BF0C0C}" type="presParOf" srcId="{080C2F47-AB02-4C25-A0A3-8BB576218B06}" destId="{17198A1B-929E-4EE8-97C5-DB079FF3F7BC}" srcOrd="2" destOrd="0" presId="urn:microsoft.com/office/officeart/2005/8/layout/process5"/>
    <dgm:cxn modelId="{73CEB9CB-BE12-486F-B911-5C8106B71C39}" type="presParOf" srcId="{080C2F47-AB02-4C25-A0A3-8BB576218B06}" destId="{121635AA-405A-4EED-909D-A61BD249B970}" srcOrd="3" destOrd="0" presId="urn:microsoft.com/office/officeart/2005/8/layout/process5"/>
    <dgm:cxn modelId="{FE0F3CC7-29F6-42D8-8741-EA906F7E583B}" type="presParOf" srcId="{121635AA-405A-4EED-909D-A61BD249B970}" destId="{391C80E4-E56F-4B50-BCE2-C74B7E69EF7B}" srcOrd="0" destOrd="0" presId="urn:microsoft.com/office/officeart/2005/8/layout/process5"/>
    <dgm:cxn modelId="{435F9BD6-996E-4E17-BAEA-9BDD4573DFE3}" type="presParOf" srcId="{080C2F47-AB02-4C25-A0A3-8BB576218B06}" destId="{4C008921-DC77-4BEF-8E3B-9DA4CCE5DDCB}" srcOrd="4" destOrd="0" presId="urn:microsoft.com/office/officeart/2005/8/layout/process5"/>
    <dgm:cxn modelId="{10F0CE36-6995-4900-A4DB-659EAF4CBAAE}" type="presParOf" srcId="{080C2F47-AB02-4C25-A0A3-8BB576218B06}" destId="{47433E92-4407-4653-91FF-F369F59359F1}" srcOrd="5" destOrd="0" presId="urn:microsoft.com/office/officeart/2005/8/layout/process5"/>
    <dgm:cxn modelId="{E42AC1D4-DF24-4A6F-A487-27AB9982F8BC}" type="presParOf" srcId="{47433E92-4407-4653-91FF-F369F59359F1}" destId="{291174F1-1E9C-463D-AA07-8E5E96FF73C1}" srcOrd="0" destOrd="0" presId="urn:microsoft.com/office/officeart/2005/8/layout/process5"/>
    <dgm:cxn modelId="{28FE531B-9FAE-4827-A526-3B1BCF883A94}" type="presParOf" srcId="{080C2F47-AB02-4C25-A0A3-8BB576218B06}" destId="{FA669549-C0CC-46CE-B71B-1C5431E33D16}" srcOrd="6" destOrd="0" presId="urn:microsoft.com/office/officeart/2005/8/layout/process5"/>
    <dgm:cxn modelId="{BCB8DB31-F8AA-4C32-A91D-6BE14160F3A2}" type="presParOf" srcId="{080C2F47-AB02-4C25-A0A3-8BB576218B06}" destId="{D5BC161F-00E6-44EB-B2D3-68552CC768CA}" srcOrd="7" destOrd="0" presId="urn:microsoft.com/office/officeart/2005/8/layout/process5"/>
    <dgm:cxn modelId="{74A710C6-ABEE-4EF4-9F26-5E59CF0D92D4}" type="presParOf" srcId="{D5BC161F-00E6-44EB-B2D3-68552CC768CA}" destId="{CDAEB7B3-DB68-4B82-92AC-5B7D76BC3888}" srcOrd="0" destOrd="0" presId="urn:microsoft.com/office/officeart/2005/8/layout/process5"/>
    <dgm:cxn modelId="{B4767225-4075-4159-9D9E-B027B100DACE}" type="presParOf" srcId="{080C2F47-AB02-4C25-A0A3-8BB576218B06}" destId="{E407411B-D1D1-4343-8ADE-B27EB94F43FE}" srcOrd="8" destOrd="0" presId="urn:microsoft.com/office/officeart/2005/8/layout/process5"/>
    <dgm:cxn modelId="{F12B1BA8-7A88-4912-8073-344D9A2A720C}" type="presParOf" srcId="{080C2F47-AB02-4C25-A0A3-8BB576218B06}" destId="{82A4199E-8B72-4D7C-9961-2921E06F88AC}" srcOrd="9" destOrd="0" presId="urn:microsoft.com/office/officeart/2005/8/layout/process5"/>
    <dgm:cxn modelId="{D0232479-6296-48FA-BBB5-63990B2B73F1}" type="presParOf" srcId="{82A4199E-8B72-4D7C-9961-2921E06F88AC}" destId="{2E58C9C4-F162-4C10-AF9B-662B68774D95}" srcOrd="0" destOrd="0" presId="urn:microsoft.com/office/officeart/2005/8/layout/process5"/>
    <dgm:cxn modelId="{5B5BCCCD-C0F3-4ACB-B364-ECF93A552EF0}" type="presParOf" srcId="{080C2F47-AB02-4C25-A0A3-8BB576218B06}" destId="{97840183-17EB-4AB5-BC59-8AB66D26185D}" srcOrd="10" destOrd="0" presId="urn:microsoft.com/office/officeart/2005/8/layout/process5"/>
    <dgm:cxn modelId="{0D0BD84A-8293-4D2E-AF67-364138E111C2}" type="presParOf" srcId="{080C2F47-AB02-4C25-A0A3-8BB576218B06}" destId="{1972F879-8091-4493-8D91-B351901BEA07}" srcOrd="11" destOrd="0" presId="urn:microsoft.com/office/officeart/2005/8/layout/process5"/>
    <dgm:cxn modelId="{E1277B4E-91BD-4BF5-8436-36B9F4B33C2A}" type="presParOf" srcId="{1972F879-8091-4493-8D91-B351901BEA07}" destId="{9CA70CE5-F954-4F08-B4B3-F8BF1413DD0E}" srcOrd="0" destOrd="0" presId="urn:microsoft.com/office/officeart/2005/8/layout/process5"/>
    <dgm:cxn modelId="{20DAC8ED-05D2-41B9-8E46-6E8431BA574C}" type="presParOf" srcId="{080C2F47-AB02-4C25-A0A3-8BB576218B06}" destId="{05EBD2DD-57ED-45DC-9856-3AEFEC03AC69}" srcOrd="12" destOrd="0" presId="urn:microsoft.com/office/officeart/2005/8/layout/process5"/>
    <dgm:cxn modelId="{5D637EA1-17B5-4178-98CE-F41F238AC9A6}" type="presParOf" srcId="{080C2F47-AB02-4C25-A0A3-8BB576218B06}" destId="{C0BB73D5-DA8D-43D5-90B0-BF957801A1D6}" srcOrd="13" destOrd="0" presId="urn:microsoft.com/office/officeart/2005/8/layout/process5"/>
    <dgm:cxn modelId="{8F5880B8-0795-4E8D-A0CA-6B77E0973804}" type="presParOf" srcId="{C0BB73D5-DA8D-43D5-90B0-BF957801A1D6}" destId="{34CA7C82-2B30-48BD-830C-F058125AAF41}" srcOrd="0" destOrd="0" presId="urn:microsoft.com/office/officeart/2005/8/layout/process5"/>
    <dgm:cxn modelId="{592B1A0F-D114-4F8E-ABFE-407DA193E2C3}" type="presParOf" srcId="{080C2F47-AB02-4C25-A0A3-8BB576218B06}" destId="{FB2A5EC4-26ED-4A2A-A43A-F0AE5D4D82F9}" srcOrd="14"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0FECD3-38BF-49C3-A3BD-95A1114EB2FB}">
      <dsp:nvSpPr>
        <dsp:cNvPr id="0" name=""/>
        <dsp:cNvSpPr/>
      </dsp:nvSpPr>
      <dsp:spPr>
        <a:xfrm>
          <a:off x="-5201073" y="-796648"/>
          <a:ext cx="6193576" cy="6193576"/>
        </a:xfrm>
        <a:prstGeom prst="blockArc">
          <a:avLst>
            <a:gd name="adj1" fmla="val 18900000"/>
            <a:gd name="adj2" fmla="val 2700000"/>
            <a:gd name="adj3" fmla="val 349"/>
          </a:avLst>
        </a:prstGeom>
        <a:noFill/>
        <a:ln w="1270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CD37974-E976-4283-8DDD-A726C6517C97}">
      <dsp:nvSpPr>
        <dsp:cNvPr id="0" name=""/>
        <dsp:cNvSpPr/>
      </dsp:nvSpPr>
      <dsp:spPr>
        <a:xfrm>
          <a:off x="434093" y="287425"/>
          <a:ext cx="8573065" cy="575219"/>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6580" tIns="50800" rIns="50800" bIns="50800" numCol="1" spcCol="1270" anchor="ctr" anchorCtr="0">
          <a:noAutofit/>
        </a:bodyPr>
        <a:lstStyle/>
        <a:p>
          <a:pPr marL="0" lvl="0" indent="0" algn="l" defTabSz="889000">
            <a:lnSpc>
              <a:spcPct val="90000"/>
            </a:lnSpc>
            <a:spcBef>
              <a:spcPct val="0"/>
            </a:spcBef>
            <a:spcAft>
              <a:spcPct val="35000"/>
            </a:spcAft>
            <a:buNone/>
          </a:pPr>
          <a:r>
            <a:rPr lang="es-VE" sz="2000" b="1" kern="1200" dirty="0"/>
            <a:t>Business </a:t>
          </a:r>
          <a:r>
            <a:rPr lang="es-VE" sz="2000" b="1" kern="1200" dirty="0" err="1"/>
            <a:t>processes</a:t>
          </a:r>
          <a:r>
            <a:rPr lang="es-VE" sz="2000" b="1" kern="1200" dirty="0"/>
            <a:t>: </a:t>
          </a:r>
          <a:r>
            <a:rPr lang="es-ES" sz="2000" b="0" kern="1200" dirty="0"/>
            <a:t>Mantener la competitividad reduciendo la complejidad.</a:t>
          </a:r>
          <a:r>
            <a:rPr lang="es-VE" sz="2000" b="0" kern="1200" dirty="0"/>
            <a:t> </a:t>
          </a:r>
        </a:p>
      </dsp:txBody>
      <dsp:txXfrm>
        <a:off x="434093" y="287425"/>
        <a:ext cx="8573065" cy="575219"/>
      </dsp:txXfrm>
    </dsp:sp>
    <dsp:sp modelId="{30922F5E-8E8A-4C86-9FC6-EC9030DEE091}">
      <dsp:nvSpPr>
        <dsp:cNvPr id="0" name=""/>
        <dsp:cNvSpPr/>
      </dsp:nvSpPr>
      <dsp:spPr>
        <a:xfrm>
          <a:off x="74581" y="215523"/>
          <a:ext cx="719023" cy="719023"/>
        </a:xfrm>
        <a:prstGeom prst="ellipse">
          <a:avLst/>
        </a:prstGeom>
        <a:blipFill rotWithShape="0">
          <a:blip xmlns:r="http://schemas.openxmlformats.org/officeDocument/2006/relationships" r:embed="rId1"/>
          <a:srcRect/>
          <a:stretch>
            <a:fillRect l="-7000" r="-7000"/>
          </a:stretch>
        </a:blip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CCBF94E-C9DC-483D-BC60-2B0DE45C5EAF}">
      <dsp:nvSpPr>
        <dsp:cNvPr id="0" name=""/>
        <dsp:cNvSpPr/>
      </dsp:nvSpPr>
      <dsp:spPr>
        <a:xfrm>
          <a:off x="846278" y="1149977"/>
          <a:ext cx="8160880" cy="575219"/>
        </a:xfrm>
        <a:prstGeom prst="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6580" tIns="50800" rIns="50800" bIns="50800" numCol="1" spcCol="1270" anchor="ctr" anchorCtr="0">
          <a:noAutofit/>
        </a:bodyPr>
        <a:lstStyle/>
        <a:p>
          <a:pPr marL="0" lvl="0" indent="0" algn="l" defTabSz="889000">
            <a:lnSpc>
              <a:spcPct val="90000"/>
            </a:lnSpc>
            <a:spcBef>
              <a:spcPct val="0"/>
            </a:spcBef>
            <a:spcAft>
              <a:spcPct val="35000"/>
            </a:spcAft>
            <a:buNone/>
          </a:pPr>
          <a:r>
            <a:rPr lang="es-VE" sz="2000" b="1" kern="1200" dirty="0" err="1"/>
            <a:t>Extensibility</a:t>
          </a:r>
          <a:r>
            <a:rPr lang="es-VE" sz="2000" b="1" kern="1200" dirty="0"/>
            <a:t>: </a:t>
          </a:r>
          <a:r>
            <a:rPr lang="es-ES" sz="2000" b="0" kern="1200" dirty="0"/>
            <a:t>Desacoplar las extensiones del estándar</a:t>
          </a:r>
          <a:r>
            <a:rPr lang="es-ES" sz="2000" b="1" kern="1200" dirty="0"/>
            <a:t>.</a:t>
          </a:r>
          <a:endParaRPr lang="es-VE" sz="2000" b="1" kern="1200" dirty="0"/>
        </a:p>
      </dsp:txBody>
      <dsp:txXfrm>
        <a:off x="846278" y="1149977"/>
        <a:ext cx="8160880" cy="575219"/>
      </dsp:txXfrm>
    </dsp:sp>
    <dsp:sp modelId="{D0FC604C-F7D2-4091-908D-A09939547B12}">
      <dsp:nvSpPr>
        <dsp:cNvPr id="0" name=""/>
        <dsp:cNvSpPr/>
      </dsp:nvSpPr>
      <dsp:spPr>
        <a:xfrm>
          <a:off x="486766" y="1078075"/>
          <a:ext cx="719023" cy="719023"/>
        </a:xfrm>
        <a:prstGeom prst="ellipse">
          <a:avLst/>
        </a:prstGeom>
        <a:blipFill rotWithShape="0">
          <a:blip xmlns:r="http://schemas.openxmlformats.org/officeDocument/2006/relationships" r:embed="rId2"/>
          <a:srcRect/>
          <a:stretch>
            <a:fillRect l="-1000" r="-1000"/>
          </a:stretch>
        </a:blip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dsp:style>
    </dsp:sp>
    <dsp:sp modelId="{19B42219-AABB-4B4A-8A01-AF902AE59757}">
      <dsp:nvSpPr>
        <dsp:cNvPr id="0" name=""/>
        <dsp:cNvSpPr/>
      </dsp:nvSpPr>
      <dsp:spPr>
        <a:xfrm>
          <a:off x="972786" y="2012530"/>
          <a:ext cx="8034372" cy="575219"/>
        </a:xfrm>
        <a:prstGeom prst="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6580" tIns="50800" rIns="50800" bIns="50800" numCol="1" spcCol="1270" anchor="ctr" anchorCtr="0">
          <a:noAutofit/>
        </a:bodyPr>
        <a:lstStyle/>
        <a:p>
          <a:pPr marL="0" lvl="0" indent="0" algn="l" defTabSz="889000">
            <a:lnSpc>
              <a:spcPct val="90000"/>
            </a:lnSpc>
            <a:spcBef>
              <a:spcPct val="0"/>
            </a:spcBef>
            <a:spcAft>
              <a:spcPct val="35000"/>
            </a:spcAft>
            <a:buNone/>
          </a:pPr>
          <a:r>
            <a:rPr lang="es-VE" sz="2000" b="1" kern="1200" dirty="0"/>
            <a:t>Data: </a:t>
          </a:r>
          <a:r>
            <a:rPr lang="es-ES" sz="2000" b="0" kern="1200" dirty="0"/>
            <a:t>Control de datos en base a los estándares.</a:t>
          </a:r>
          <a:r>
            <a:rPr lang="es-VE" sz="2000" b="0" kern="1200" dirty="0"/>
            <a:t> </a:t>
          </a:r>
        </a:p>
      </dsp:txBody>
      <dsp:txXfrm>
        <a:off x="972786" y="2012530"/>
        <a:ext cx="8034372" cy="575219"/>
      </dsp:txXfrm>
    </dsp:sp>
    <dsp:sp modelId="{3613DBED-A51B-4001-A062-DA6FF89BA20A}">
      <dsp:nvSpPr>
        <dsp:cNvPr id="0" name=""/>
        <dsp:cNvSpPr/>
      </dsp:nvSpPr>
      <dsp:spPr>
        <a:xfrm>
          <a:off x="613274" y="1940628"/>
          <a:ext cx="719023" cy="719023"/>
        </a:xfrm>
        <a:prstGeom prst="ellipse">
          <a:avLst/>
        </a:prstGeom>
        <a:blipFill rotWithShape="0">
          <a:blip xmlns:r="http://schemas.openxmlformats.org/officeDocument/2006/relationships" r:embed="rId3"/>
          <a:srcRect/>
          <a:stretch>
            <a:fillRect l="-23000" r="-23000"/>
          </a:stretch>
        </a:blip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dsp:style>
    </dsp:sp>
    <dsp:sp modelId="{88ED5688-50ED-4F38-B781-031BCE445800}">
      <dsp:nvSpPr>
        <dsp:cNvPr id="0" name=""/>
        <dsp:cNvSpPr/>
      </dsp:nvSpPr>
      <dsp:spPr>
        <a:xfrm>
          <a:off x="846278" y="2875082"/>
          <a:ext cx="8160880" cy="575219"/>
        </a:xfrm>
        <a:prstGeom prst="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6580" tIns="50800" rIns="50800" bIns="50800" numCol="1" spcCol="1270" anchor="ctr" anchorCtr="0">
          <a:noAutofit/>
        </a:bodyPr>
        <a:lstStyle/>
        <a:p>
          <a:pPr marL="0" lvl="0" indent="0" algn="l" defTabSz="889000">
            <a:lnSpc>
              <a:spcPct val="90000"/>
            </a:lnSpc>
            <a:spcBef>
              <a:spcPct val="0"/>
            </a:spcBef>
            <a:spcAft>
              <a:spcPct val="35000"/>
            </a:spcAft>
            <a:buNone/>
          </a:pPr>
          <a:r>
            <a:rPr lang="es-VE" sz="2000" b="1" kern="1200" dirty="0"/>
            <a:t>Integración: </a:t>
          </a:r>
          <a:r>
            <a:rPr lang="es-VE" sz="2000" b="0" kern="1200" dirty="0"/>
            <a:t>Flexibilidad en las integraciones-</a:t>
          </a:r>
          <a:endParaRPr lang="es-VE" sz="2000" b="1" kern="1200" dirty="0"/>
        </a:p>
      </dsp:txBody>
      <dsp:txXfrm>
        <a:off x="846278" y="2875082"/>
        <a:ext cx="8160880" cy="575219"/>
      </dsp:txXfrm>
    </dsp:sp>
    <dsp:sp modelId="{EE9BB686-0476-4B75-B271-DD9E1E79FFE2}">
      <dsp:nvSpPr>
        <dsp:cNvPr id="0" name=""/>
        <dsp:cNvSpPr/>
      </dsp:nvSpPr>
      <dsp:spPr>
        <a:xfrm>
          <a:off x="486766" y="2803180"/>
          <a:ext cx="719023" cy="719023"/>
        </a:xfrm>
        <a:prstGeom prst="ellipse">
          <a:avLst/>
        </a:prstGeom>
        <a:blipFill rotWithShape="0">
          <a:blip xmlns:r="http://schemas.openxmlformats.org/officeDocument/2006/relationships" r:embed="rId4"/>
          <a:srcRect/>
          <a:stretch>
            <a:fillRect l="-5000" r="-5000"/>
          </a:stretch>
        </a:blip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dsp:style>
    </dsp:sp>
    <dsp:sp modelId="{871C3268-31E0-4109-A5FE-E7F01FC4923F}">
      <dsp:nvSpPr>
        <dsp:cNvPr id="0" name=""/>
        <dsp:cNvSpPr/>
      </dsp:nvSpPr>
      <dsp:spPr>
        <a:xfrm>
          <a:off x="434093" y="3737635"/>
          <a:ext cx="8573065" cy="575219"/>
        </a:xfrm>
        <a:prstGeom prst="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6580" tIns="50800" rIns="50800" bIns="50800" numCol="1" spcCol="1270" anchor="ctr" anchorCtr="0">
          <a:noAutofit/>
        </a:bodyPr>
        <a:lstStyle/>
        <a:p>
          <a:pPr marL="0" lvl="0" indent="0" algn="l" defTabSz="889000">
            <a:lnSpc>
              <a:spcPct val="90000"/>
            </a:lnSpc>
            <a:spcBef>
              <a:spcPct val="0"/>
            </a:spcBef>
            <a:spcAft>
              <a:spcPct val="35000"/>
            </a:spcAft>
            <a:buNone/>
          </a:pPr>
          <a:r>
            <a:rPr lang="es-VE" sz="2000" b="1" kern="1200" dirty="0" err="1"/>
            <a:t>Operations</a:t>
          </a:r>
          <a:r>
            <a:rPr lang="es-VE" sz="2000" b="1" kern="1200" dirty="0"/>
            <a:t>: </a:t>
          </a:r>
          <a:r>
            <a:rPr lang="es-VE" sz="2000" b="0" kern="1200" dirty="0"/>
            <a:t>Efectivas y eficientes.</a:t>
          </a:r>
          <a:endParaRPr lang="es-VE" sz="2000" b="1" kern="1200" dirty="0"/>
        </a:p>
      </dsp:txBody>
      <dsp:txXfrm>
        <a:off x="434093" y="3737635"/>
        <a:ext cx="8573065" cy="575219"/>
      </dsp:txXfrm>
    </dsp:sp>
    <dsp:sp modelId="{DF310637-1013-42A5-AD2F-93213907BD3E}">
      <dsp:nvSpPr>
        <dsp:cNvPr id="0" name=""/>
        <dsp:cNvSpPr/>
      </dsp:nvSpPr>
      <dsp:spPr>
        <a:xfrm>
          <a:off x="74581" y="3665733"/>
          <a:ext cx="719023" cy="719023"/>
        </a:xfrm>
        <a:prstGeom prst="ellipse">
          <a:avLst/>
        </a:prstGeom>
        <a:blipFill rotWithShape="0">
          <a:blip xmlns:r="http://schemas.openxmlformats.org/officeDocument/2006/relationships" r:embed="rId5"/>
          <a:srcRect/>
          <a:stretch>
            <a:fillRect l="-3000" r="-3000"/>
          </a:stretch>
        </a:blip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19EB9D6-1061-467E-94CA-4E8313D22202}">
      <dsp:nvSpPr>
        <dsp:cNvPr id="0" name=""/>
        <dsp:cNvSpPr/>
      </dsp:nvSpPr>
      <dsp:spPr>
        <a:xfrm>
          <a:off x="5223" y="276866"/>
          <a:ext cx="2002305" cy="651047"/>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b="1" kern="1200"/>
            <a:t>Desarrollo de Aplicaciones</a:t>
          </a:r>
          <a:endParaRPr lang="es-VE" sz="1800" b="1" kern="1200" dirty="0"/>
        </a:p>
      </dsp:txBody>
      <dsp:txXfrm>
        <a:off x="5223" y="276866"/>
        <a:ext cx="2002305" cy="651047"/>
      </dsp:txXfrm>
    </dsp:sp>
    <dsp:sp modelId="{C2C31295-EB5B-4E02-A812-B2578CDC484B}">
      <dsp:nvSpPr>
        <dsp:cNvPr id="0" name=""/>
        <dsp:cNvSpPr/>
      </dsp:nvSpPr>
      <dsp:spPr>
        <a:xfrm>
          <a:off x="5223" y="927914"/>
          <a:ext cx="2002305" cy="4261612"/>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s-ES" sz="1500" kern="1200" dirty="0"/>
            <a:t>Ofrece varias herramientas y servicios de desarrollo para respaldar diferentes lenguajes de programación y enfoques de desarrollo. Uno de ellos es SAP Business </a:t>
          </a:r>
          <a:r>
            <a:rPr lang="es-ES" sz="1500" kern="1200" dirty="0" err="1"/>
            <a:t>Application</a:t>
          </a:r>
          <a:r>
            <a:rPr lang="es-ES" sz="1500" kern="1200" dirty="0"/>
            <a:t> Studio, un entorno de desarrollo integrado (IDE), diseñado para crear y ampliar aplicaciones comerciales en SAP BTP. </a:t>
          </a:r>
          <a:endParaRPr lang="es-VE" sz="1500" kern="1200" dirty="0"/>
        </a:p>
      </dsp:txBody>
      <dsp:txXfrm>
        <a:off x="5223" y="927914"/>
        <a:ext cx="2002305" cy="4261612"/>
      </dsp:txXfrm>
    </dsp:sp>
    <dsp:sp modelId="{9978DA05-56EB-4978-8E82-DFF063461854}">
      <dsp:nvSpPr>
        <dsp:cNvPr id="0" name=""/>
        <dsp:cNvSpPr/>
      </dsp:nvSpPr>
      <dsp:spPr>
        <a:xfrm>
          <a:off x="2287852" y="276866"/>
          <a:ext cx="2002305" cy="651047"/>
        </a:xfrm>
        <a:prstGeom prst="rect">
          <a:avLst/>
        </a:prstGeom>
        <a:solidFill>
          <a:schemeClr val="accent5">
            <a:hueOff val="-1689636"/>
            <a:satOff val="-4355"/>
            <a:lumOff val="-2941"/>
            <a:alphaOff val="0"/>
          </a:schemeClr>
        </a:solidFill>
        <a:ln w="12700" cap="flat" cmpd="sng" algn="ctr">
          <a:solidFill>
            <a:schemeClr val="accent5">
              <a:hueOff val="-1689636"/>
              <a:satOff val="-4355"/>
              <a:lumOff val="-294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b="1" kern="1200"/>
            <a:t>Automatización</a:t>
          </a:r>
          <a:endParaRPr lang="es-VE" sz="1800" b="1" kern="1200" dirty="0"/>
        </a:p>
      </dsp:txBody>
      <dsp:txXfrm>
        <a:off x="2287852" y="276866"/>
        <a:ext cx="2002305" cy="651047"/>
      </dsp:txXfrm>
    </dsp:sp>
    <dsp:sp modelId="{825369D6-7AA2-401E-8FED-D936491CBBAD}">
      <dsp:nvSpPr>
        <dsp:cNvPr id="0" name=""/>
        <dsp:cNvSpPr/>
      </dsp:nvSpPr>
      <dsp:spPr>
        <a:xfrm>
          <a:off x="2287852" y="927914"/>
          <a:ext cx="2002305" cy="4261612"/>
        </a:xfrm>
        <a:prstGeom prst="rect">
          <a:avLst/>
        </a:prstGeom>
        <a:solidFill>
          <a:schemeClr val="accent5">
            <a:tint val="40000"/>
            <a:alpha val="90000"/>
            <a:hueOff val="-1684941"/>
            <a:satOff val="-5708"/>
            <a:lumOff val="-732"/>
            <a:alphaOff val="0"/>
          </a:schemeClr>
        </a:solidFill>
        <a:ln w="12700" cap="flat" cmpd="sng" algn="ctr">
          <a:solidFill>
            <a:schemeClr val="accent5">
              <a:tint val="40000"/>
              <a:alpha val="90000"/>
              <a:hueOff val="-1684941"/>
              <a:satOff val="-5708"/>
              <a:lumOff val="-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s-ES" sz="1500" kern="1200" dirty="0"/>
            <a:t>Permite a las organizaciones optimizar las tareas repetitivas, mejorar la eficiencia y reducir la intervención manual en los procesos comerciales. SAP BTP ofrece herramientas como SAP </a:t>
          </a:r>
          <a:r>
            <a:rPr lang="es-ES" sz="1500" kern="1200" dirty="0" err="1"/>
            <a:t>Build</a:t>
          </a:r>
          <a:r>
            <a:rPr lang="es-ES" sz="1500" kern="1200" dirty="0"/>
            <a:t> </a:t>
          </a:r>
          <a:r>
            <a:rPr lang="es-ES" sz="1500" kern="1200" dirty="0" err="1"/>
            <a:t>Process</a:t>
          </a:r>
          <a:r>
            <a:rPr lang="es-ES" sz="1500" kern="1200" dirty="0"/>
            <a:t> </a:t>
          </a:r>
          <a:r>
            <a:rPr lang="es-ES" sz="1500" kern="1200" dirty="0" err="1"/>
            <a:t>Automation</a:t>
          </a:r>
          <a:r>
            <a:rPr lang="es-ES" sz="1500" kern="1200" dirty="0"/>
            <a:t>, para automatizar tareas rutinarias como la entrada de datos. </a:t>
          </a:r>
          <a:endParaRPr lang="es-VE" sz="1500" kern="1200" dirty="0"/>
        </a:p>
      </dsp:txBody>
      <dsp:txXfrm>
        <a:off x="2287852" y="927914"/>
        <a:ext cx="2002305" cy="4261612"/>
      </dsp:txXfrm>
    </dsp:sp>
    <dsp:sp modelId="{7B4F7E0E-C6CC-4C24-89C1-C2A4EC18671A}">
      <dsp:nvSpPr>
        <dsp:cNvPr id="0" name=""/>
        <dsp:cNvSpPr/>
      </dsp:nvSpPr>
      <dsp:spPr>
        <a:xfrm>
          <a:off x="4570481" y="276866"/>
          <a:ext cx="2002305" cy="651047"/>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b="1" kern="1200"/>
            <a:t>Integración</a:t>
          </a:r>
          <a:endParaRPr lang="es-VE" sz="1800" b="1" kern="1200" dirty="0"/>
        </a:p>
      </dsp:txBody>
      <dsp:txXfrm>
        <a:off x="4570481" y="276866"/>
        <a:ext cx="2002305" cy="651047"/>
      </dsp:txXfrm>
    </dsp:sp>
    <dsp:sp modelId="{476D2325-D84B-4992-BB73-88AA7BC5AC0C}">
      <dsp:nvSpPr>
        <dsp:cNvPr id="0" name=""/>
        <dsp:cNvSpPr/>
      </dsp:nvSpPr>
      <dsp:spPr>
        <a:xfrm>
          <a:off x="4570481" y="927914"/>
          <a:ext cx="2002305" cy="4261612"/>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s-ES" sz="1500" kern="1200" dirty="0"/>
            <a:t>La integración es un aspecto fundamental de SAP BTP que permite una comunicación fluida y un intercambio de datos entre diferentes sistemas, aplicaciones y fuentes de datos. SAP BTP, a través de SAP </a:t>
          </a:r>
          <a:r>
            <a:rPr lang="es-ES" sz="1500" kern="1200" dirty="0" err="1"/>
            <a:t>Integration</a:t>
          </a:r>
          <a:r>
            <a:rPr lang="es-ES" sz="1500" kern="1200" dirty="0"/>
            <a:t> Suite y SAP Business Accelerator Hub, permite la integración fácil de aplicaciones, servicios y datos, ya sean </a:t>
          </a:r>
          <a:r>
            <a:rPr lang="es-ES" sz="1500" kern="1200" dirty="0" err="1"/>
            <a:t>on</a:t>
          </a:r>
          <a:r>
            <a:rPr lang="es-ES" sz="1500" kern="1200" dirty="0"/>
            <a:t>-premise o en la nube. </a:t>
          </a:r>
          <a:endParaRPr lang="es-VE" sz="1500" kern="1200" dirty="0"/>
        </a:p>
      </dsp:txBody>
      <dsp:txXfrm>
        <a:off x="4570481" y="927914"/>
        <a:ext cx="2002305" cy="4261612"/>
      </dsp:txXfrm>
    </dsp:sp>
    <dsp:sp modelId="{1EAD0135-172D-49E2-81A5-48CFBD2182D6}">
      <dsp:nvSpPr>
        <dsp:cNvPr id="0" name=""/>
        <dsp:cNvSpPr/>
      </dsp:nvSpPr>
      <dsp:spPr>
        <a:xfrm>
          <a:off x="6853109" y="276866"/>
          <a:ext cx="2002305" cy="651047"/>
        </a:xfrm>
        <a:prstGeom prst="rect">
          <a:avLst/>
        </a:prstGeom>
        <a:solidFill>
          <a:schemeClr val="accent5">
            <a:hueOff val="-5068907"/>
            <a:satOff val="-13064"/>
            <a:lumOff val="-8824"/>
            <a:alphaOff val="0"/>
          </a:schemeClr>
        </a:solidFill>
        <a:ln w="12700" cap="flat" cmpd="sng" algn="ctr">
          <a:solidFill>
            <a:schemeClr val="accent5">
              <a:hueOff val="-5068907"/>
              <a:satOff val="-13064"/>
              <a:lumOff val="-882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b="1" kern="1200"/>
            <a:t>Base de Datos y Analítica de Datos</a:t>
          </a:r>
          <a:endParaRPr lang="es-VE" sz="1800" b="1" kern="1200" dirty="0"/>
        </a:p>
      </dsp:txBody>
      <dsp:txXfrm>
        <a:off x="6853109" y="276866"/>
        <a:ext cx="2002305" cy="651047"/>
      </dsp:txXfrm>
    </dsp:sp>
    <dsp:sp modelId="{55503F92-A880-4435-801F-81CBBFC6DC2F}">
      <dsp:nvSpPr>
        <dsp:cNvPr id="0" name=""/>
        <dsp:cNvSpPr/>
      </dsp:nvSpPr>
      <dsp:spPr>
        <a:xfrm>
          <a:off x="6853109" y="927914"/>
          <a:ext cx="2002305" cy="4261612"/>
        </a:xfrm>
        <a:prstGeom prst="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5054821"/>
              <a:satOff val="-17124"/>
              <a:lumOff val="-2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Char char="•"/>
          </a:pPr>
          <a:r>
            <a:rPr lang="es-ES" sz="1500" kern="1200"/>
            <a:t>Las capacidades de datos y análisis de SAP BTP permiten a las organizaciones extraer información de sus datos e impulsar resultados comerciales. Esto incluye servicios de almacenamiento de datos, modelado de datos y análisis avanzados.</a:t>
          </a:r>
          <a:endParaRPr lang="es-VE" sz="1500" kern="1200"/>
        </a:p>
      </dsp:txBody>
      <dsp:txXfrm>
        <a:off x="6853109" y="927914"/>
        <a:ext cx="2002305" cy="4261612"/>
      </dsp:txXfrm>
    </dsp:sp>
    <dsp:sp modelId="{01435CA7-4583-4F52-8E15-6FFEB5A1376B}">
      <dsp:nvSpPr>
        <dsp:cNvPr id="0" name=""/>
        <dsp:cNvSpPr/>
      </dsp:nvSpPr>
      <dsp:spPr>
        <a:xfrm>
          <a:off x="9135738" y="276866"/>
          <a:ext cx="2002305" cy="651047"/>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s-ES" sz="1800" b="1" kern="1200"/>
            <a:t>Tecnologías Inteligentes</a:t>
          </a:r>
          <a:endParaRPr lang="es-VE" sz="1800" b="1" kern="1200" dirty="0"/>
        </a:p>
      </dsp:txBody>
      <dsp:txXfrm>
        <a:off x="9135738" y="276866"/>
        <a:ext cx="2002305" cy="651047"/>
      </dsp:txXfrm>
    </dsp:sp>
    <dsp:sp modelId="{5CCCAED7-5BE1-4449-BF8B-53C844B896E2}">
      <dsp:nvSpPr>
        <dsp:cNvPr id="0" name=""/>
        <dsp:cNvSpPr/>
      </dsp:nvSpPr>
      <dsp:spPr>
        <a:xfrm>
          <a:off x="9135738" y="927914"/>
          <a:ext cx="2002305" cy="4261612"/>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0010" tIns="80010" rIns="106680" bIns="120015" numCol="1" spcCol="1270" anchor="t" anchorCtr="0">
          <a:noAutofit/>
        </a:bodyPr>
        <a:lstStyle/>
        <a:p>
          <a:pPr marL="114300" lvl="1" indent="-114300" algn="l" defTabSz="666750">
            <a:lnSpc>
              <a:spcPct val="90000"/>
            </a:lnSpc>
            <a:spcBef>
              <a:spcPct val="0"/>
            </a:spcBef>
            <a:spcAft>
              <a:spcPct val="15000"/>
            </a:spcAft>
            <a:buFont typeface="Arial" panose="020B0604020202020204" pitchFamily="34" charset="0"/>
            <a:buChar char="•"/>
          </a:pPr>
          <a:r>
            <a:rPr lang="es-ES" sz="1500" kern="1200" dirty="0"/>
            <a:t>SAP BTP ofrece un conjunto integral de tecnologías y servicios de inteligencia artificial, como SAP AI Business </a:t>
          </a:r>
          <a:r>
            <a:rPr lang="es-ES" sz="1500" kern="1200" dirty="0" err="1"/>
            <a:t>Services</a:t>
          </a:r>
          <a:r>
            <a:rPr lang="es-ES" sz="1500" kern="1200" dirty="0"/>
            <a:t> y Generative AI Hub. Este pilar permite a las empresas aprovechar los avances tecnológicos para mantenerse competitivas y adaptarse a las cambiantes demandas del mercado.</a:t>
          </a:r>
          <a:endParaRPr lang="es-VE" sz="1500" kern="1200" dirty="0"/>
        </a:p>
      </dsp:txBody>
      <dsp:txXfrm>
        <a:off x="9135738" y="927914"/>
        <a:ext cx="2002305" cy="42616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B9C5D0-337B-4817-9A7B-684FFB7F994A}">
      <dsp:nvSpPr>
        <dsp:cNvPr id="0" name=""/>
        <dsp:cNvSpPr/>
      </dsp:nvSpPr>
      <dsp:spPr>
        <a:xfrm rot="5400000">
          <a:off x="6931589" y="-3674239"/>
          <a:ext cx="768341" cy="8313298"/>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s-VE" sz="1800" kern="1200" dirty="0"/>
            <a:t>Base de datos en memoria que permite el procesamiento rápido de datos y análisis en tiempo real</a:t>
          </a:r>
        </a:p>
      </dsp:txBody>
      <dsp:txXfrm rot="-5400000">
        <a:off x="3159111" y="135746"/>
        <a:ext cx="8275791" cy="693327"/>
      </dsp:txXfrm>
    </dsp:sp>
    <dsp:sp modelId="{13C0489F-174A-48FC-B6E5-3808F1A3D16A}">
      <dsp:nvSpPr>
        <dsp:cNvPr id="0" name=""/>
        <dsp:cNvSpPr/>
      </dsp:nvSpPr>
      <dsp:spPr>
        <a:xfrm>
          <a:off x="175825" y="2196"/>
          <a:ext cx="2983285" cy="960426"/>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VE" sz="2400" b="1" kern="1200" dirty="0"/>
            <a:t>SAP HANA Cloud</a:t>
          </a:r>
        </a:p>
      </dsp:txBody>
      <dsp:txXfrm>
        <a:off x="222709" y="49080"/>
        <a:ext cx="2889517" cy="866658"/>
      </dsp:txXfrm>
    </dsp:sp>
    <dsp:sp modelId="{5063D631-1C0F-4DBD-BCC5-3E4CBA3F372B}">
      <dsp:nvSpPr>
        <dsp:cNvPr id="0" name=""/>
        <dsp:cNvSpPr/>
      </dsp:nvSpPr>
      <dsp:spPr>
        <a:xfrm rot="5400000">
          <a:off x="6931589" y="-2665791"/>
          <a:ext cx="768341" cy="8313298"/>
        </a:xfrm>
        <a:prstGeom prst="round2SameRect">
          <a:avLst/>
        </a:prstGeom>
        <a:solidFill>
          <a:schemeClr val="accent5">
            <a:tint val="40000"/>
            <a:alpha val="90000"/>
            <a:hueOff val="-1684941"/>
            <a:satOff val="-5708"/>
            <a:lumOff val="-732"/>
            <a:alphaOff val="0"/>
          </a:schemeClr>
        </a:solidFill>
        <a:ln w="12700" cap="flat" cmpd="sng" algn="ctr">
          <a:solidFill>
            <a:schemeClr val="accent5">
              <a:tint val="40000"/>
              <a:alpha val="90000"/>
              <a:hueOff val="-1684941"/>
              <a:satOff val="-5708"/>
              <a:lumOff val="-73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s-VE" sz="1800" kern="1200" dirty="0"/>
            <a:t>Herramientas para conectar aplicaciones, sistemas y procesos tanto en la nube como en entornos locales.</a:t>
          </a:r>
        </a:p>
      </dsp:txBody>
      <dsp:txXfrm rot="-5400000">
        <a:off x="3159111" y="1144194"/>
        <a:ext cx="8275791" cy="693327"/>
      </dsp:txXfrm>
    </dsp:sp>
    <dsp:sp modelId="{F51810F4-7EE5-4CD7-B6AC-13B2F5342889}">
      <dsp:nvSpPr>
        <dsp:cNvPr id="0" name=""/>
        <dsp:cNvSpPr/>
      </dsp:nvSpPr>
      <dsp:spPr>
        <a:xfrm>
          <a:off x="175825" y="1010644"/>
          <a:ext cx="2983285" cy="960426"/>
        </a:xfrm>
        <a:prstGeom prst="roundRect">
          <a:avLst/>
        </a:prstGeom>
        <a:solidFill>
          <a:schemeClr val="accent5">
            <a:hueOff val="-1689636"/>
            <a:satOff val="-4355"/>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VE" sz="2400" b="1" kern="1200" dirty="0"/>
            <a:t>SAP </a:t>
          </a:r>
          <a:r>
            <a:rPr lang="es-VE" sz="2400" b="1" kern="1200" dirty="0" err="1"/>
            <a:t>Integration</a:t>
          </a:r>
          <a:r>
            <a:rPr lang="es-VE" sz="2400" b="1" kern="1200" dirty="0"/>
            <a:t> Suite</a:t>
          </a:r>
        </a:p>
      </dsp:txBody>
      <dsp:txXfrm>
        <a:off x="222709" y="1057528"/>
        <a:ext cx="2889517" cy="866658"/>
      </dsp:txXfrm>
    </dsp:sp>
    <dsp:sp modelId="{0E1FCC54-405A-445C-BD47-07BA4290C57F}">
      <dsp:nvSpPr>
        <dsp:cNvPr id="0" name=""/>
        <dsp:cNvSpPr/>
      </dsp:nvSpPr>
      <dsp:spPr>
        <a:xfrm rot="5400000">
          <a:off x="6931589" y="-1657342"/>
          <a:ext cx="768341" cy="8313298"/>
        </a:xfrm>
        <a:prstGeom prst="round2Same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s-VE" sz="1800" kern="1200" dirty="0"/>
            <a:t>Solución de análisis de datos que combina </a:t>
          </a:r>
          <a:r>
            <a:rPr lang="es-VE" sz="1800" kern="1200" dirty="0" err="1"/>
            <a:t>business</a:t>
          </a:r>
          <a:r>
            <a:rPr lang="es-VE" sz="1800" kern="1200" dirty="0"/>
            <a:t> </a:t>
          </a:r>
          <a:r>
            <a:rPr lang="es-VE" sz="1800" kern="1200" dirty="0" err="1"/>
            <a:t>intelligence</a:t>
          </a:r>
          <a:r>
            <a:rPr lang="es-VE" sz="1800" kern="1200" dirty="0"/>
            <a:t>, planificación y análisis predictivo.</a:t>
          </a:r>
        </a:p>
      </dsp:txBody>
      <dsp:txXfrm rot="-5400000">
        <a:off x="3159111" y="2152643"/>
        <a:ext cx="8275791" cy="693327"/>
      </dsp:txXfrm>
    </dsp:sp>
    <dsp:sp modelId="{5A6FFC43-7BD1-480D-8C97-D77905B2BA26}">
      <dsp:nvSpPr>
        <dsp:cNvPr id="0" name=""/>
        <dsp:cNvSpPr/>
      </dsp:nvSpPr>
      <dsp:spPr>
        <a:xfrm>
          <a:off x="175825" y="2019093"/>
          <a:ext cx="2983285" cy="960426"/>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VE" sz="2400" b="1" kern="1200" dirty="0"/>
            <a:t>SAP </a:t>
          </a:r>
          <a:r>
            <a:rPr lang="es-VE" sz="2400" b="1" kern="1200" dirty="0" err="1"/>
            <a:t>Analytics</a:t>
          </a:r>
          <a:r>
            <a:rPr lang="es-VE" sz="2400" b="1" kern="1200" dirty="0"/>
            <a:t> Cloud</a:t>
          </a:r>
        </a:p>
      </dsp:txBody>
      <dsp:txXfrm>
        <a:off x="222709" y="2065977"/>
        <a:ext cx="2889517" cy="866658"/>
      </dsp:txXfrm>
    </dsp:sp>
    <dsp:sp modelId="{B91627B5-A9C0-4A94-979A-2008B19C714F}">
      <dsp:nvSpPr>
        <dsp:cNvPr id="0" name=""/>
        <dsp:cNvSpPr/>
      </dsp:nvSpPr>
      <dsp:spPr>
        <a:xfrm rot="5400000">
          <a:off x="6931589" y="-648894"/>
          <a:ext cx="768341" cy="8313298"/>
        </a:xfrm>
        <a:prstGeom prst="round2SameRect">
          <a:avLst/>
        </a:prstGeom>
        <a:solidFill>
          <a:schemeClr val="accent5">
            <a:tint val="40000"/>
            <a:alpha val="90000"/>
            <a:hueOff val="-5054821"/>
            <a:satOff val="-17124"/>
            <a:lumOff val="-2196"/>
            <a:alphaOff val="0"/>
          </a:schemeClr>
        </a:solidFill>
        <a:ln w="12700" cap="flat" cmpd="sng" algn="ctr">
          <a:solidFill>
            <a:schemeClr val="accent5">
              <a:tint val="40000"/>
              <a:alpha val="90000"/>
              <a:hueOff val="-5054821"/>
              <a:satOff val="-17124"/>
              <a:lumOff val="-2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s-VE" sz="1800" kern="1200" dirty="0"/>
            <a:t>Permite la personalización y extensión de aplicaciones SAP estándar para adaptarse a las necesidades específicas de cada negocio.</a:t>
          </a:r>
        </a:p>
      </dsp:txBody>
      <dsp:txXfrm rot="-5400000">
        <a:off x="3159111" y="3161091"/>
        <a:ext cx="8275791" cy="693327"/>
      </dsp:txXfrm>
    </dsp:sp>
    <dsp:sp modelId="{EC85515B-1251-4AAC-9A27-CE2112D50498}">
      <dsp:nvSpPr>
        <dsp:cNvPr id="0" name=""/>
        <dsp:cNvSpPr/>
      </dsp:nvSpPr>
      <dsp:spPr>
        <a:xfrm>
          <a:off x="175825" y="3027541"/>
          <a:ext cx="2983285" cy="960426"/>
        </a:xfrm>
        <a:prstGeom prst="roundRect">
          <a:avLst/>
        </a:prstGeom>
        <a:solidFill>
          <a:schemeClr val="accent5">
            <a:hueOff val="-5068907"/>
            <a:satOff val="-13064"/>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VE" sz="2400" b="1" kern="1200" dirty="0"/>
            <a:t>SAP </a:t>
          </a:r>
          <a:r>
            <a:rPr lang="es-VE" sz="2400" b="1" kern="1200" dirty="0" err="1"/>
            <a:t>Extension</a:t>
          </a:r>
          <a:r>
            <a:rPr lang="es-VE" sz="2400" b="1" kern="1200" dirty="0"/>
            <a:t> Suite</a:t>
          </a:r>
        </a:p>
      </dsp:txBody>
      <dsp:txXfrm>
        <a:off x="222709" y="3074425"/>
        <a:ext cx="2889517" cy="866658"/>
      </dsp:txXfrm>
    </dsp:sp>
    <dsp:sp modelId="{B02DACC5-8203-4AC0-A9EE-F0CEB61CE843}">
      <dsp:nvSpPr>
        <dsp:cNvPr id="0" name=""/>
        <dsp:cNvSpPr/>
      </dsp:nvSpPr>
      <dsp:spPr>
        <a:xfrm rot="5400000">
          <a:off x="6931589" y="359553"/>
          <a:ext cx="768341" cy="8313298"/>
        </a:xfrm>
        <a:prstGeom prst="round2Same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800100">
            <a:lnSpc>
              <a:spcPct val="90000"/>
            </a:lnSpc>
            <a:spcBef>
              <a:spcPct val="0"/>
            </a:spcBef>
            <a:spcAft>
              <a:spcPct val="15000"/>
            </a:spcAft>
            <a:buChar char="•"/>
          </a:pPr>
          <a:r>
            <a:rPr lang="es-VE" sz="1800" kern="1200" dirty="0"/>
            <a:t>Herramientas para desarrollar e integrar capacidades de inteligencia artificial en aplicaciones y procesos empresariales.</a:t>
          </a:r>
        </a:p>
      </dsp:txBody>
      <dsp:txXfrm rot="-5400000">
        <a:off x="3159111" y="4169539"/>
        <a:ext cx="8275791" cy="693327"/>
      </dsp:txXfrm>
    </dsp:sp>
    <dsp:sp modelId="{D5E00278-CB60-448E-B33F-D41336E0DCCA}">
      <dsp:nvSpPr>
        <dsp:cNvPr id="0" name=""/>
        <dsp:cNvSpPr/>
      </dsp:nvSpPr>
      <dsp:spPr>
        <a:xfrm>
          <a:off x="175825" y="4035989"/>
          <a:ext cx="2983285" cy="960426"/>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b="1" kern="1200" dirty="0"/>
            <a:t>SAP AI Core y AI Foundation</a:t>
          </a:r>
          <a:endParaRPr lang="es-VE" sz="2400" b="1" kern="1200" dirty="0"/>
        </a:p>
      </dsp:txBody>
      <dsp:txXfrm>
        <a:off x="222709" y="4082873"/>
        <a:ext cx="2889517" cy="86665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B024AF-ABB2-411D-9A47-ED1D0062A6B7}">
      <dsp:nvSpPr>
        <dsp:cNvPr id="0" name=""/>
        <dsp:cNvSpPr/>
      </dsp:nvSpPr>
      <dsp:spPr>
        <a:xfrm>
          <a:off x="26912" y="999"/>
          <a:ext cx="2197847" cy="1318708"/>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b="1" kern="1200" dirty="0"/>
            <a:t>Integración Sencilla</a:t>
          </a:r>
          <a:endParaRPr lang="es-VE" sz="2400" kern="1200" dirty="0"/>
        </a:p>
      </dsp:txBody>
      <dsp:txXfrm>
        <a:off x="65536" y="39623"/>
        <a:ext cx="2120599" cy="1241460"/>
      </dsp:txXfrm>
    </dsp:sp>
    <dsp:sp modelId="{163845EC-552A-451A-8C6C-06222E35FC30}">
      <dsp:nvSpPr>
        <dsp:cNvPr id="0" name=""/>
        <dsp:cNvSpPr/>
      </dsp:nvSpPr>
      <dsp:spPr>
        <a:xfrm>
          <a:off x="2418170" y="387820"/>
          <a:ext cx="465943" cy="545066"/>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VE" sz="2000" kern="1200"/>
        </a:p>
      </dsp:txBody>
      <dsp:txXfrm>
        <a:off x="2418170" y="496833"/>
        <a:ext cx="326160" cy="327040"/>
      </dsp:txXfrm>
    </dsp:sp>
    <dsp:sp modelId="{17198A1B-929E-4EE8-97C5-DB079FF3F7BC}">
      <dsp:nvSpPr>
        <dsp:cNvPr id="0" name=""/>
        <dsp:cNvSpPr/>
      </dsp:nvSpPr>
      <dsp:spPr>
        <a:xfrm>
          <a:off x="3103899" y="999"/>
          <a:ext cx="2197847" cy="1318708"/>
        </a:xfrm>
        <a:prstGeom prst="roundRect">
          <a:avLst>
            <a:gd name="adj" fmla="val 10000"/>
          </a:avLst>
        </a:prstGeom>
        <a:solidFill>
          <a:schemeClr val="accent5">
            <a:hueOff val="-965506"/>
            <a:satOff val="-2488"/>
            <a:lumOff val="-168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b="1" kern="1200" dirty="0"/>
            <a:t>Análisis Avanzado</a:t>
          </a:r>
          <a:endParaRPr lang="es-VE" sz="2400" kern="1200" dirty="0"/>
        </a:p>
      </dsp:txBody>
      <dsp:txXfrm>
        <a:off x="3142523" y="39623"/>
        <a:ext cx="2120599" cy="1241460"/>
      </dsp:txXfrm>
    </dsp:sp>
    <dsp:sp modelId="{121635AA-405A-4EED-909D-A61BD249B970}">
      <dsp:nvSpPr>
        <dsp:cNvPr id="0" name=""/>
        <dsp:cNvSpPr/>
      </dsp:nvSpPr>
      <dsp:spPr>
        <a:xfrm>
          <a:off x="5495158" y="387820"/>
          <a:ext cx="465943" cy="545066"/>
        </a:xfrm>
        <a:prstGeom prst="rightArrow">
          <a:avLst>
            <a:gd name="adj1" fmla="val 60000"/>
            <a:gd name="adj2" fmla="val 50000"/>
          </a:avLst>
        </a:prstGeom>
        <a:solidFill>
          <a:schemeClr val="accent5">
            <a:hueOff val="-1126424"/>
            <a:satOff val="-2903"/>
            <a:lumOff val="-196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VE" sz="2000" kern="1200"/>
        </a:p>
      </dsp:txBody>
      <dsp:txXfrm>
        <a:off x="5495158" y="496833"/>
        <a:ext cx="326160" cy="327040"/>
      </dsp:txXfrm>
    </dsp:sp>
    <dsp:sp modelId="{4C008921-DC77-4BEF-8E3B-9DA4CCE5DDCB}">
      <dsp:nvSpPr>
        <dsp:cNvPr id="0" name=""/>
        <dsp:cNvSpPr/>
      </dsp:nvSpPr>
      <dsp:spPr>
        <a:xfrm>
          <a:off x="6180886" y="999"/>
          <a:ext cx="2197847" cy="1318708"/>
        </a:xfrm>
        <a:prstGeom prst="roundRect">
          <a:avLst>
            <a:gd name="adj" fmla="val 10000"/>
          </a:avLst>
        </a:prstGeom>
        <a:solidFill>
          <a:schemeClr val="accent5">
            <a:hueOff val="-1931012"/>
            <a:satOff val="-4977"/>
            <a:lumOff val="-33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b="1" kern="1200" dirty="0"/>
            <a:t>Flexibilidad y Escalabilidad</a:t>
          </a:r>
          <a:endParaRPr lang="es-VE" sz="2400" kern="1200" dirty="0"/>
        </a:p>
      </dsp:txBody>
      <dsp:txXfrm>
        <a:off x="6219510" y="39623"/>
        <a:ext cx="2120599" cy="1241460"/>
      </dsp:txXfrm>
    </dsp:sp>
    <dsp:sp modelId="{47433E92-4407-4653-91FF-F369F59359F1}">
      <dsp:nvSpPr>
        <dsp:cNvPr id="0" name=""/>
        <dsp:cNvSpPr/>
      </dsp:nvSpPr>
      <dsp:spPr>
        <a:xfrm>
          <a:off x="8572145" y="387820"/>
          <a:ext cx="465943" cy="545066"/>
        </a:xfrm>
        <a:prstGeom prst="rightArrow">
          <a:avLst>
            <a:gd name="adj1" fmla="val 60000"/>
            <a:gd name="adj2" fmla="val 50000"/>
          </a:avLst>
        </a:prstGeom>
        <a:solidFill>
          <a:schemeClr val="accent5">
            <a:hueOff val="-2252848"/>
            <a:satOff val="-5806"/>
            <a:lumOff val="-3922"/>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VE" sz="2000" kern="1200"/>
        </a:p>
      </dsp:txBody>
      <dsp:txXfrm>
        <a:off x="8572145" y="496833"/>
        <a:ext cx="326160" cy="327040"/>
      </dsp:txXfrm>
    </dsp:sp>
    <dsp:sp modelId="{FA669549-C0CC-46CE-B71B-1C5431E33D16}">
      <dsp:nvSpPr>
        <dsp:cNvPr id="0" name=""/>
        <dsp:cNvSpPr/>
      </dsp:nvSpPr>
      <dsp:spPr>
        <a:xfrm>
          <a:off x="9257873" y="999"/>
          <a:ext cx="2197847" cy="1318708"/>
        </a:xfrm>
        <a:prstGeom prst="roundRect">
          <a:avLst>
            <a:gd name="adj" fmla="val 10000"/>
          </a:avLst>
        </a:prstGeom>
        <a:solidFill>
          <a:schemeClr val="accent5">
            <a:hueOff val="-2896518"/>
            <a:satOff val="-7465"/>
            <a:lumOff val="-50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b="1" kern="1200" dirty="0"/>
            <a:t>Desarrollo de Aplicaciones Personalizadas</a:t>
          </a:r>
          <a:endParaRPr lang="es-VE" sz="2400" kern="1200" dirty="0"/>
        </a:p>
      </dsp:txBody>
      <dsp:txXfrm>
        <a:off x="9296497" y="39623"/>
        <a:ext cx="2120599" cy="1241460"/>
      </dsp:txXfrm>
    </dsp:sp>
    <dsp:sp modelId="{D5BC161F-00E6-44EB-B2D3-68552CC768CA}">
      <dsp:nvSpPr>
        <dsp:cNvPr id="0" name=""/>
        <dsp:cNvSpPr/>
      </dsp:nvSpPr>
      <dsp:spPr>
        <a:xfrm rot="5400000">
          <a:off x="10123825" y="1473557"/>
          <a:ext cx="465943" cy="545066"/>
        </a:xfrm>
        <a:prstGeom prst="rightArrow">
          <a:avLst>
            <a:gd name="adj1" fmla="val 60000"/>
            <a:gd name="adj2" fmla="val 50000"/>
          </a:avLst>
        </a:prstGeom>
        <a:solidFill>
          <a:schemeClr val="accent5">
            <a:hueOff val="-3379271"/>
            <a:satOff val="-8710"/>
            <a:lumOff val="-588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VE" sz="2000" kern="1200"/>
        </a:p>
      </dsp:txBody>
      <dsp:txXfrm rot="-5400000">
        <a:off x="10193277" y="1513119"/>
        <a:ext cx="327040" cy="326160"/>
      </dsp:txXfrm>
    </dsp:sp>
    <dsp:sp modelId="{E407411B-D1D1-4343-8ADE-B27EB94F43FE}">
      <dsp:nvSpPr>
        <dsp:cNvPr id="0" name=""/>
        <dsp:cNvSpPr/>
      </dsp:nvSpPr>
      <dsp:spPr>
        <a:xfrm>
          <a:off x="9257873" y="2198847"/>
          <a:ext cx="2197847" cy="1318708"/>
        </a:xfrm>
        <a:prstGeom prst="roundRect">
          <a:avLst>
            <a:gd name="adj" fmla="val 10000"/>
          </a:avLst>
        </a:prstGeom>
        <a:solidFill>
          <a:schemeClr val="accent5">
            <a:hueOff val="-3862025"/>
            <a:satOff val="-9954"/>
            <a:lumOff val="-672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b="1" kern="1200"/>
            <a:t>Innovación Continua</a:t>
          </a:r>
          <a:endParaRPr lang="es-VE" sz="2400" kern="1200"/>
        </a:p>
      </dsp:txBody>
      <dsp:txXfrm>
        <a:off x="9296497" y="2237471"/>
        <a:ext cx="2120599" cy="1241460"/>
      </dsp:txXfrm>
    </dsp:sp>
    <dsp:sp modelId="{82A4199E-8B72-4D7C-9961-2921E06F88AC}">
      <dsp:nvSpPr>
        <dsp:cNvPr id="0" name=""/>
        <dsp:cNvSpPr/>
      </dsp:nvSpPr>
      <dsp:spPr>
        <a:xfrm rot="10800000">
          <a:off x="8598519" y="2585668"/>
          <a:ext cx="465943" cy="545066"/>
        </a:xfrm>
        <a:prstGeom prst="rightArrow">
          <a:avLst>
            <a:gd name="adj1" fmla="val 60000"/>
            <a:gd name="adj2" fmla="val 50000"/>
          </a:avLst>
        </a:prstGeom>
        <a:solidFill>
          <a:schemeClr val="accent5">
            <a:hueOff val="-4505695"/>
            <a:satOff val="-11613"/>
            <a:lumOff val="-7843"/>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VE" sz="2000" kern="1200"/>
        </a:p>
      </dsp:txBody>
      <dsp:txXfrm rot="10800000">
        <a:off x="8738302" y="2694681"/>
        <a:ext cx="326160" cy="327040"/>
      </dsp:txXfrm>
    </dsp:sp>
    <dsp:sp modelId="{97840183-17EB-4AB5-BC59-8AB66D26185D}">
      <dsp:nvSpPr>
        <dsp:cNvPr id="0" name=""/>
        <dsp:cNvSpPr/>
      </dsp:nvSpPr>
      <dsp:spPr>
        <a:xfrm>
          <a:off x="6180886" y="2198847"/>
          <a:ext cx="2197847" cy="1318708"/>
        </a:xfrm>
        <a:prstGeom prst="roundRect">
          <a:avLst>
            <a:gd name="adj" fmla="val 10000"/>
          </a:avLst>
        </a:prstGeom>
        <a:solidFill>
          <a:schemeClr val="accent5">
            <a:hueOff val="-4827531"/>
            <a:satOff val="-12442"/>
            <a:lumOff val="-84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b="1" kern="1200"/>
            <a:t>Mejora de la Experiencia del Cliente</a:t>
          </a:r>
          <a:endParaRPr lang="es-VE" sz="2400" kern="1200"/>
        </a:p>
      </dsp:txBody>
      <dsp:txXfrm>
        <a:off x="6219510" y="2237471"/>
        <a:ext cx="2120599" cy="1241460"/>
      </dsp:txXfrm>
    </dsp:sp>
    <dsp:sp modelId="{1972F879-8091-4493-8D91-B351901BEA07}">
      <dsp:nvSpPr>
        <dsp:cNvPr id="0" name=""/>
        <dsp:cNvSpPr/>
      </dsp:nvSpPr>
      <dsp:spPr>
        <a:xfrm rot="10800000">
          <a:off x="5521532" y="2585668"/>
          <a:ext cx="465943" cy="545066"/>
        </a:xfrm>
        <a:prstGeom prst="rightArrow">
          <a:avLst>
            <a:gd name="adj1" fmla="val 60000"/>
            <a:gd name="adj2" fmla="val 50000"/>
          </a:avLst>
        </a:prstGeom>
        <a:solidFill>
          <a:schemeClr val="accent5">
            <a:hueOff val="-5632119"/>
            <a:satOff val="-14516"/>
            <a:lumOff val="-980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VE" sz="2000" kern="1200"/>
        </a:p>
      </dsp:txBody>
      <dsp:txXfrm rot="10800000">
        <a:off x="5661315" y="2694681"/>
        <a:ext cx="326160" cy="327040"/>
      </dsp:txXfrm>
    </dsp:sp>
    <dsp:sp modelId="{05EBD2DD-57ED-45DC-9856-3AEFEC03AC69}">
      <dsp:nvSpPr>
        <dsp:cNvPr id="0" name=""/>
        <dsp:cNvSpPr/>
      </dsp:nvSpPr>
      <dsp:spPr>
        <a:xfrm>
          <a:off x="3103899" y="2198847"/>
          <a:ext cx="2197847" cy="1318708"/>
        </a:xfrm>
        <a:prstGeom prst="roundRect">
          <a:avLst>
            <a:gd name="adj" fmla="val 10000"/>
          </a:avLst>
        </a:prstGeom>
        <a:solidFill>
          <a:schemeClr val="accent5">
            <a:hueOff val="-5793037"/>
            <a:satOff val="-14931"/>
            <a:lumOff val="-100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b="1" kern="1200"/>
            <a:t>Seguridad y Cumplimiento</a:t>
          </a:r>
          <a:endParaRPr lang="es-VE" sz="2400" kern="1200"/>
        </a:p>
      </dsp:txBody>
      <dsp:txXfrm>
        <a:off x="3142523" y="2237471"/>
        <a:ext cx="2120599" cy="1241460"/>
      </dsp:txXfrm>
    </dsp:sp>
    <dsp:sp modelId="{C0BB73D5-DA8D-43D5-90B0-BF957801A1D6}">
      <dsp:nvSpPr>
        <dsp:cNvPr id="0" name=""/>
        <dsp:cNvSpPr/>
      </dsp:nvSpPr>
      <dsp:spPr>
        <a:xfrm rot="10800000">
          <a:off x="2444545" y="2585668"/>
          <a:ext cx="465943" cy="545066"/>
        </a:xfrm>
        <a:prstGeom prst="rightArrow">
          <a:avLst>
            <a:gd name="adj1" fmla="val 60000"/>
            <a:gd name="adj2" fmla="val 50000"/>
          </a:avLst>
        </a:prstGeom>
        <a:solidFill>
          <a:schemeClr val="accent5">
            <a:hueOff val="-6758543"/>
            <a:satOff val="-17419"/>
            <a:lumOff val="-1176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s-VE" sz="2000" kern="1200"/>
        </a:p>
      </dsp:txBody>
      <dsp:txXfrm rot="10800000">
        <a:off x="2584328" y="2694681"/>
        <a:ext cx="326160" cy="327040"/>
      </dsp:txXfrm>
    </dsp:sp>
    <dsp:sp modelId="{FB2A5EC4-26ED-4A2A-A43A-F0AE5D4D82F9}">
      <dsp:nvSpPr>
        <dsp:cNvPr id="0" name=""/>
        <dsp:cNvSpPr/>
      </dsp:nvSpPr>
      <dsp:spPr>
        <a:xfrm>
          <a:off x="26912" y="2198847"/>
          <a:ext cx="2197847" cy="1318708"/>
        </a:xfrm>
        <a:prstGeom prst="roundRect">
          <a:avLst>
            <a:gd name="adj" fmla="val 10000"/>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b="1" kern="1200"/>
            <a:t>Optimización de Costos</a:t>
          </a:r>
          <a:endParaRPr lang="es-VE" sz="2400" kern="1200"/>
        </a:p>
      </dsp:txBody>
      <dsp:txXfrm>
        <a:off x="65536" y="2237471"/>
        <a:ext cx="2120599" cy="124146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V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4785A-7CD0-4AE6-AD94-2DE1BDC7C3CF}" type="datetimeFigureOut">
              <a:rPr lang="es-VE" smtClean="0"/>
              <a:t>19/2/2025</a:t>
            </a:fld>
            <a:endParaRPr lang="es-V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V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V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V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2BECB3-39EB-4749-942E-45684F1FFD8F}" type="slidenum">
              <a:rPr lang="es-VE" smtClean="0"/>
              <a:t>‹Nº›</a:t>
            </a:fld>
            <a:endParaRPr lang="es-VE"/>
          </a:p>
        </p:txBody>
      </p:sp>
    </p:spTree>
    <p:extLst>
      <p:ext uri="{BB962C8B-B14F-4D97-AF65-F5344CB8AC3E}">
        <p14:creationId xmlns:p14="http://schemas.microsoft.com/office/powerpoint/2010/main" val="2273348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VE"/>
          </a:p>
        </p:txBody>
      </p:sp>
      <p:sp>
        <p:nvSpPr>
          <p:cNvPr id="4" name="Slide Number Placeholder 3"/>
          <p:cNvSpPr>
            <a:spLocks noGrp="1"/>
          </p:cNvSpPr>
          <p:nvPr>
            <p:ph type="sldNum" sz="quarter" idx="5"/>
          </p:nvPr>
        </p:nvSpPr>
        <p:spPr/>
        <p:txBody>
          <a:bodyPr/>
          <a:lstStyle/>
          <a:p>
            <a:fld id="{AF2BECB3-39EB-4749-942E-45684F1FFD8F}" type="slidenum">
              <a:rPr lang="es-VE" smtClean="0"/>
              <a:t>2</a:t>
            </a:fld>
            <a:endParaRPr lang="es-VE"/>
          </a:p>
        </p:txBody>
      </p:sp>
    </p:spTree>
    <p:extLst>
      <p:ext uri="{BB962C8B-B14F-4D97-AF65-F5344CB8AC3E}">
        <p14:creationId xmlns:p14="http://schemas.microsoft.com/office/powerpoint/2010/main" val="2761095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VE"/>
          </a:p>
        </p:txBody>
      </p:sp>
      <p:sp>
        <p:nvSpPr>
          <p:cNvPr id="4" name="Slide Number Placeholder 3"/>
          <p:cNvSpPr>
            <a:spLocks noGrp="1"/>
          </p:cNvSpPr>
          <p:nvPr>
            <p:ph type="sldNum" sz="quarter" idx="5"/>
          </p:nvPr>
        </p:nvSpPr>
        <p:spPr/>
        <p:txBody>
          <a:bodyPr/>
          <a:lstStyle/>
          <a:p>
            <a:fld id="{AF2BECB3-39EB-4749-942E-45684F1FFD8F}" type="slidenum">
              <a:rPr lang="es-VE" smtClean="0"/>
              <a:t>26</a:t>
            </a:fld>
            <a:endParaRPr lang="es-VE"/>
          </a:p>
        </p:txBody>
      </p:sp>
    </p:spTree>
    <p:extLst>
      <p:ext uri="{BB962C8B-B14F-4D97-AF65-F5344CB8AC3E}">
        <p14:creationId xmlns:p14="http://schemas.microsoft.com/office/powerpoint/2010/main" val="2405291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A396DFC-2BA3-476F-8EA0-291608187198}"/>
              </a:ext>
            </a:extLst>
          </p:cNvPr>
          <p:cNvSpPr>
            <a:spLocks noGrp="1"/>
          </p:cNvSpPr>
          <p:nvPr>
            <p:ph type="ctrTitle"/>
          </p:nvPr>
        </p:nvSpPr>
        <p:spPr>
          <a:xfrm>
            <a:off x="1511489" y="1561626"/>
            <a:ext cx="5054221" cy="1588127"/>
          </a:xfrm>
          <a:noFill/>
        </p:spPr>
        <p:txBody>
          <a:bodyPr wrap="square">
            <a:spAutoFit/>
          </a:bodyPr>
          <a:lstStyle>
            <a:lvl1pPr>
              <a:defRPr lang="es-MX" sz="3600" b="1">
                <a:solidFill>
                  <a:srgbClr val="006630"/>
                </a:solidFill>
                <a:latin typeface="Arial" panose="020B0604020202020204" pitchFamily="34" charset="0"/>
                <a:ea typeface="+mn-ea"/>
                <a:cs typeface="+mn-cs"/>
              </a:defRPr>
            </a:lvl1pPr>
          </a:lstStyle>
          <a:p>
            <a:pPr marL="0" lvl="0"/>
            <a:r>
              <a:rPr lang="es-ES" dirty="0"/>
              <a:t>Haga clic para modificar el estilo de título del patrón</a:t>
            </a:r>
            <a:endParaRPr lang="es-MX" dirty="0"/>
          </a:p>
        </p:txBody>
      </p:sp>
      <p:sp>
        <p:nvSpPr>
          <p:cNvPr id="3" name="Subtítulo 2">
            <a:extLst>
              <a:ext uri="{FF2B5EF4-FFF2-40B4-BE49-F238E27FC236}">
                <a16:creationId xmlns:a16="http://schemas.microsoft.com/office/drawing/2014/main" id="{DFEF4E56-3855-4EB6-9D3C-D4F867898B7C}"/>
              </a:ext>
            </a:extLst>
          </p:cNvPr>
          <p:cNvSpPr>
            <a:spLocks noGrp="1"/>
          </p:cNvSpPr>
          <p:nvPr>
            <p:ph type="subTitle" idx="1"/>
          </p:nvPr>
        </p:nvSpPr>
        <p:spPr>
          <a:xfrm>
            <a:off x="1524000" y="3602038"/>
            <a:ext cx="5054221" cy="1588127"/>
          </a:xfrm>
          <a:noFill/>
        </p:spPr>
        <p:txBody>
          <a:bodyPr wrap="square">
            <a:spAutoFit/>
          </a:bodyPr>
          <a:lstStyle>
            <a:lvl1pPr>
              <a:defRPr lang="es-MX" sz="3600"/>
            </a:lvl1pPr>
          </a:lstStyle>
          <a:p>
            <a:pPr marL="0" lvl="0"/>
            <a:r>
              <a:rPr lang="es-ES" dirty="0"/>
              <a:t>Haga clic para modificar el estilo de subtítulo del patrón</a:t>
            </a:r>
            <a:endParaRPr lang="es-MX" dirty="0"/>
          </a:p>
        </p:txBody>
      </p:sp>
      <p:sp>
        <p:nvSpPr>
          <p:cNvPr id="4" name="Marcador de fecha 3">
            <a:extLst>
              <a:ext uri="{FF2B5EF4-FFF2-40B4-BE49-F238E27FC236}">
                <a16:creationId xmlns:a16="http://schemas.microsoft.com/office/drawing/2014/main" id="{3716B905-5FA0-4388-ABD9-0E10C506E361}"/>
              </a:ext>
            </a:extLst>
          </p:cNvPr>
          <p:cNvSpPr>
            <a:spLocks noGrp="1"/>
          </p:cNvSpPr>
          <p:nvPr>
            <p:ph type="dt" sz="half" idx="10"/>
          </p:nvPr>
        </p:nvSpPr>
        <p:spPr/>
        <p:txBody>
          <a:bodyPr/>
          <a:lstStyle/>
          <a:p>
            <a:fld id="{727C8EAE-7C26-4E89-A4D9-AA1828AA366E}" type="datetimeFigureOut">
              <a:rPr lang="es-CO" smtClean="0"/>
              <a:t>19/02/2025</a:t>
            </a:fld>
            <a:endParaRPr lang="es-CO" dirty="0"/>
          </a:p>
        </p:txBody>
      </p:sp>
      <p:sp>
        <p:nvSpPr>
          <p:cNvPr id="5" name="Marcador de pie de página 4">
            <a:extLst>
              <a:ext uri="{FF2B5EF4-FFF2-40B4-BE49-F238E27FC236}">
                <a16:creationId xmlns:a16="http://schemas.microsoft.com/office/drawing/2014/main" id="{A2FC0B6E-5EE7-4029-8348-CC93B41C8050}"/>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5F66A933-1500-495D-9948-D6DA35A57E03}"/>
              </a:ext>
            </a:extLst>
          </p:cNvPr>
          <p:cNvSpPr>
            <a:spLocks noGrp="1"/>
          </p:cNvSpPr>
          <p:nvPr>
            <p:ph type="sldNum" sz="quarter" idx="12"/>
          </p:nvPr>
        </p:nvSpPr>
        <p:spPr/>
        <p:txBody>
          <a:bodyPr/>
          <a:lstStyle/>
          <a:p>
            <a:fld id="{86CA5644-82E7-44D5-9C7E-C6F02E5A8399}" type="slidenum">
              <a:rPr lang="es-CO" smtClean="0"/>
              <a:t>‹Nº›</a:t>
            </a:fld>
            <a:endParaRPr lang="es-CO" dirty="0"/>
          </a:p>
        </p:txBody>
      </p:sp>
      <p:grpSp>
        <p:nvGrpSpPr>
          <p:cNvPr id="13" name="Grupo 12">
            <a:extLst>
              <a:ext uri="{FF2B5EF4-FFF2-40B4-BE49-F238E27FC236}">
                <a16:creationId xmlns:a16="http://schemas.microsoft.com/office/drawing/2014/main" id="{2EDA1FEC-71AF-6D56-AE6E-9DCF1AD1D89D}"/>
              </a:ext>
            </a:extLst>
          </p:cNvPr>
          <p:cNvGrpSpPr/>
          <p:nvPr userDrawn="1"/>
        </p:nvGrpSpPr>
        <p:grpSpPr>
          <a:xfrm>
            <a:off x="6395058" y="0"/>
            <a:ext cx="5796942" cy="6858000"/>
            <a:chOff x="6395058" y="0"/>
            <a:chExt cx="5796942" cy="6858000"/>
          </a:xfrm>
        </p:grpSpPr>
        <p:sp>
          <p:nvSpPr>
            <p:cNvPr id="11" name="Paralelogramo 10">
              <a:extLst>
                <a:ext uri="{FF2B5EF4-FFF2-40B4-BE49-F238E27FC236}">
                  <a16:creationId xmlns:a16="http://schemas.microsoft.com/office/drawing/2014/main" id="{1997E8A9-928C-586E-F5B6-3ECD352099C3}"/>
                </a:ext>
              </a:extLst>
            </p:cNvPr>
            <p:cNvSpPr/>
            <p:nvPr userDrawn="1"/>
          </p:nvSpPr>
          <p:spPr>
            <a:xfrm>
              <a:off x="6395058" y="0"/>
              <a:ext cx="5796942" cy="6858000"/>
            </a:xfrm>
            <a:prstGeom prst="parallelogram">
              <a:avLst/>
            </a:prstGeom>
            <a:solidFill>
              <a:srgbClr val="017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VE"/>
            </a:p>
          </p:txBody>
        </p:sp>
        <p:sp>
          <p:nvSpPr>
            <p:cNvPr id="12" name="Triángulo rectángulo 11">
              <a:extLst>
                <a:ext uri="{FF2B5EF4-FFF2-40B4-BE49-F238E27FC236}">
                  <a16:creationId xmlns:a16="http://schemas.microsoft.com/office/drawing/2014/main" id="{9275369C-913A-5665-9AAD-83708B0E5D9D}"/>
                </a:ext>
              </a:extLst>
            </p:cNvPr>
            <p:cNvSpPr/>
            <p:nvPr userDrawn="1"/>
          </p:nvSpPr>
          <p:spPr>
            <a:xfrm flipH="1">
              <a:off x="10329862" y="0"/>
              <a:ext cx="1862138" cy="6858000"/>
            </a:xfrm>
            <a:prstGeom prst="rtTriangle">
              <a:avLst/>
            </a:prstGeom>
            <a:solidFill>
              <a:srgbClr val="017E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s-VE"/>
            </a:p>
          </p:txBody>
        </p:sp>
      </p:grpSp>
    </p:spTree>
    <p:extLst>
      <p:ext uri="{BB962C8B-B14F-4D97-AF65-F5344CB8AC3E}">
        <p14:creationId xmlns:p14="http://schemas.microsoft.com/office/powerpoint/2010/main" val="3167881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E45946-9EA1-4CD8-A005-A0F9CFB7716A}"/>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00C1CD0F-92E1-4DF8-8AD1-F4703C5509E4}"/>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74AFFEF-8169-4A81-9B80-3DB71099B2FF}"/>
              </a:ext>
            </a:extLst>
          </p:cNvPr>
          <p:cNvSpPr>
            <a:spLocks noGrp="1"/>
          </p:cNvSpPr>
          <p:nvPr>
            <p:ph type="dt" sz="half" idx="10"/>
          </p:nvPr>
        </p:nvSpPr>
        <p:spPr/>
        <p:txBody>
          <a:bodyPr/>
          <a:lstStyle/>
          <a:p>
            <a:fld id="{727C8EAE-7C26-4E89-A4D9-AA1828AA366E}" type="datetimeFigureOut">
              <a:rPr lang="es-CO" smtClean="0"/>
              <a:t>19/02/2025</a:t>
            </a:fld>
            <a:endParaRPr lang="es-CO" dirty="0"/>
          </a:p>
        </p:txBody>
      </p:sp>
      <p:sp>
        <p:nvSpPr>
          <p:cNvPr id="5" name="Marcador de pie de página 4">
            <a:extLst>
              <a:ext uri="{FF2B5EF4-FFF2-40B4-BE49-F238E27FC236}">
                <a16:creationId xmlns:a16="http://schemas.microsoft.com/office/drawing/2014/main" id="{7F7E00AC-F36B-47A0-8EA6-3B86E1565787}"/>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0DF7441E-CCD6-4F37-852A-5245BAE6DE49}"/>
              </a:ext>
            </a:extLst>
          </p:cNvPr>
          <p:cNvSpPr>
            <a:spLocks noGrp="1"/>
          </p:cNvSpPr>
          <p:nvPr>
            <p:ph type="sldNum" sz="quarter" idx="12"/>
          </p:nvPr>
        </p:nvSpPr>
        <p:spPr/>
        <p:txBody>
          <a:bodyPr/>
          <a:lstStyle/>
          <a:p>
            <a:fld id="{86CA5644-82E7-44D5-9C7E-C6F02E5A8399}" type="slidenum">
              <a:rPr lang="es-CO" smtClean="0"/>
              <a:t>‹Nº›</a:t>
            </a:fld>
            <a:endParaRPr lang="es-CO" dirty="0"/>
          </a:p>
        </p:txBody>
      </p:sp>
    </p:spTree>
    <p:extLst>
      <p:ext uri="{BB962C8B-B14F-4D97-AF65-F5344CB8AC3E}">
        <p14:creationId xmlns:p14="http://schemas.microsoft.com/office/powerpoint/2010/main" val="4124872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FF0D6B1-6380-4A27-B85F-45095BB63A6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F2C179C-85A5-4D76-9826-D0CB6029EA13}"/>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62D9131D-786B-4429-AB05-BD41FA6FAE87}"/>
              </a:ext>
            </a:extLst>
          </p:cNvPr>
          <p:cNvSpPr>
            <a:spLocks noGrp="1"/>
          </p:cNvSpPr>
          <p:nvPr>
            <p:ph type="dt" sz="half" idx="10"/>
          </p:nvPr>
        </p:nvSpPr>
        <p:spPr/>
        <p:txBody>
          <a:bodyPr/>
          <a:lstStyle/>
          <a:p>
            <a:fld id="{727C8EAE-7C26-4E89-A4D9-AA1828AA366E}" type="datetimeFigureOut">
              <a:rPr lang="es-CO" smtClean="0"/>
              <a:t>19/02/2025</a:t>
            </a:fld>
            <a:endParaRPr lang="es-CO" dirty="0"/>
          </a:p>
        </p:txBody>
      </p:sp>
      <p:sp>
        <p:nvSpPr>
          <p:cNvPr id="5" name="Marcador de pie de página 4">
            <a:extLst>
              <a:ext uri="{FF2B5EF4-FFF2-40B4-BE49-F238E27FC236}">
                <a16:creationId xmlns:a16="http://schemas.microsoft.com/office/drawing/2014/main" id="{72F3EB3E-3888-413C-8A7C-4EB20F595763}"/>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69F3929F-616A-49A6-81ED-E9410D6C1D13}"/>
              </a:ext>
            </a:extLst>
          </p:cNvPr>
          <p:cNvSpPr>
            <a:spLocks noGrp="1"/>
          </p:cNvSpPr>
          <p:nvPr>
            <p:ph type="sldNum" sz="quarter" idx="12"/>
          </p:nvPr>
        </p:nvSpPr>
        <p:spPr/>
        <p:txBody>
          <a:bodyPr/>
          <a:lstStyle/>
          <a:p>
            <a:fld id="{86CA5644-82E7-44D5-9C7E-C6F02E5A8399}" type="slidenum">
              <a:rPr lang="es-CO" smtClean="0"/>
              <a:t>‹Nº›</a:t>
            </a:fld>
            <a:endParaRPr lang="es-CO" dirty="0"/>
          </a:p>
        </p:txBody>
      </p:sp>
    </p:spTree>
    <p:extLst>
      <p:ext uri="{BB962C8B-B14F-4D97-AF65-F5344CB8AC3E}">
        <p14:creationId xmlns:p14="http://schemas.microsoft.com/office/powerpoint/2010/main" val="3287746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noProof="0" dirty="0"/>
              <a:t>Insert page title</a:t>
            </a:r>
            <a:endParaRPr lang="en-US" dirty="0"/>
          </a:p>
        </p:txBody>
      </p:sp>
      <p:sp>
        <p:nvSpPr>
          <p:cNvPr id="4" name="Text Placeholder 3"/>
          <p:cNvSpPr>
            <a:spLocks noGrp="1"/>
          </p:cNvSpPr>
          <p:nvPr>
            <p:ph type="body" sz="quarter" idx="10" hasCustomPrompt="1"/>
          </p:nvPr>
        </p:nvSpPr>
        <p:spPr>
          <a:xfrm>
            <a:off x="323916" y="1690687"/>
            <a:ext cx="11542194" cy="4391026"/>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738952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8535B9-EF24-4786-AB84-E9C578517835}"/>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94C4EAB-83F5-4690-A4D8-3832EB84EADC}"/>
              </a:ext>
            </a:extLst>
          </p:cNvPr>
          <p:cNvSpPr>
            <a:spLocks noGrp="1"/>
          </p:cNvSpPr>
          <p:nvPr>
            <p:ph idx="1"/>
          </p:nvPr>
        </p:nvSpPr>
        <p:spPr>
          <a:xfrm>
            <a:off x="838200" y="2129051"/>
            <a:ext cx="10515600" cy="4047912"/>
          </a:xfrm>
        </p:spPr>
        <p:txBody>
          <a:bodyPr>
            <a:normAutofit/>
          </a:bodyPr>
          <a:lstStyle>
            <a:lvl1pPr>
              <a:lnSpc>
                <a:spcPct val="100000"/>
              </a:lnSpc>
              <a:defRPr sz="2800"/>
            </a:lvl1pPr>
            <a:lvl2pPr>
              <a:lnSpc>
                <a:spcPct val="100000"/>
              </a:lnSpc>
              <a:defRPr sz="2400"/>
            </a:lvl2pPr>
            <a:lvl3pPr>
              <a:lnSpc>
                <a:spcPct val="100000"/>
              </a:lnSpc>
              <a:defRPr sz="2000"/>
            </a:lvl3pPr>
            <a:lvl4pPr>
              <a:lnSpc>
                <a:spcPct val="100000"/>
              </a:lnSpc>
              <a:defRPr sz="1800"/>
            </a:lvl4pPr>
            <a:lvl5pPr>
              <a:lnSpc>
                <a:spcPct val="100000"/>
              </a:lnSpc>
              <a:defRPr sz="1800"/>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F6F41DBA-D8F7-4212-A3CE-1DDD86C05747}"/>
              </a:ext>
            </a:extLst>
          </p:cNvPr>
          <p:cNvSpPr>
            <a:spLocks noGrp="1"/>
          </p:cNvSpPr>
          <p:nvPr>
            <p:ph type="dt" sz="half" idx="10"/>
          </p:nvPr>
        </p:nvSpPr>
        <p:spPr/>
        <p:txBody>
          <a:bodyPr/>
          <a:lstStyle/>
          <a:p>
            <a:fld id="{727C8EAE-7C26-4E89-A4D9-AA1828AA366E}" type="datetimeFigureOut">
              <a:rPr lang="es-CO" smtClean="0"/>
              <a:t>19/02/2025</a:t>
            </a:fld>
            <a:endParaRPr lang="es-CO" dirty="0"/>
          </a:p>
        </p:txBody>
      </p:sp>
      <p:sp>
        <p:nvSpPr>
          <p:cNvPr id="5" name="Marcador de pie de página 4">
            <a:extLst>
              <a:ext uri="{FF2B5EF4-FFF2-40B4-BE49-F238E27FC236}">
                <a16:creationId xmlns:a16="http://schemas.microsoft.com/office/drawing/2014/main" id="{FBE0E91D-7660-489B-AA49-A9D772463673}"/>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BC40108F-B532-496B-81C9-1078E48096E5}"/>
              </a:ext>
            </a:extLst>
          </p:cNvPr>
          <p:cNvSpPr>
            <a:spLocks noGrp="1"/>
          </p:cNvSpPr>
          <p:nvPr>
            <p:ph type="sldNum" sz="quarter" idx="12"/>
          </p:nvPr>
        </p:nvSpPr>
        <p:spPr/>
        <p:txBody>
          <a:bodyPr/>
          <a:lstStyle/>
          <a:p>
            <a:fld id="{86CA5644-82E7-44D5-9C7E-C6F02E5A8399}" type="slidenum">
              <a:rPr lang="es-CO" smtClean="0"/>
              <a:t>‹Nº›</a:t>
            </a:fld>
            <a:endParaRPr lang="es-CO" dirty="0"/>
          </a:p>
        </p:txBody>
      </p:sp>
    </p:spTree>
    <p:extLst>
      <p:ext uri="{BB962C8B-B14F-4D97-AF65-F5344CB8AC3E}">
        <p14:creationId xmlns:p14="http://schemas.microsoft.com/office/powerpoint/2010/main" val="2027327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D65E04-992B-4646-B760-21741BD4CB33}"/>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C0C6782B-320C-487B-8C55-5058602C69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288D9913-AFFD-4877-AA85-10A81F1EA2A8}"/>
              </a:ext>
            </a:extLst>
          </p:cNvPr>
          <p:cNvSpPr>
            <a:spLocks noGrp="1"/>
          </p:cNvSpPr>
          <p:nvPr>
            <p:ph type="dt" sz="half" idx="10"/>
          </p:nvPr>
        </p:nvSpPr>
        <p:spPr/>
        <p:txBody>
          <a:bodyPr/>
          <a:lstStyle/>
          <a:p>
            <a:fld id="{727C8EAE-7C26-4E89-A4D9-AA1828AA366E}" type="datetimeFigureOut">
              <a:rPr lang="es-CO" smtClean="0"/>
              <a:t>19/02/2025</a:t>
            </a:fld>
            <a:endParaRPr lang="es-CO" dirty="0"/>
          </a:p>
        </p:txBody>
      </p:sp>
      <p:sp>
        <p:nvSpPr>
          <p:cNvPr id="5" name="Marcador de pie de página 4">
            <a:extLst>
              <a:ext uri="{FF2B5EF4-FFF2-40B4-BE49-F238E27FC236}">
                <a16:creationId xmlns:a16="http://schemas.microsoft.com/office/drawing/2014/main" id="{1510AA3E-4C34-4FCC-8CF3-A06F70843AC3}"/>
              </a:ext>
            </a:extLst>
          </p:cNvPr>
          <p:cNvSpPr>
            <a:spLocks noGrp="1"/>
          </p:cNvSpPr>
          <p:nvPr>
            <p:ph type="ftr" sz="quarter" idx="11"/>
          </p:nvPr>
        </p:nvSpPr>
        <p:spPr/>
        <p:txBody>
          <a:bodyPr/>
          <a:lstStyle/>
          <a:p>
            <a:endParaRPr lang="es-CO" dirty="0"/>
          </a:p>
        </p:txBody>
      </p:sp>
      <p:sp>
        <p:nvSpPr>
          <p:cNvPr id="6" name="Marcador de número de diapositiva 5">
            <a:extLst>
              <a:ext uri="{FF2B5EF4-FFF2-40B4-BE49-F238E27FC236}">
                <a16:creationId xmlns:a16="http://schemas.microsoft.com/office/drawing/2014/main" id="{323D3380-4E8A-4028-982D-505669E785F4}"/>
              </a:ext>
            </a:extLst>
          </p:cNvPr>
          <p:cNvSpPr>
            <a:spLocks noGrp="1"/>
          </p:cNvSpPr>
          <p:nvPr>
            <p:ph type="sldNum" sz="quarter" idx="12"/>
          </p:nvPr>
        </p:nvSpPr>
        <p:spPr/>
        <p:txBody>
          <a:bodyPr/>
          <a:lstStyle/>
          <a:p>
            <a:fld id="{86CA5644-82E7-44D5-9C7E-C6F02E5A8399}" type="slidenum">
              <a:rPr lang="es-CO" smtClean="0"/>
              <a:t>‹Nº›</a:t>
            </a:fld>
            <a:endParaRPr lang="es-CO" dirty="0"/>
          </a:p>
        </p:txBody>
      </p:sp>
    </p:spTree>
    <p:extLst>
      <p:ext uri="{BB962C8B-B14F-4D97-AF65-F5344CB8AC3E}">
        <p14:creationId xmlns:p14="http://schemas.microsoft.com/office/powerpoint/2010/main" val="1839061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47635B-9410-4683-9DA0-57395ADB6F03}"/>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B854C432-C373-4135-9C46-5F3756431ED1}"/>
              </a:ext>
            </a:extLst>
          </p:cNvPr>
          <p:cNvSpPr>
            <a:spLocks noGrp="1"/>
          </p:cNvSpPr>
          <p:nvPr>
            <p:ph sz="half" idx="1"/>
          </p:nvPr>
        </p:nvSpPr>
        <p:spPr>
          <a:xfrm>
            <a:off x="838200" y="1392072"/>
            <a:ext cx="5181600" cy="4784891"/>
          </a:xfrm>
        </p:spPr>
        <p:txBody>
          <a:bodyPr>
            <a:normAutofit/>
          </a:bodyPr>
          <a:lstStyle>
            <a:lvl1pPr>
              <a:lnSpc>
                <a:spcPct val="150000"/>
              </a:lnSpc>
              <a:defRPr sz="24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253C2335-73CF-483B-A257-05BFA825057C}"/>
              </a:ext>
            </a:extLst>
          </p:cNvPr>
          <p:cNvSpPr>
            <a:spLocks noGrp="1"/>
          </p:cNvSpPr>
          <p:nvPr>
            <p:ph sz="half" idx="2"/>
          </p:nvPr>
        </p:nvSpPr>
        <p:spPr>
          <a:xfrm>
            <a:off x="6172200" y="1392072"/>
            <a:ext cx="5181600" cy="478489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A09E056E-6FB7-4828-A36F-C36B2077E8FE}"/>
              </a:ext>
            </a:extLst>
          </p:cNvPr>
          <p:cNvSpPr>
            <a:spLocks noGrp="1"/>
          </p:cNvSpPr>
          <p:nvPr>
            <p:ph type="dt" sz="half" idx="10"/>
          </p:nvPr>
        </p:nvSpPr>
        <p:spPr/>
        <p:txBody>
          <a:bodyPr/>
          <a:lstStyle/>
          <a:p>
            <a:fld id="{727C8EAE-7C26-4E89-A4D9-AA1828AA366E}" type="datetimeFigureOut">
              <a:rPr lang="es-CO" smtClean="0"/>
              <a:t>19/02/2025</a:t>
            </a:fld>
            <a:endParaRPr lang="es-CO" dirty="0"/>
          </a:p>
        </p:txBody>
      </p:sp>
      <p:sp>
        <p:nvSpPr>
          <p:cNvPr id="6" name="Marcador de pie de página 5">
            <a:extLst>
              <a:ext uri="{FF2B5EF4-FFF2-40B4-BE49-F238E27FC236}">
                <a16:creationId xmlns:a16="http://schemas.microsoft.com/office/drawing/2014/main" id="{8393D2D6-5A91-4849-B503-920DB91451AA}"/>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590765D7-6714-40F3-9791-CF8464092F4E}"/>
              </a:ext>
            </a:extLst>
          </p:cNvPr>
          <p:cNvSpPr>
            <a:spLocks noGrp="1"/>
          </p:cNvSpPr>
          <p:nvPr>
            <p:ph type="sldNum" sz="quarter" idx="12"/>
          </p:nvPr>
        </p:nvSpPr>
        <p:spPr/>
        <p:txBody>
          <a:bodyPr/>
          <a:lstStyle/>
          <a:p>
            <a:fld id="{86CA5644-82E7-44D5-9C7E-C6F02E5A8399}" type="slidenum">
              <a:rPr lang="es-CO" smtClean="0"/>
              <a:t>‹Nº›</a:t>
            </a:fld>
            <a:endParaRPr lang="es-CO" dirty="0"/>
          </a:p>
        </p:txBody>
      </p:sp>
    </p:spTree>
    <p:extLst>
      <p:ext uri="{BB962C8B-B14F-4D97-AF65-F5344CB8AC3E}">
        <p14:creationId xmlns:p14="http://schemas.microsoft.com/office/powerpoint/2010/main" val="30850399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FE16B0-0CA6-4C00-B276-744134230880}"/>
              </a:ext>
            </a:extLst>
          </p:cNvPr>
          <p:cNvSpPr>
            <a:spLocks noGrp="1"/>
          </p:cNvSpPr>
          <p:nvPr>
            <p:ph type="title"/>
          </p:nvPr>
        </p:nvSpPr>
        <p:spPr>
          <a:xfrm>
            <a:off x="839788" y="460661"/>
            <a:ext cx="10515600" cy="576571"/>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073F1C88-8804-4197-8898-1BAFBE3701B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58994DA7-56EF-4CEA-B94C-5602ABE1C4B8}"/>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CE4A4C32-DAB4-42C9-9C20-77914EAB03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0D993E83-C36E-466D-B2EF-CD82205A3771}"/>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BCA5709B-BC2F-4CB2-A0D8-CD6F23E6A00B}"/>
              </a:ext>
            </a:extLst>
          </p:cNvPr>
          <p:cNvSpPr>
            <a:spLocks noGrp="1"/>
          </p:cNvSpPr>
          <p:nvPr>
            <p:ph type="dt" sz="half" idx="10"/>
          </p:nvPr>
        </p:nvSpPr>
        <p:spPr/>
        <p:txBody>
          <a:bodyPr/>
          <a:lstStyle/>
          <a:p>
            <a:fld id="{727C8EAE-7C26-4E89-A4D9-AA1828AA366E}" type="datetimeFigureOut">
              <a:rPr lang="es-CO" smtClean="0"/>
              <a:t>19/02/2025</a:t>
            </a:fld>
            <a:endParaRPr lang="es-CO" dirty="0"/>
          </a:p>
        </p:txBody>
      </p:sp>
      <p:sp>
        <p:nvSpPr>
          <p:cNvPr id="8" name="Marcador de pie de página 7">
            <a:extLst>
              <a:ext uri="{FF2B5EF4-FFF2-40B4-BE49-F238E27FC236}">
                <a16:creationId xmlns:a16="http://schemas.microsoft.com/office/drawing/2014/main" id="{65A2A163-5ACC-4274-BE4C-EEC9BC0886AE}"/>
              </a:ext>
            </a:extLst>
          </p:cNvPr>
          <p:cNvSpPr>
            <a:spLocks noGrp="1"/>
          </p:cNvSpPr>
          <p:nvPr>
            <p:ph type="ftr" sz="quarter" idx="11"/>
          </p:nvPr>
        </p:nvSpPr>
        <p:spPr/>
        <p:txBody>
          <a:bodyPr/>
          <a:lstStyle/>
          <a:p>
            <a:endParaRPr lang="es-CO" dirty="0"/>
          </a:p>
        </p:txBody>
      </p:sp>
      <p:sp>
        <p:nvSpPr>
          <p:cNvPr id="9" name="Marcador de número de diapositiva 8">
            <a:extLst>
              <a:ext uri="{FF2B5EF4-FFF2-40B4-BE49-F238E27FC236}">
                <a16:creationId xmlns:a16="http://schemas.microsoft.com/office/drawing/2014/main" id="{65BABF10-C42A-4885-9F57-84F20907BEB2}"/>
              </a:ext>
            </a:extLst>
          </p:cNvPr>
          <p:cNvSpPr>
            <a:spLocks noGrp="1"/>
          </p:cNvSpPr>
          <p:nvPr>
            <p:ph type="sldNum" sz="quarter" idx="12"/>
          </p:nvPr>
        </p:nvSpPr>
        <p:spPr/>
        <p:txBody>
          <a:bodyPr/>
          <a:lstStyle/>
          <a:p>
            <a:fld id="{86CA5644-82E7-44D5-9C7E-C6F02E5A8399}" type="slidenum">
              <a:rPr lang="es-CO" smtClean="0"/>
              <a:t>‹Nº›</a:t>
            </a:fld>
            <a:endParaRPr lang="es-CO" dirty="0"/>
          </a:p>
        </p:txBody>
      </p:sp>
    </p:spTree>
    <p:extLst>
      <p:ext uri="{BB962C8B-B14F-4D97-AF65-F5344CB8AC3E}">
        <p14:creationId xmlns:p14="http://schemas.microsoft.com/office/powerpoint/2010/main" val="54619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FE1A1C-9895-4DC9-8CEB-719D3C59C984}"/>
              </a:ext>
            </a:extLst>
          </p:cNvPr>
          <p:cNvSpPr>
            <a:spLocks noGrp="1"/>
          </p:cNvSpPr>
          <p:nvPr>
            <p:ph type="title"/>
          </p:nvPr>
        </p:nvSpPr>
        <p:spPr>
          <a:xfrm>
            <a:off x="333233" y="177920"/>
            <a:ext cx="10515600" cy="480131"/>
          </a:xfrm>
        </p:spPr>
        <p:txBody>
          <a:bodyPr/>
          <a:lstStyle>
            <a:lvl1pPr>
              <a:defRPr sz="2800"/>
            </a:lvl1p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232F6D8A-DA3C-4910-AB20-8DAC6249194D}"/>
              </a:ext>
            </a:extLst>
          </p:cNvPr>
          <p:cNvSpPr>
            <a:spLocks noGrp="1"/>
          </p:cNvSpPr>
          <p:nvPr>
            <p:ph type="dt" sz="half" idx="10"/>
          </p:nvPr>
        </p:nvSpPr>
        <p:spPr/>
        <p:txBody>
          <a:bodyPr/>
          <a:lstStyle/>
          <a:p>
            <a:fld id="{727C8EAE-7C26-4E89-A4D9-AA1828AA366E}" type="datetimeFigureOut">
              <a:rPr lang="es-CO" smtClean="0"/>
              <a:t>19/02/2025</a:t>
            </a:fld>
            <a:endParaRPr lang="es-CO" dirty="0"/>
          </a:p>
        </p:txBody>
      </p:sp>
      <p:sp>
        <p:nvSpPr>
          <p:cNvPr id="4" name="Marcador de pie de página 3">
            <a:extLst>
              <a:ext uri="{FF2B5EF4-FFF2-40B4-BE49-F238E27FC236}">
                <a16:creationId xmlns:a16="http://schemas.microsoft.com/office/drawing/2014/main" id="{D2BDCAAD-0ED3-4587-8361-8C35DF40D553}"/>
              </a:ext>
            </a:extLst>
          </p:cNvPr>
          <p:cNvSpPr>
            <a:spLocks noGrp="1"/>
          </p:cNvSpPr>
          <p:nvPr>
            <p:ph type="ftr" sz="quarter" idx="11"/>
          </p:nvPr>
        </p:nvSpPr>
        <p:spPr/>
        <p:txBody>
          <a:bodyPr/>
          <a:lstStyle/>
          <a:p>
            <a:endParaRPr lang="es-CO" dirty="0"/>
          </a:p>
        </p:txBody>
      </p:sp>
      <p:sp>
        <p:nvSpPr>
          <p:cNvPr id="5" name="Marcador de número de diapositiva 4">
            <a:extLst>
              <a:ext uri="{FF2B5EF4-FFF2-40B4-BE49-F238E27FC236}">
                <a16:creationId xmlns:a16="http://schemas.microsoft.com/office/drawing/2014/main" id="{2E2519C6-CDD0-4E47-A598-F01EB63DA462}"/>
              </a:ext>
            </a:extLst>
          </p:cNvPr>
          <p:cNvSpPr>
            <a:spLocks noGrp="1"/>
          </p:cNvSpPr>
          <p:nvPr>
            <p:ph type="sldNum" sz="quarter" idx="12"/>
          </p:nvPr>
        </p:nvSpPr>
        <p:spPr/>
        <p:txBody>
          <a:bodyPr/>
          <a:lstStyle/>
          <a:p>
            <a:fld id="{86CA5644-82E7-44D5-9C7E-C6F02E5A8399}" type="slidenum">
              <a:rPr lang="es-CO" smtClean="0"/>
              <a:t>‹Nº›</a:t>
            </a:fld>
            <a:endParaRPr lang="es-CO" dirty="0"/>
          </a:p>
        </p:txBody>
      </p:sp>
    </p:spTree>
    <p:extLst>
      <p:ext uri="{BB962C8B-B14F-4D97-AF65-F5344CB8AC3E}">
        <p14:creationId xmlns:p14="http://schemas.microsoft.com/office/powerpoint/2010/main" val="269064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67606EA-7D43-44C6-8DB9-CDBCBDA24583}"/>
              </a:ext>
            </a:extLst>
          </p:cNvPr>
          <p:cNvSpPr>
            <a:spLocks noGrp="1"/>
          </p:cNvSpPr>
          <p:nvPr>
            <p:ph type="dt" sz="half" idx="10"/>
          </p:nvPr>
        </p:nvSpPr>
        <p:spPr/>
        <p:txBody>
          <a:bodyPr/>
          <a:lstStyle/>
          <a:p>
            <a:fld id="{727C8EAE-7C26-4E89-A4D9-AA1828AA366E}" type="datetimeFigureOut">
              <a:rPr lang="es-CO" smtClean="0"/>
              <a:t>19/02/2025</a:t>
            </a:fld>
            <a:endParaRPr lang="es-CO" dirty="0"/>
          </a:p>
        </p:txBody>
      </p:sp>
      <p:sp>
        <p:nvSpPr>
          <p:cNvPr id="3" name="Marcador de pie de página 2">
            <a:extLst>
              <a:ext uri="{FF2B5EF4-FFF2-40B4-BE49-F238E27FC236}">
                <a16:creationId xmlns:a16="http://schemas.microsoft.com/office/drawing/2014/main" id="{749FA8F3-9063-4E64-89A3-D3E2E2315EA7}"/>
              </a:ext>
            </a:extLst>
          </p:cNvPr>
          <p:cNvSpPr>
            <a:spLocks noGrp="1"/>
          </p:cNvSpPr>
          <p:nvPr>
            <p:ph type="ftr" sz="quarter" idx="11"/>
          </p:nvPr>
        </p:nvSpPr>
        <p:spPr/>
        <p:txBody>
          <a:bodyPr/>
          <a:lstStyle/>
          <a:p>
            <a:endParaRPr lang="es-CO" dirty="0"/>
          </a:p>
        </p:txBody>
      </p:sp>
      <p:sp>
        <p:nvSpPr>
          <p:cNvPr id="4" name="Marcador de número de diapositiva 3">
            <a:extLst>
              <a:ext uri="{FF2B5EF4-FFF2-40B4-BE49-F238E27FC236}">
                <a16:creationId xmlns:a16="http://schemas.microsoft.com/office/drawing/2014/main" id="{76A73A49-AD7B-4328-BC0B-FA23A42AA445}"/>
              </a:ext>
            </a:extLst>
          </p:cNvPr>
          <p:cNvSpPr>
            <a:spLocks noGrp="1"/>
          </p:cNvSpPr>
          <p:nvPr>
            <p:ph type="sldNum" sz="quarter" idx="12"/>
          </p:nvPr>
        </p:nvSpPr>
        <p:spPr/>
        <p:txBody>
          <a:bodyPr/>
          <a:lstStyle/>
          <a:p>
            <a:fld id="{86CA5644-82E7-44D5-9C7E-C6F02E5A8399}" type="slidenum">
              <a:rPr lang="es-CO" smtClean="0"/>
              <a:t>‹Nº›</a:t>
            </a:fld>
            <a:endParaRPr lang="es-CO" dirty="0"/>
          </a:p>
        </p:txBody>
      </p:sp>
    </p:spTree>
    <p:extLst>
      <p:ext uri="{BB962C8B-B14F-4D97-AF65-F5344CB8AC3E}">
        <p14:creationId xmlns:p14="http://schemas.microsoft.com/office/powerpoint/2010/main" val="3866753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FB6140-4E09-4A99-8FA2-0E24119CD930}"/>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039470E3-B872-453B-8FDA-5F75373DC1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FD9644E6-0A7B-4A21-B107-597B41AA30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F79FBD0B-14A3-438D-9548-DBEFBB2B2DF6}"/>
              </a:ext>
            </a:extLst>
          </p:cNvPr>
          <p:cNvSpPr>
            <a:spLocks noGrp="1"/>
          </p:cNvSpPr>
          <p:nvPr>
            <p:ph type="dt" sz="half" idx="10"/>
          </p:nvPr>
        </p:nvSpPr>
        <p:spPr/>
        <p:txBody>
          <a:bodyPr/>
          <a:lstStyle/>
          <a:p>
            <a:fld id="{727C8EAE-7C26-4E89-A4D9-AA1828AA366E}" type="datetimeFigureOut">
              <a:rPr lang="es-CO" smtClean="0"/>
              <a:t>19/02/2025</a:t>
            </a:fld>
            <a:endParaRPr lang="es-CO" dirty="0"/>
          </a:p>
        </p:txBody>
      </p:sp>
      <p:sp>
        <p:nvSpPr>
          <p:cNvPr id="6" name="Marcador de pie de página 5">
            <a:extLst>
              <a:ext uri="{FF2B5EF4-FFF2-40B4-BE49-F238E27FC236}">
                <a16:creationId xmlns:a16="http://schemas.microsoft.com/office/drawing/2014/main" id="{B62EF232-D501-4C18-9611-93188E7A1335}"/>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A48390D5-82EF-4893-828F-A922393B796F}"/>
              </a:ext>
            </a:extLst>
          </p:cNvPr>
          <p:cNvSpPr>
            <a:spLocks noGrp="1"/>
          </p:cNvSpPr>
          <p:nvPr>
            <p:ph type="sldNum" sz="quarter" idx="12"/>
          </p:nvPr>
        </p:nvSpPr>
        <p:spPr/>
        <p:txBody>
          <a:bodyPr/>
          <a:lstStyle/>
          <a:p>
            <a:fld id="{86CA5644-82E7-44D5-9C7E-C6F02E5A8399}" type="slidenum">
              <a:rPr lang="es-CO" smtClean="0"/>
              <a:t>‹Nº›</a:t>
            </a:fld>
            <a:endParaRPr lang="es-CO" dirty="0"/>
          </a:p>
        </p:txBody>
      </p:sp>
    </p:spTree>
    <p:extLst>
      <p:ext uri="{BB962C8B-B14F-4D97-AF65-F5344CB8AC3E}">
        <p14:creationId xmlns:p14="http://schemas.microsoft.com/office/powerpoint/2010/main" val="24201429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572DD-50E7-4827-A369-C42DD097CF9E}"/>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908C0470-34AE-4F12-BB50-26B4119090D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dirty="0"/>
              <a:t>Haga clic en el icono para agregar una imagen</a:t>
            </a:r>
            <a:endParaRPr lang="es-MX" dirty="0"/>
          </a:p>
        </p:txBody>
      </p:sp>
      <p:sp>
        <p:nvSpPr>
          <p:cNvPr id="4" name="Marcador de texto 3">
            <a:extLst>
              <a:ext uri="{FF2B5EF4-FFF2-40B4-BE49-F238E27FC236}">
                <a16:creationId xmlns:a16="http://schemas.microsoft.com/office/drawing/2014/main" id="{D7F75FA2-97E5-4B0C-A623-F2558B56FE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D8B259E-7DC6-431C-B164-2023D2A8F4DE}"/>
              </a:ext>
            </a:extLst>
          </p:cNvPr>
          <p:cNvSpPr>
            <a:spLocks noGrp="1"/>
          </p:cNvSpPr>
          <p:nvPr>
            <p:ph type="dt" sz="half" idx="10"/>
          </p:nvPr>
        </p:nvSpPr>
        <p:spPr/>
        <p:txBody>
          <a:bodyPr/>
          <a:lstStyle/>
          <a:p>
            <a:fld id="{727C8EAE-7C26-4E89-A4D9-AA1828AA366E}" type="datetimeFigureOut">
              <a:rPr lang="es-CO" smtClean="0"/>
              <a:t>19/02/2025</a:t>
            </a:fld>
            <a:endParaRPr lang="es-CO" dirty="0"/>
          </a:p>
        </p:txBody>
      </p:sp>
      <p:sp>
        <p:nvSpPr>
          <p:cNvPr id="6" name="Marcador de pie de página 5">
            <a:extLst>
              <a:ext uri="{FF2B5EF4-FFF2-40B4-BE49-F238E27FC236}">
                <a16:creationId xmlns:a16="http://schemas.microsoft.com/office/drawing/2014/main" id="{2A307090-85FA-42C1-B5BD-A704AF21026D}"/>
              </a:ext>
            </a:extLst>
          </p:cNvPr>
          <p:cNvSpPr>
            <a:spLocks noGrp="1"/>
          </p:cNvSpPr>
          <p:nvPr>
            <p:ph type="ftr" sz="quarter" idx="11"/>
          </p:nvPr>
        </p:nvSpPr>
        <p:spPr/>
        <p:txBody>
          <a:bodyPr/>
          <a:lstStyle/>
          <a:p>
            <a:endParaRPr lang="es-CO" dirty="0"/>
          </a:p>
        </p:txBody>
      </p:sp>
      <p:sp>
        <p:nvSpPr>
          <p:cNvPr id="7" name="Marcador de número de diapositiva 6">
            <a:extLst>
              <a:ext uri="{FF2B5EF4-FFF2-40B4-BE49-F238E27FC236}">
                <a16:creationId xmlns:a16="http://schemas.microsoft.com/office/drawing/2014/main" id="{0C07B53D-95B0-4446-995A-A2C66E8C1208}"/>
              </a:ext>
            </a:extLst>
          </p:cNvPr>
          <p:cNvSpPr>
            <a:spLocks noGrp="1"/>
          </p:cNvSpPr>
          <p:nvPr>
            <p:ph type="sldNum" sz="quarter" idx="12"/>
          </p:nvPr>
        </p:nvSpPr>
        <p:spPr/>
        <p:txBody>
          <a:bodyPr/>
          <a:lstStyle/>
          <a:p>
            <a:fld id="{86CA5644-82E7-44D5-9C7E-C6F02E5A8399}" type="slidenum">
              <a:rPr lang="es-CO" smtClean="0"/>
              <a:t>‹Nº›</a:t>
            </a:fld>
            <a:endParaRPr lang="es-CO" dirty="0"/>
          </a:p>
        </p:txBody>
      </p:sp>
    </p:spTree>
    <p:extLst>
      <p:ext uri="{BB962C8B-B14F-4D97-AF65-F5344CB8AC3E}">
        <p14:creationId xmlns:p14="http://schemas.microsoft.com/office/powerpoint/2010/main" val="3592691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95F2175-9691-4C8C-A5FA-CEB312FB7529}"/>
              </a:ext>
            </a:extLst>
          </p:cNvPr>
          <p:cNvSpPr>
            <a:spLocks noGrp="1"/>
          </p:cNvSpPr>
          <p:nvPr>
            <p:ph type="title"/>
          </p:nvPr>
        </p:nvSpPr>
        <p:spPr>
          <a:xfrm>
            <a:off x="333233" y="145506"/>
            <a:ext cx="10515600" cy="535531"/>
          </a:xfrm>
          <a:prstGeom prst="rect">
            <a:avLst/>
          </a:prstGeom>
          <a:noFill/>
        </p:spPr>
        <p:txBody>
          <a:bodyPr vert="horz" wrap="square" lIns="91440" tIns="45720" rIns="91440" bIns="45720" rtlCol="0" anchor="ctr">
            <a:spAutoFit/>
          </a:bodyPr>
          <a:lstStyle/>
          <a:p>
            <a:pPr marL="0" lvl="0"/>
            <a:r>
              <a:rPr lang="es-ES" dirty="0"/>
              <a:t>Haga clic para modificar el estilo de título del patrón</a:t>
            </a:r>
            <a:endParaRPr lang="es-MX" dirty="0"/>
          </a:p>
        </p:txBody>
      </p:sp>
      <p:sp>
        <p:nvSpPr>
          <p:cNvPr id="3" name="Marcador de texto 2">
            <a:extLst>
              <a:ext uri="{FF2B5EF4-FFF2-40B4-BE49-F238E27FC236}">
                <a16:creationId xmlns:a16="http://schemas.microsoft.com/office/drawing/2014/main" id="{9914B7C4-9060-432E-86BE-9BC052E35DB1}"/>
              </a:ext>
            </a:extLst>
          </p:cNvPr>
          <p:cNvSpPr>
            <a:spLocks noGrp="1"/>
          </p:cNvSpPr>
          <p:nvPr>
            <p:ph type="body" idx="1"/>
          </p:nvPr>
        </p:nvSpPr>
        <p:spPr>
          <a:xfrm>
            <a:off x="838200" y="1433015"/>
            <a:ext cx="10515600" cy="4743948"/>
          </a:xfrm>
          <a:prstGeom prst="rect">
            <a:avLst/>
          </a:prstGeom>
        </p:spPr>
        <p:txBody>
          <a:bodyPr vert="horz" lIns="91440" tIns="45720" rIns="91440" bIns="45720" rtlCol="0">
            <a:normAutofit/>
          </a:body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MX" dirty="0"/>
          </a:p>
        </p:txBody>
      </p:sp>
      <p:sp>
        <p:nvSpPr>
          <p:cNvPr id="4" name="Marcador de fecha 3">
            <a:extLst>
              <a:ext uri="{FF2B5EF4-FFF2-40B4-BE49-F238E27FC236}">
                <a16:creationId xmlns:a16="http://schemas.microsoft.com/office/drawing/2014/main" id="{B5E63C00-3BD6-42C9-9B2D-385B6B34F9D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C8EAE-7C26-4E89-A4D9-AA1828AA366E}" type="datetimeFigureOut">
              <a:rPr lang="es-CO" smtClean="0"/>
              <a:t>19/02/2025</a:t>
            </a:fld>
            <a:endParaRPr lang="es-CO" dirty="0"/>
          </a:p>
        </p:txBody>
      </p:sp>
      <p:sp>
        <p:nvSpPr>
          <p:cNvPr id="5" name="Marcador de pie de página 4">
            <a:extLst>
              <a:ext uri="{FF2B5EF4-FFF2-40B4-BE49-F238E27FC236}">
                <a16:creationId xmlns:a16="http://schemas.microsoft.com/office/drawing/2014/main" id="{85DE5A6B-CDD9-4416-8B12-B3AD9294102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Marcador de número de diapositiva 5">
            <a:extLst>
              <a:ext uri="{FF2B5EF4-FFF2-40B4-BE49-F238E27FC236}">
                <a16:creationId xmlns:a16="http://schemas.microsoft.com/office/drawing/2014/main" id="{63F5560B-99A1-42E9-AB47-A39D35AB6E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CA5644-82E7-44D5-9C7E-C6F02E5A8399}" type="slidenum">
              <a:rPr lang="es-CO" smtClean="0"/>
              <a:t>‹Nº›</a:t>
            </a:fld>
            <a:endParaRPr lang="es-CO" dirty="0"/>
          </a:p>
        </p:txBody>
      </p:sp>
    </p:spTree>
    <p:extLst>
      <p:ext uri="{BB962C8B-B14F-4D97-AF65-F5344CB8AC3E}">
        <p14:creationId xmlns:p14="http://schemas.microsoft.com/office/powerpoint/2010/main" val="5715585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lang="es-MX" sz="3200" b="1" kern="1200">
          <a:solidFill>
            <a:srgbClr val="006630"/>
          </a:solidFill>
          <a:latin typeface="Arial" panose="020B0604020202020204" pitchFamily="34" charset="0"/>
          <a:ea typeface="+mn-ea"/>
          <a:cs typeface="+mn-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hyperlink" Target="https://open.sap.com/courses/btp1" TargetMode="External"/><Relationship Id="rId2" Type="http://schemas.openxmlformats.org/officeDocument/2006/relationships/hyperlink" Target="https://open.hpi.de/courses/bpm2013" TargetMode="Externa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9A1F53-3EB3-4632-0719-607F0A15C1C4}"/>
              </a:ext>
            </a:extLst>
          </p:cNvPr>
          <p:cNvSpPr>
            <a:spLocks noGrp="1"/>
          </p:cNvSpPr>
          <p:nvPr>
            <p:ph type="ctrTitle"/>
          </p:nvPr>
        </p:nvSpPr>
        <p:spPr>
          <a:xfrm>
            <a:off x="6096000" y="4480990"/>
            <a:ext cx="5813195" cy="1089529"/>
          </a:xfrm>
        </p:spPr>
        <p:txBody>
          <a:bodyPr/>
          <a:lstStyle/>
          <a:p>
            <a:pPr algn="r"/>
            <a:r>
              <a:rPr lang="es-VE" dirty="0">
                <a:solidFill>
                  <a:schemeClr val="bg1"/>
                </a:solidFill>
              </a:rPr>
              <a:t>SAP Business </a:t>
            </a:r>
            <a:r>
              <a:rPr lang="es-VE" dirty="0" err="1">
                <a:solidFill>
                  <a:schemeClr val="bg1"/>
                </a:solidFill>
              </a:rPr>
              <a:t>Technology</a:t>
            </a:r>
            <a:r>
              <a:rPr lang="es-VE" dirty="0">
                <a:solidFill>
                  <a:schemeClr val="bg1"/>
                </a:solidFill>
              </a:rPr>
              <a:t> </a:t>
            </a:r>
            <a:r>
              <a:rPr lang="es-VE" dirty="0" err="1">
                <a:solidFill>
                  <a:schemeClr val="bg1"/>
                </a:solidFill>
              </a:rPr>
              <a:t>Platform</a:t>
            </a:r>
            <a:endParaRPr lang="es-VE" dirty="0">
              <a:solidFill>
                <a:schemeClr val="bg1"/>
              </a:solidFill>
            </a:endParaRPr>
          </a:p>
        </p:txBody>
      </p:sp>
      <p:pic>
        <p:nvPicPr>
          <p:cNvPr id="9" name="Picture 8">
            <a:extLst>
              <a:ext uri="{FF2B5EF4-FFF2-40B4-BE49-F238E27FC236}">
                <a16:creationId xmlns:a16="http://schemas.microsoft.com/office/drawing/2014/main" id="{EFC3804C-C5C1-409D-BF6C-6F684B08B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2456" y="176749"/>
            <a:ext cx="2028762" cy="930844"/>
          </a:xfrm>
          <a:prstGeom prst="rect">
            <a:avLst/>
          </a:prstGeom>
        </p:spPr>
      </p:pic>
      <p:pic>
        <p:nvPicPr>
          <p:cNvPr id="4" name="Picture 3">
            <a:extLst>
              <a:ext uri="{FF2B5EF4-FFF2-40B4-BE49-F238E27FC236}">
                <a16:creationId xmlns:a16="http://schemas.microsoft.com/office/drawing/2014/main" id="{5FCA7848-FA06-481D-961F-906005F1A6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2006" y="2094726"/>
            <a:ext cx="3840126" cy="3840126"/>
          </a:xfrm>
          <a:prstGeom prst="rect">
            <a:avLst/>
          </a:prstGeom>
        </p:spPr>
      </p:pic>
      <p:sp>
        <p:nvSpPr>
          <p:cNvPr id="5" name="Título 1">
            <a:extLst>
              <a:ext uri="{FF2B5EF4-FFF2-40B4-BE49-F238E27FC236}">
                <a16:creationId xmlns:a16="http://schemas.microsoft.com/office/drawing/2014/main" id="{BB43CB20-BDAC-4AF8-892D-B340C2D469E6}"/>
              </a:ext>
            </a:extLst>
          </p:cNvPr>
          <p:cNvSpPr txBox="1">
            <a:spLocks/>
          </p:cNvSpPr>
          <p:nvPr/>
        </p:nvSpPr>
        <p:spPr>
          <a:xfrm>
            <a:off x="6096000" y="5805355"/>
            <a:ext cx="5813195" cy="4801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lang="es-MX" sz="3600" b="1" kern="1200">
                <a:solidFill>
                  <a:srgbClr val="006630"/>
                </a:solidFill>
                <a:latin typeface="Arial" panose="020B0604020202020204" pitchFamily="34" charset="0"/>
                <a:ea typeface="+mn-ea"/>
                <a:cs typeface="+mn-cs"/>
              </a:defRPr>
            </a:lvl1pPr>
          </a:lstStyle>
          <a:p>
            <a:pPr algn="r"/>
            <a:r>
              <a:rPr lang="es-VE" sz="2800" dirty="0" err="1">
                <a:solidFill>
                  <a:srgbClr val="FFFF00"/>
                </a:solidFill>
              </a:rPr>
              <a:t>On</a:t>
            </a:r>
            <a:r>
              <a:rPr lang="es-VE" sz="2800" dirty="0">
                <a:solidFill>
                  <a:srgbClr val="FFFF00"/>
                </a:solidFill>
              </a:rPr>
              <a:t> </a:t>
            </a:r>
            <a:r>
              <a:rPr lang="es-VE" sz="2800" dirty="0" err="1">
                <a:solidFill>
                  <a:srgbClr val="FFFF00"/>
                </a:solidFill>
              </a:rPr>
              <a:t>Boarding</a:t>
            </a:r>
            <a:r>
              <a:rPr lang="es-VE" sz="2800">
                <a:solidFill>
                  <a:srgbClr val="FFFF00"/>
                </a:solidFill>
              </a:rPr>
              <a:t> 2025</a:t>
            </a:r>
            <a:endParaRPr lang="es-VE" sz="2800" dirty="0">
              <a:solidFill>
                <a:srgbClr val="FFFF00"/>
              </a:solidFill>
            </a:endParaRPr>
          </a:p>
        </p:txBody>
      </p:sp>
      <p:pic>
        <p:nvPicPr>
          <p:cNvPr id="6" name="Picture 5">
            <a:extLst>
              <a:ext uri="{FF2B5EF4-FFF2-40B4-BE49-F238E27FC236}">
                <a16:creationId xmlns:a16="http://schemas.microsoft.com/office/drawing/2014/main" id="{E9974711-F1FC-4F20-B13B-7A31EC977B2A}"/>
              </a:ext>
            </a:extLst>
          </p:cNvPr>
          <p:cNvPicPr>
            <a:picLocks noChangeAspect="1"/>
          </p:cNvPicPr>
          <p:nvPr/>
        </p:nvPicPr>
        <p:blipFill>
          <a:blip r:embed="rId4"/>
          <a:stretch>
            <a:fillRect/>
          </a:stretch>
        </p:blipFill>
        <p:spPr>
          <a:xfrm>
            <a:off x="759624" y="4014789"/>
            <a:ext cx="1114425" cy="1200150"/>
          </a:xfrm>
          <a:prstGeom prst="rect">
            <a:avLst/>
          </a:prstGeom>
        </p:spPr>
      </p:pic>
    </p:spTree>
    <p:extLst>
      <p:ext uri="{BB962C8B-B14F-4D97-AF65-F5344CB8AC3E}">
        <p14:creationId xmlns:p14="http://schemas.microsoft.com/office/powerpoint/2010/main" val="1197226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Componentes claves</a:t>
            </a:r>
          </a:p>
        </p:txBody>
      </p:sp>
      <p:graphicFrame>
        <p:nvGraphicFramePr>
          <p:cNvPr id="6" name="Content Placeholder 5">
            <a:extLst>
              <a:ext uri="{FF2B5EF4-FFF2-40B4-BE49-F238E27FC236}">
                <a16:creationId xmlns:a16="http://schemas.microsoft.com/office/drawing/2014/main" id="{5361EAC2-6124-48F3-8B83-1333494F38C6}"/>
              </a:ext>
            </a:extLst>
          </p:cNvPr>
          <p:cNvGraphicFramePr>
            <a:graphicFrameLocks noGrp="1"/>
          </p:cNvGraphicFramePr>
          <p:nvPr>
            <p:ph idx="1"/>
            <p:extLst>
              <p:ext uri="{D42A27DB-BD31-4B8C-83A1-F6EECF244321}">
                <p14:modId xmlns:p14="http://schemas.microsoft.com/office/powerpoint/2010/main" val="552550463"/>
              </p:ext>
            </p:extLst>
          </p:nvPr>
        </p:nvGraphicFramePr>
        <p:xfrm>
          <a:off x="271882" y="1300899"/>
          <a:ext cx="11648235" cy="4998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32974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Ejemplos de soluciones</a:t>
            </a:r>
          </a:p>
        </p:txBody>
      </p:sp>
      <p:sp>
        <p:nvSpPr>
          <p:cNvPr id="4" name="Marcador de contenido 2">
            <a:extLst>
              <a:ext uri="{FF2B5EF4-FFF2-40B4-BE49-F238E27FC236}">
                <a16:creationId xmlns:a16="http://schemas.microsoft.com/office/drawing/2014/main" id="{A80BD166-7E19-47A4-9511-A90BFCFDC796}"/>
              </a:ext>
            </a:extLst>
          </p:cNvPr>
          <p:cNvSpPr>
            <a:spLocks noGrp="1"/>
          </p:cNvSpPr>
          <p:nvPr>
            <p:ph idx="1"/>
          </p:nvPr>
        </p:nvSpPr>
        <p:spPr>
          <a:xfrm>
            <a:off x="838200" y="1346479"/>
            <a:ext cx="10515600" cy="4830484"/>
          </a:xfrm>
        </p:spPr>
        <p:txBody>
          <a:bodyPr>
            <a:normAutofit/>
          </a:bodyPr>
          <a:lstStyle/>
          <a:p>
            <a:pPr marL="0" indent="0">
              <a:buNone/>
            </a:pPr>
            <a:r>
              <a:rPr lang="es-ES" sz="2000" dirty="0"/>
              <a:t>La plataforma combina capacidades de integración, análisis de datos, desarrollo de aplicaciones y más, facilitando la creación de soluciones a medida que optimizan los procesos empresariales y mejoran la eficiencia.</a:t>
            </a:r>
          </a:p>
          <a:p>
            <a:pPr marL="0" indent="0">
              <a:buNone/>
            </a:pPr>
            <a:endParaRPr lang="es-ES" sz="2000" dirty="0"/>
          </a:p>
          <a:p>
            <a:pPr marL="0" indent="0">
              <a:buNone/>
            </a:pPr>
            <a:r>
              <a:rPr lang="es-ES" sz="2000" dirty="0"/>
              <a:t>A continuación, se muestran una serie de ejemplos de soluciones implementadas en SAP BTP. Estos casos ilustran cómo la plataforma puede ser utilizada para abordar diversos problemas y necesidades empresariales, mostrando la versatilidad y el impacto positivo que SAP BTP puede tener en diferentes contextos.</a:t>
            </a:r>
          </a:p>
          <a:p>
            <a:pPr marL="0" indent="0">
              <a:buNone/>
            </a:pPr>
            <a:endParaRPr lang="es-ES" sz="2000" dirty="0"/>
          </a:p>
          <a:p>
            <a:pPr marL="0" indent="0">
              <a:buNone/>
            </a:pPr>
            <a:endParaRPr lang="es-ES" sz="2000" dirty="0"/>
          </a:p>
        </p:txBody>
      </p:sp>
    </p:spTree>
    <p:extLst>
      <p:ext uri="{BB962C8B-B14F-4D97-AF65-F5344CB8AC3E}">
        <p14:creationId xmlns:p14="http://schemas.microsoft.com/office/powerpoint/2010/main" val="1907873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Ejemplos – Portal de facturas</a:t>
            </a:r>
          </a:p>
        </p:txBody>
      </p:sp>
      <p:sp>
        <p:nvSpPr>
          <p:cNvPr id="4" name="Marcador de contenido 2">
            <a:extLst>
              <a:ext uri="{FF2B5EF4-FFF2-40B4-BE49-F238E27FC236}">
                <a16:creationId xmlns:a16="http://schemas.microsoft.com/office/drawing/2014/main" id="{A80BD166-7E19-47A4-9511-A90BFCFDC796}"/>
              </a:ext>
            </a:extLst>
          </p:cNvPr>
          <p:cNvSpPr>
            <a:spLocks noGrp="1"/>
          </p:cNvSpPr>
          <p:nvPr>
            <p:ph idx="1"/>
          </p:nvPr>
        </p:nvSpPr>
        <p:spPr>
          <a:xfrm>
            <a:off x="838200" y="1346479"/>
            <a:ext cx="10515600" cy="4830484"/>
          </a:xfrm>
        </p:spPr>
        <p:txBody>
          <a:bodyPr>
            <a:normAutofit/>
          </a:bodyPr>
          <a:lstStyle/>
          <a:p>
            <a:pPr marL="0" indent="0">
              <a:buNone/>
            </a:pPr>
            <a:r>
              <a:rPr lang="es-ES" sz="2000" dirty="0"/>
              <a:t>Este ejemplo ilustra cómo SAP BTP puede ser utilizado para desarrollar una solución integrada que optimiza el proceso de gestión de facturas, mejora la eficiencia general y proporciona una visibilidad completa a lo largo del ciclo de facturación.</a:t>
            </a:r>
          </a:p>
          <a:p>
            <a:pPr marL="0" indent="0">
              <a:buNone/>
            </a:pPr>
            <a:endParaRPr lang="es-ES" sz="2000" dirty="0"/>
          </a:p>
          <a:p>
            <a:pPr marL="0" indent="0">
              <a:buNone/>
            </a:pPr>
            <a:r>
              <a:rPr lang="es-ES" sz="2000" dirty="0"/>
              <a:t>El portal de facturas integra todos los datos necesarios para gestionar los documentos relacionados, ofreciendo una vista centralizada y coherente de todas las facturas, complementos de pago, y notas de crédito, tanto pendientes como pagadas y procesadas. Esta integración permite una gestión más eficaz y una supervisión clara de cada etapa del proceso financiero.</a:t>
            </a:r>
          </a:p>
          <a:p>
            <a:pPr marL="0" indent="0">
              <a:buNone/>
            </a:pPr>
            <a:endParaRPr lang="es-ES" sz="2000" dirty="0"/>
          </a:p>
        </p:txBody>
      </p:sp>
    </p:spTree>
    <p:extLst>
      <p:ext uri="{BB962C8B-B14F-4D97-AF65-F5344CB8AC3E}">
        <p14:creationId xmlns:p14="http://schemas.microsoft.com/office/powerpoint/2010/main" val="3524449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Ejemplos – Portal de facturas</a:t>
            </a:r>
          </a:p>
        </p:txBody>
      </p:sp>
      <p:sp>
        <p:nvSpPr>
          <p:cNvPr id="4" name="Marcador de contenido 2">
            <a:extLst>
              <a:ext uri="{FF2B5EF4-FFF2-40B4-BE49-F238E27FC236}">
                <a16:creationId xmlns:a16="http://schemas.microsoft.com/office/drawing/2014/main" id="{A80BD166-7E19-47A4-9511-A90BFCFDC796}"/>
              </a:ext>
            </a:extLst>
          </p:cNvPr>
          <p:cNvSpPr>
            <a:spLocks noGrp="1"/>
          </p:cNvSpPr>
          <p:nvPr>
            <p:ph idx="1"/>
          </p:nvPr>
        </p:nvSpPr>
        <p:spPr>
          <a:xfrm>
            <a:off x="838200" y="1346479"/>
            <a:ext cx="10515600" cy="4830484"/>
          </a:xfrm>
        </p:spPr>
        <p:txBody>
          <a:bodyPr>
            <a:normAutofit/>
          </a:bodyPr>
          <a:lstStyle/>
          <a:p>
            <a:pPr marL="0" indent="0">
              <a:buNone/>
            </a:pPr>
            <a:r>
              <a:rPr lang="es-ES" sz="2000" dirty="0"/>
              <a:t>Al entrar en la aplicación, se visualizan los clientes vinculados al usuario que ha iniciado sesión. Si el usuario es administrador, se desplegará una lista completa de todos los clientes registrados en la aplicación.</a:t>
            </a:r>
          </a:p>
        </p:txBody>
      </p:sp>
      <p:pic>
        <p:nvPicPr>
          <p:cNvPr id="5" name="Picture 4">
            <a:extLst>
              <a:ext uri="{FF2B5EF4-FFF2-40B4-BE49-F238E27FC236}">
                <a16:creationId xmlns:a16="http://schemas.microsoft.com/office/drawing/2014/main" id="{5DA2CFBE-942A-4845-80A0-8D6A54AAA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870" y="2431499"/>
            <a:ext cx="7686260" cy="3745464"/>
          </a:xfrm>
          <a:prstGeom prst="rect">
            <a:avLst/>
          </a:prstGeom>
          <a:ln w="3175">
            <a:solidFill>
              <a:schemeClr val="tx1"/>
            </a:solidFill>
          </a:ln>
        </p:spPr>
      </p:pic>
    </p:spTree>
    <p:extLst>
      <p:ext uri="{BB962C8B-B14F-4D97-AF65-F5344CB8AC3E}">
        <p14:creationId xmlns:p14="http://schemas.microsoft.com/office/powerpoint/2010/main" val="1632928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Ejemplos – Portal de facturas</a:t>
            </a:r>
          </a:p>
        </p:txBody>
      </p:sp>
      <p:sp>
        <p:nvSpPr>
          <p:cNvPr id="4" name="Marcador de contenido 2">
            <a:extLst>
              <a:ext uri="{FF2B5EF4-FFF2-40B4-BE49-F238E27FC236}">
                <a16:creationId xmlns:a16="http://schemas.microsoft.com/office/drawing/2014/main" id="{A80BD166-7E19-47A4-9511-A90BFCFDC796}"/>
              </a:ext>
            </a:extLst>
          </p:cNvPr>
          <p:cNvSpPr>
            <a:spLocks noGrp="1"/>
          </p:cNvSpPr>
          <p:nvPr>
            <p:ph idx="1"/>
          </p:nvPr>
        </p:nvSpPr>
        <p:spPr>
          <a:xfrm>
            <a:off x="838200" y="1346479"/>
            <a:ext cx="10515600" cy="4830484"/>
          </a:xfrm>
        </p:spPr>
        <p:txBody>
          <a:bodyPr>
            <a:normAutofit/>
          </a:bodyPr>
          <a:lstStyle/>
          <a:p>
            <a:pPr marL="0" indent="0">
              <a:buNone/>
            </a:pPr>
            <a:r>
              <a:rPr lang="es-ES" sz="2000" dirty="0"/>
              <a:t>Al seleccionar un cliente, se despliegan todos los documentos asociados a él, mostrando el tipo de cada documento y los datos requeridos, tal como se definió durante el desarrollo de la solución.</a:t>
            </a:r>
          </a:p>
        </p:txBody>
      </p:sp>
      <p:pic>
        <p:nvPicPr>
          <p:cNvPr id="6" name="Picture 5">
            <a:extLst>
              <a:ext uri="{FF2B5EF4-FFF2-40B4-BE49-F238E27FC236}">
                <a16:creationId xmlns:a16="http://schemas.microsoft.com/office/drawing/2014/main" id="{BA0110FD-D18E-49CD-8EDD-C9BCD4891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3722" y="2253435"/>
            <a:ext cx="7964556" cy="3923528"/>
          </a:xfrm>
          <a:prstGeom prst="rect">
            <a:avLst/>
          </a:prstGeom>
          <a:ln w="3175">
            <a:solidFill>
              <a:schemeClr val="tx1"/>
            </a:solidFill>
          </a:ln>
        </p:spPr>
      </p:pic>
    </p:spTree>
    <p:extLst>
      <p:ext uri="{BB962C8B-B14F-4D97-AF65-F5344CB8AC3E}">
        <p14:creationId xmlns:p14="http://schemas.microsoft.com/office/powerpoint/2010/main" val="42068882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Ejemplos – Portal de facturas</a:t>
            </a:r>
          </a:p>
        </p:txBody>
      </p:sp>
      <p:sp>
        <p:nvSpPr>
          <p:cNvPr id="4" name="Marcador de contenido 2">
            <a:extLst>
              <a:ext uri="{FF2B5EF4-FFF2-40B4-BE49-F238E27FC236}">
                <a16:creationId xmlns:a16="http://schemas.microsoft.com/office/drawing/2014/main" id="{A80BD166-7E19-47A4-9511-A90BFCFDC796}"/>
              </a:ext>
            </a:extLst>
          </p:cNvPr>
          <p:cNvSpPr>
            <a:spLocks noGrp="1"/>
          </p:cNvSpPr>
          <p:nvPr>
            <p:ph idx="1"/>
          </p:nvPr>
        </p:nvSpPr>
        <p:spPr>
          <a:xfrm>
            <a:off x="838200" y="1346479"/>
            <a:ext cx="10515600" cy="4830484"/>
          </a:xfrm>
        </p:spPr>
        <p:txBody>
          <a:bodyPr>
            <a:normAutofit/>
          </a:bodyPr>
          <a:lstStyle/>
          <a:p>
            <a:pPr marL="0" indent="0">
              <a:buNone/>
            </a:pPr>
            <a:r>
              <a:rPr lang="es-ES" sz="2000" dirty="0"/>
              <a:t>Al abrir un documento, se presenta toda la información relevante de dicho documento. Además, se ofrecen botones para descargar el documento en formatos PDF y XML, según sea necesario.</a:t>
            </a:r>
          </a:p>
        </p:txBody>
      </p:sp>
      <p:pic>
        <p:nvPicPr>
          <p:cNvPr id="8" name="Picture 7">
            <a:extLst>
              <a:ext uri="{FF2B5EF4-FFF2-40B4-BE49-F238E27FC236}">
                <a16:creationId xmlns:a16="http://schemas.microsoft.com/office/drawing/2014/main" id="{579A49DE-3EA9-4FE6-A92C-56D97FA17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3539" y="2397616"/>
            <a:ext cx="7904922" cy="3837244"/>
          </a:xfrm>
          <a:prstGeom prst="rect">
            <a:avLst/>
          </a:prstGeom>
          <a:ln w="3175">
            <a:solidFill>
              <a:schemeClr val="tx1"/>
            </a:solidFill>
          </a:ln>
        </p:spPr>
      </p:pic>
    </p:spTree>
    <p:extLst>
      <p:ext uri="{BB962C8B-B14F-4D97-AF65-F5344CB8AC3E}">
        <p14:creationId xmlns:p14="http://schemas.microsoft.com/office/powerpoint/2010/main" val="37459163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Ejemplos – Gestión de pedidos</a:t>
            </a:r>
          </a:p>
        </p:txBody>
      </p:sp>
      <p:sp>
        <p:nvSpPr>
          <p:cNvPr id="4" name="Marcador de contenido 2">
            <a:extLst>
              <a:ext uri="{FF2B5EF4-FFF2-40B4-BE49-F238E27FC236}">
                <a16:creationId xmlns:a16="http://schemas.microsoft.com/office/drawing/2014/main" id="{A80BD166-7E19-47A4-9511-A90BFCFDC796}"/>
              </a:ext>
            </a:extLst>
          </p:cNvPr>
          <p:cNvSpPr>
            <a:spLocks noGrp="1"/>
          </p:cNvSpPr>
          <p:nvPr>
            <p:ph idx="1"/>
          </p:nvPr>
        </p:nvSpPr>
        <p:spPr>
          <a:xfrm>
            <a:off x="838200" y="1346479"/>
            <a:ext cx="10515600" cy="4830484"/>
          </a:xfrm>
        </p:spPr>
        <p:txBody>
          <a:bodyPr>
            <a:normAutofit/>
          </a:bodyPr>
          <a:lstStyle/>
          <a:p>
            <a:pPr marL="0" indent="0">
              <a:buNone/>
            </a:pPr>
            <a:r>
              <a:rPr lang="es-ES" sz="2000" dirty="0"/>
              <a:t>En el siguiente ejemplo, presentamos una solución desarrollada en SAP BTP para la gestión de pedidos. </a:t>
            </a:r>
          </a:p>
          <a:p>
            <a:pPr marL="0" indent="0">
              <a:buNone/>
            </a:pPr>
            <a:endParaRPr lang="es-ES" sz="2000" dirty="0"/>
          </a:p>
          <a:p>
            <a:pPr marL="0" indent="0">
              <a:buNone/>
            </a:pPr>
            <a:r>
              <a:rPr lang="es-ES" sz="2000" dirty="0"/>
              <a:t>Esta herramienta está concebida para ofrecer una mayor autonomía y eficiencia en la captura de pedidos, permitiendo a los usuarios realizar pedidos de forma más ágil. Además, optimiza el trabajo de los equipos de servicio al cliente y los representantes de ventas, brindando una atención más efectiva y rápida a las solicitudes y mejorando significativamente el proceso general de gestión de pedidos.</a:t>
            </a:r>
          </a:p>
        </p:txBody>
      </p:sp>
    </p:spTree>
    <p:extLst>
      <p:ext uri="{BB962C8B-B14F-4D97-AF65-F5344CB8AC3E}">
        <p14:creationId xmlns:p14="http://schemas.microsoft.com/office/powerpoint/2010/main" val="3727239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Ejemplos – Gestión de pedidos</a:t>
            </a:r>
          </a:p>
        </p:txBody>
      </p:sp>
      <p:sp>
        <p:nvSpPr>
          <p:cNvPr id="4" name="Marcador de contenido 2">
            <a:extLst>
              <a:ext uri="{FF2B5EF4-FFF2-40B4-BE49-F238E27FC236}">
                <a16:creationId xmlns:a16="http://schemas.microsoft.com/office/drawing/2014/main" id="{A80BD166-7E19-47A4-9511-A90BFCFDC796}"/>
              </a:ext>
            </a:extLst>
          </p:cNvPr>
          <p:cNvSpPr>
            <a:spLocks noGrp="1"/>
          </p:cNvSpPr>
          <p:nvPr>
            <p:ph idx="1"/>
          </p:nvPr>
        </p:nvSpPr>
        <p:spPr>
          <a:xfrm>
            <a:off x="838200" y="1346479"/>
            <a:ext cx="10515600" cy="4830484"/>
          </a:xfrm>
        </p:spPr>
        <p:txBody>
          <a:bodyPr>
            <a:normAutofit/>
          </a:bodyPr>
          <a:lstStyle/>
          <a:p>
            <a:pPr marL="0" indent="0">
              <a:buNone/>
            </a:pPr>
            <a:r>
              <a:rPr lang="es-ES" sz="2000" dirty="0"/>
              <a:t>Al iniciar sesión se muestran las aplicaciones desarrolladas dentro de la solución.  </a:t>
            </a:r>
          </a:p>
          <a:p>
            <a:pPr marL="0" indent="0">
              <a:buNone/>
            </a:pPr>
            <a:endParaRPr lang="es-ES" sz="2000" dirty="0"/>
          </a:p>
        </p:txBody>
      </p:sp>
      <p:pic>
        <p:nvPicPr>
          <p:cNvPr id="5" name="Picture 4">
            <a:extLst>
              <a:ext uri="{FF2B5EF4-FFF2-40B4-BE49-F238E27FC236}">
                <a16:creationId xmlns:a16="http://schemas.microsoft.com/office/drawing/2014/main" id="{00E38A68-DD33-4A9F-B12A-5475A23F1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522" y="1889805"/>
            <a:ext cx="8878956" cy="4222436"/>
          </a:xfrm>
          <a:prstGeom prst="rect">
            <a:avLst/>
          </a:prstGeom>
          <a:ln w="3175">
            <a:solidFill>
              <a:schemeClr val="tx1"/>
            </a:solidFill>
          </a:ln>
        </p:spPr>
      </p:pic>
    </p:spTree>
    <p:extLst>
      <p:ext uri="{BB962C8B-B14F-4D97-AF65-F5344CB8AC3E}">
        <p14:creationId xmlns:p14="http://schemas.microsoft.com/office/powerpoint/2010/main" val="2577360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Ejemplos – Gestión de pedidos</a:t>
            </a:r>
          </a:p>
        </p:txBody>
      </p:sp>
      <p:sp>
        <p:nvSpPr>
          <p:cNvPr id="4" name="Marcador de contenido 2">
            <a:extLst>
              <a:ext uri="{FF2B5EF4-FFF2-40B4-BE49-F238E27FC236}">
                <a16:creationId xmlns:a16="http://schemas.microsoft.com/office/drawing/2014/main" id="{A80BD166-7E19-47A4-9511-A90BFCFDC796}"/>
              </a:ext>
            </a:extLst>
          </p:cNvPr>
          <p:cNvSpPr>
            <a:spLocks noGrp="1"/>
          </p:cNvSpPr>
          <p:nvPr>
            <p:ph idx="1"/>
          </p:nvPr>
        </p:nvSpPr>
        <p:spPr>
          <a:xfrm>
            <a:off x="838200" y="1346479"/>
            <a:ext cx="10515600" cy="4830484"/>
          </a:xfrm>
        </p:spPr>
        <p:txBody>
          <a:bodyPr>
            <a:normAutofit/>
          </a:bodyPr>
          <a:lstStyle/>
          <a:p>
            <a:pPr marL="0" indent="0">
              <a:buNone/>
            </a:pPr>
            <a:r>
              <a:rPr lang="es-ES" sz="2000" dirty="0"/>
              <a:t>Al realizar un nuevo pedido, se selecciona el cliente y el idioma, se genera la orden de compra. En la pantalla se muestra las categorías y subcategorías de todos los productos que tiene permitido ver este cliente.</a:t>
            </a:r>
          </a:p>
          <a:p>
            <a:pPr marL="0" indent="0">
              <a:buNone/>
            </a:pPr>
            <a:endParaRPr lang="es-ES" sz="2000" dirty="0"/>
          </a:p>
        </p:txBody>
      </p:sp>
      <p:pic>
        <p:nvPicPr>
          <p:cNvPr id="6" name="Picture 5">
            <a:extLst>
              <a:ext uri="{FF2B5EF4-FFF2-40B4-BE49-F238E27FC236}">
                <a16:creationId xmlns:a16="http://schemas.microsoft.com/office/drawing/2014/main" id="{FF07C739-DADA-4E0E-82A6-906232392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2261" y="2575031"/>
            <a:ext cx="7487478" cy="3601932"/>
          </a:xfrm>
          <a:prstGeom prst="rect">
            <a:avLst/>
          </a:prstGeom>
          <a:ln w="3175">
            <a:solidFill>
              <a:schemeClr val="tx1"/>
            </a:solidFill>
          </a:ln>
        </p:spPr>
      </p:pic>
    </p:spTree>
    <p:extLst>
      <p:ext uri="{BB962C8B-B14F-4D97-AF65-F5344CB8AC3E}">
        <p14:creationId xmlns:p14="http://schemas.microsoft.com/office/powerpoint/2010/main" val="36381387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Ejemplos – Gestión de pedidos</a:t>
            </a:r>
          </a:p>
        </p:txBody>
      </p:sp>
      <p:sp>
        <p:nvSpPr>
          <p:cNvPr id="4" name="Marcador de contenido 2">
            <a:extLst>
              <a:ext uri="{FF2B5EF4-FFF2-40B4-BE49-F238E27FC236}">
                <a16:creationId xmlns:a16="http://schemas.microsoft.com/office/drawing/2014/main" id="{A80BD166-7E19-47A4-9511-A90BFCFDC796}"/>
              </a:ext>
            </a:extLst>
          </p:cNvPr>
          <p:cNvSpPr>
            <a:spLocks noGrp="1"/>
          </p:cNvSpPr>
          <p:nvPr>
            <p:ph idx="1"/>
          </p:nvPr>
        </p:nvSpPr>
        <p:spPr>
          <a:xfrm>
            <a:off x="838200" y="1346479"/>
            <a:ext cx="10515600" cy="4830484"/>
          </a:xfrm>
        </p:spPr>
        <p:txBody>
          <a:bodyPr>
            <a:normAutofit/>
          </a:bodyPr>
          <a:lstStyle/>
          <a:p>
            <a:pPr marL="0" indent="0">
              <a:buNone/>
            </a:pPr>
            <a:r>
              <a:rPr lang="es-ES" sz="2000" dirty="0"/>
              <a:t>Al seleccionar una subcategoría, se despliegan los productos asociados a ella. Se puede especificar la cantidad deseada, programar el despacho del producto y, si es necesario, visualizar los productos sustitutos disponibles para el artículo seleccionado.</a:t>
            </a:r>
          </a:p>
        </p:txBody>
      </p:sp>
      <p:pic>
        <p:nvPicPr>
          <p:cNvPr id="5" name="Picture 4">
            <a:extLst>
              <a:ext uri="{FF2B5EF4-FFF2-40B4-BE49-F238E27FC236}">
                <a16:creationId xmlns:a16="http://schemas.microsoft.com/office/drawing/2014/main" id="{876A773B-AA7B-4245-905B-EEFE2D7B2C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2870" y="2521481"/>
            <a:ext cx="7686260" cy="3655482"/>
          </a:xfrm>
          <a:prstGeom prst="rect">
            <a:avLst/>
          </a:prstGeom>
          <a:ln w="3175">
            <a:solidFill>
              <a:schemeClr val="tx1"/>
            </a:solidFill>
          </a:ln>
        </p:spPr>
      </p:pic>
    </p:spTree>
    <p:extLst>
      <p:ext uri="{BB962C8B-B14F-4D97-AF65-F5344CB8AC3E}">
        <p14:creationId xmlns:p14="http://schemas.microsoft.com/office/powerpoint/2010/main" val="4114366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p:txBody>
          <a:bodyPr/>
          <a:lstStyle/>
          <a:p>
            <a:r>
              <a:rPr lang="es-MX" dirty="0"/>
              <a:t>Objetivos</a:t>
            </a:r>
            <a:endParaRPr lang="es-VE" noProof="1"/>
          </a:p>
        </p:txBody>
      </p:sp>
      <p:sp>
        <p:nvSpPr>
          <p:cNvPr id="3" name="Marcador de contenido 2">
            <a:extLst>
              <a:ext uri="{FF2B5EF4-FFF2-40B4-BE49-F238E27FC236}">
                <a16:creationId xmlns:a16="http://schemas.microsoft.com/office/drawing/2014/main" id="{C1865849-7A01-BB65-B134-4EBC5AABD475}"/>
              </a:ext>
            </a:extLst>
          </p:cNvPr>
          <p:cNvSpPr>
            <a:spLocks noGrp="1"/>
          </p:cNvSpPr>
          <p:nvPr>
            <p:ph idx="1"/>
          </p:nvPr>
        </p:nvSpPr>
        <p:spPr>
          <a:xfrm>
            <a:off x="838200" y="1346479"/>
            <a:ext cx="10515600" cy="4830484"/>
          </a:xfrm>
        </p:spPr>
        <p:txBody>
          <a:bodyPr>
            <a:normAutofit/>
          </a:bodyPr>
          <a:lstStyle/>
          <a:p>
            <a:r>
              <a:rPr lang="es-MX" dirty="0"/>
              <a:t>Establecer el camino a seguir por nuestros clientes para</a:t>
            </a:r>
          </a:p>
          <a:p>
            <a:pPr lvl="1"/>
            <a:r>
              <a:rPr lang="es-MX" dirty="0">
                <a:solidFill>
                  <a:schemeClr val="bg2">
                    <a:lumMod val="50000"/>
                  </a:schemeClr>
                </a:solidFill>
              </a:rPr>
              <a:t>Conocer la Metodología </a:t>
            </a:r>
            <a:r>
              <a:rPr lang="es-MX" dirty="0" err="1">
                <a:solidFill>
                  <a:schemeClr val="bg2">
                    <a:lumMod val="50000"/>
                  </a:schemeClr>
                </a:solidFill>
              </a:rPr>
              <a:t>Clean</a:t>
            </a:r>
            <a:r>
              <a:rPr lang="es-MX">
                <a:solidFill>
                  <a:schemeClr val="bg2">
                    <a:lumMod val="50000"/>
                  </a:schemeClr>
                </a:solidFill>
              </a:rPr>
              <a:t> Core </a:t>
            </a:r>
            <a:endParaRPr lang="es-MX" dirty="0">
              <a:solidFill>
                <a:schemeClr val="bg2">
                  <a:lumMod val="50000"/>
                </a:schemeClr>
              </a:solidFill>
            </a:endParaRPr>
          </a:p>
          <a:p>
            <a:pPr lvl="1"/>
            <a:r>
              <a:rPr lang="es-MX" dirty="0">
                <a:solidFill>
                  <a:schemeClr val="bg2">
                    <a:lumMod val="50000"/>
                  </a:schemeClr>
                </a:solidFill>
              </a:rPr>
              <a:t>Aumentar su conocimiento sobre la plataforma de SAP BTP</a:t>
            </a:r>
          </a:p>
          <a:p>
            <a:endParaRPr lang="es-VE" sz="2400" dirty="0"/>
          </a:p>
          <a:p>
            <a:pPr marL="0" indent="0">
              <a:buNone/>
            </a:pPr>
            <a:br>
              <a:rPr lang="es-ES" sz="2400" dirty="0"/>
            </a:br>
            <a:endParaRPr lang="es-ES" sz="2400" dirty="0"/>
          </a:p>
          <a:p>
            <a:endParaRPr lang="es-VE" sz="2400" dirty="0"/>
          </a:p>
          <a:p>
            <a:pPr marL="0" indent="0">
              <a:buNone/>
            </a:pPr>
            <a:endParaRPr lang="es-VE" sz="2400" dirty="0"/>
          </a:p>
        </p:txBody>
      </p:sp>
    </p:spTree>
    <p:extLst>
      <p:ext uri="{BB962C8B-B14F-4D97-AF65-F5344CB8AC3E}">
        <p14:creationId xmlns:p14="http://schemas.microsoft.com/office/powerpoint/2010/main" val="18835569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Ejemplos – Gestión de pedidos</a:t>
            </a:r>
          </a:p>
        </p:txBody>
      </p:sp>
      <p:sp>
        <p:nvSpPr>
          <p:cNvPr id="4" name="Marcador de contenido 2">
            <a:extLst>
              <a:ext uri="{FF2B5EF4-FFF2-40B4-BE49-F238E27FC236}">
                <a16:creationId xmlns:a16="http://schemas.microsoft.com/office/drawing/2014/main" id="{A80BD166-7E19-47A4-9511-A90BFCFDC796}"/>
              </a:ext>
            </a:extLst>
          </p:cNvPr>
          <p:cNvSpPr>
            <a:spLocks noGrp="1"/>
          </p:cNvSpPr>
          <p:nvPr>
            <p:ph idx="1"/>
          </p:nvPr>
        </p:nvSpPr>
        <p:spPr>
          <a:xfrm>
            <a:off x="838200" y="1346479"/>
            <a:ext cx="10515600" cy="4830484"/>
          </a:xfrm>
        </p:spPr>
        <p:txBody>
          <a:bodyPr>
            <a:normAutofit/>
          </a:bodyPr>
          <a:lstStyle/>
          <a:p>
            <a:pPr marL="0" indent="0">
              <a:buNone/>
            </a:pPr>
            <a:r>
              <a:rPr lang="es-ES" sz="2000" dirty="0"/>
              <a:t>En el carrito de compras se muestran todos los productos seleccionados y sus respectivos datos para el momento donde se confirma el pedido.</a:t>
            </a:r>
          </a:p>
        </p:txBody>
      </p:sp>
      <p:pic>
        <p:nvPicPr>
          <p:cNvPr id="6" name="Picture 5">
            <a:extLst>
              <a:ext uri="{FF2B5EF4-FFF2-40B4-BE49-F238E27FC236}">
                <a16:creationId xmlns:a16="http://schemas.microsoft.com/office/drawing/2014/main" id="{7629970A-70CF-4669-A5B7-B3C7CB81DF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3417" y="2309923"/>
            <a:ext cx="7865166" cy="3867040"/>
          </a:xfrm>
          <a:prstGeom prst="rect">
            <a:avLst/>
          </a:prstGeom>
          <a:ln w="3175">
            <a:solidFill>
              <a:schemeClr val="tx1"/>
            </a:solidFill>
          </a:ln>
        </p:spPr>
      </p:pic>
    </p:spTree>
    <p:extLst>
      <p:ext uri="{BB962C8B-B14F-4D97-AF65-F5344CB8AC3E}">
        <p14:creationId xmlns:p14="http://schemas.microsoft.com/office/powerpoint/2010/main" val="1085741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Beneficios de SAP BTP</a:t>
            </a:r>
          </a:p>
        </p:txBody>
      </p:sp>
      <p:graphicFrame>
        <p:nvGraphicFramePr>
          <p:cNvPr id="6" name="Content Placeholder 5">
            <a:extLst>
              <a:ext uri="{FF2B5EF4-FFF2-40B4-BE49-F238E27FC236}">
                <a16:creationId xmlns:a16="http://schemas.microsoft.com/office/drawing/2014/main" id="{549A0D6C-26FF-4F50-AC83-67FB88E0B321}"/>
              </a:ext>
            </a:extLst>
          </p:cNvPr>
          <p:cNvGraphicFramePr>
            <a:graphicFrameLocks noGrp="1"/>
          </p:cNvGraphicFramePr>
          <p:nvPr>
            <p:ph idx="1"/>
            <p:extLst>
              <p:ext uri="{D42A27DB-BD31-4B8C-83A1-F6EECF244321}">
                <p14:modId xmlns:p14="http://schemas.microsoft.com/office/powerpoint/2010/main" val="136242305"/>
              </p:ext>
            </p:extLst>
          </p:nvPr>
        </p:nvGraphicFramePr>
        <p:xfrm>
          <a:off x="354683" y="1807589"/>
          <a:ext cx="11482634" cy="35185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6254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FF50CBBC-DA96-8384-E5F7-DBAF0D5F669C}"/>
              </a:ext>
            </a:extLst>
          </p:cNvPr>
          <p:cNvSpPr>
            <a:spLocks noGrp="1"/>
          </p:cNvSpPr>
          <p:nvPr>
            <p:ph type="title"/>
          </p:nvPr>
        </p:nvSpPr>
        <p:spPr>
          <a:xfrm>
            <a:off x="437005" y="175496"/>
            <a:ext cx="5466084" cy="713430"/>
          </a:xfrm>
        </p:spPr>
        <p:txBody>
          <a:bodyPr>
            <a:normAutofit/>
          </a:bodyPr>
          <a:lstStyle/>
          <a:p>
            <a:r>
              <a:rPr lang="es-VE" b="1" dirty="0">
                <a:solidFill>
                  <a:srgbClr val="B82D50"/>
                </a:solidFill>
              </a:rPr>
              <a:t>Próximos Pasos</a:t>
            </a:r>
          </a:p>
        </p:txBody>
      </p:sp>
      <p:sp>
        <p:nvSpPr>
          <p:cNvPr id="2" name="CuadroTexto 1">
            <a:extLst>
              <a:ext uri="{FF2B5EF4-FFF2-40B4-BE49-F238E27FC236}">
                <a16:creationId xmlns:a16="http://schemas.microsoft.com/office/drawing/2014/main" id="{C4238352-1FEC-4A72-3962-F530C252C30D}"/>
              </a:ext>
            </a:extLst>
          </p:cNvPr>
          <p:cNvSpPr txBox="1"/>
          <p:nvPr/>
        </p:nvSpPr>
        <p:spPr>
          <a:xfrm>
            <a:off x="1371600" y="1739900"/>
            <a:ext cx="5439887" cy="1569660"/>
          </a:xfrm>
          <a:prstGeom prst="rect">
            <a:avLst/>
          </a:prstGeom>
          <a:noFill/>
        </p:spPr>
        <p:txBody>
          <a:bodyPr wrap="none" rtlCol="0">
            <a:spAutoFit/>
          </a:bodyPr>
          <a:lstStyle/>
          <a:p>
            <a:pPr marL="457200" indent="-457200">
              <a:buFont typeface="Arial" panose="020B0604020202020204" pitchFamily="34" charset="0"/>
              <a:buChar char="•"/>
            </a:pPr>
            <a:r>
              <a:rPr lang="es-MX" sz="3200" b="1" dirty="0" err="1"/>
              <a:t>Learning</a:t>
            </a:r>
            <a:r>
              <a:rPr lang="es-MX" sz="3200" b="1" dirty="0"/>
              <a:t> </a:t>
            </a:r>
            <a:r>
              <a:rPr lang="es-MX" sz="3200" b="1" dirty="0" err="1"/>
              <a:t>Journey</a:t>
            </a:r>
            <a:r>
              <a:rPr lang="es-MX" sz="3200" b="1" dirty="0"/>
              <a:t> Propuesto</a:t>
            </a:r>
          </a:p>
          <a:p>
            <a:pPr marL="457200" indent="-457200">
              <a:buFont typeface="Arial" panose="020B0604020202020204" pitchFamily="34" charset="0"/>
              <a:buChar char="•"/>
            </a:pPr>
            <a:endParaRPr lang="es-MX" sz="3200" b="1" dirty="0"/>
          </a:p>
          <a:p>
            <a:pPr marL="457200" indent="-457200">
              <a:buFont typeface="Arial" panose="020B0604020202020204" pitchFamily="34" charset="0"/>
              <a:buChar char="•"/>
            </a:pPr>
            <a:r>
              <a:rPr lang="es-MX" sz="3200" b="1" dirty="0"/>
              <a:t>Entrega de Material</a:t>
            </a:r>
          </a:p>
        </p:txBody>
      </p:sp>
      <p:pic>
        <p:nvPicPr>
          <p:cNvPr id="4" name="Imagen 3" descr="Forma&#10;&#10;Descripción generada automáticamente con confianza baja">
            <a:extLst>
              <a:ext uri="{FF2B5EF4-FFF2-40B4-BE49-F238E27FC236}">
                <a16:creationId xmlns:a16="http://schemas.microsoft.com/office/drawing/2014/main" id="{DC7A8164-4669-052A-5364-BA02609AC0C2}"/>
              </a:ext>
            </a:extLst>
          </p:cNvPr>
          <p:cNvPicPr>
            <a:picLocks noChangeAspect="1"/>
          </p:cNvPicPr>
          <p:nvPr/>
        </p:nvPicPr>
        <p:blipFill>
          <a:blip r:embed="rId2" cstate="print">
            <a:duotone>
              <a:schemeClr val="accent3">
                <a:shade val="45000"/>
                <a:satMod val="135000"/>
              </a:schemeClr>
              <a:prstClr val="white"/>
            </a:duotone>
            <a:extLst>
              <a:ext uri="{28A0092B-C50C-407E-A947-70E740481C1C}">
                <a14:useLocalDpi xmlns:a14="http://schemas.microsoft.com/office/drawing/2010/main" val="0"/>
              </a:ext>
            </a:extLst>
          </a:blip>
          <a:stretch>
            <a:fillRect/>
          </a:stretch>
        </p:blipFill>
        <p:spPr>
          <a:xfrm>
            <a:off x="9791088" y="4140200"/>
            <a:ext cx="1980894" cy="1980894"/>
          </a:xfrm>
          <a:prstGeom prst="rect">
            <a:avLst/>
          </a:prstGeom>
        </p:spPr>
      </p:pic>
    </p:spTree>
    <p:extLst>
      <p:ext uri="{BB962C8B-B14F-4D97-AF65-F5344CB8AC3E}">
        <p14:creationId xmlns:p14="http://schemas.microsoft.com/office/powerpoint/2010/main" val="3390903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Rectángulo 68">
            <a:extLst>
              <a:ext uri="{FF2B5EF4-FFF2-40B4-BE49-F238E27FC236}">
                <a16:creationId xmlns:a16="http://schemas.microsoft.com/office/drawing/2014/main" id="{0213748E-3E40-0C81-470D-BA144A3B06D0}"/>
              </a:ext>
            </a:extLst>
          </p:cNvPr>
          <p:cNvSpPr/>
          <p:nvPr/>
        </p:nvSpPr>
        <p:spPr>
          <a:xfrm>
            <a:off x="7728708" y="4554986"/>
            <a:ext cx="1598982" cy="1226231"/>
          </a:xfrm>
          <a:prstGeom prst="rect">
            <a:avLst/>
          </a:prstGeom>
          <a:solidFill>
            <a:schemeClr val="accent4">
              <a:lumMod val="20000"/>
              <a:lumOff val="80000"/>
            </a:schemeClr>
          </a:solidFill>
          <a:ln>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MX"/>
          </a:p>
        </p:txBody>
      </p:sp>
      <p:sp>
        <p:nvSpPr>
          <p:cNvPr id="9" name="Título 1">
            <a:extLst>
              <a:ext uri="{FF2B5EF4-FFF2-40B4-BE49-F238E27FC236}">
                <a16:creationId xmlns:a16="http://schemas.microsoft.com/office/drawing/2014/main" id="{FF50CBBC-DA96-8384-E5F7-DBAF0D5F669C}"/>
              </a:ext>
            </a:extLst>
          </p:cNvPr>
          <p:cNvSpPr>
            <a:spLocks noGrp="1"/>
          </p:cNvSpPr>
          <p:nvPr>
            <p:ph type="title"/>
          </p:nvPr>
        </p:nvSpPr>
        <p:spPr>
          <a:xfrm>
            <a:off x="437005" y="175496"/>
            <a:ext cx="5466084" cy="713430"/>
          </a:xfrm>
        </p:spPr>
        <p:txBody>
          <a:bodyPr>
            <a:normAutofit/>
          </a:bodyPr>
          <a:lstStyle/>
          <a:p>
            <a:r>
              <a:rPr lang="es-VE" b="1" dirty="0" err="1">
                <a:solidFill>
                  <a:srgbClr val="B82D50"/>
                </a:solidFill>
              </a:rPr>
              <a:t>Learning</a:t>
            </a:r>
            <a:r>
              <a:rPr lang="es-VE" b="1" dirty="0">
                <a:solidFill>
                  <a:srgbClr val="B82D50"/>
                </a:solidFill>
              </a:rPr>
              <a:t> </a:t>
            </a:r>
            <a:r>
              <a:rPr lang="es-VE" b="1" dirty="0" err="1">
                <a:solidFill>
                  <a:srgbClr val="B82D50"/>
                </a:solidFill>
              </a:rPr>
              <a:t>Journey</a:t>
            </a:r>
            <a:endParaRPr lang="es-VE" b="1" dirty="0">
              <a:solidFill>
                <a:srgbClr val="B82D50"/>
              </a:solidFill>
            </a:endParaRPr>
          </a:p>
        </p:txBody>
      </p:sp>
      <p:grpSp>
        <p:nvGrpSpPr>
          <p:cNvPr id="2" name="Group 65">
            <a:extLst>
              <a:ext uri="{FF2B5EF4-FFF2-40B4-BE49-F238E27FC236}">
                <a16:creationId xmlns:a16="http://schemas.microsoft.com/office/drawing/2014/main" id="{562B7972-90C6-3D4C-0B3D-C814018B4AE4}"/>
              </a:ext>
            </a:extLst>
          </p:cNvPr>
          <p:cNvGrpSpPr/>
          <p:nvPr/>
        </p:nvGrpSpPr>
        <p:grpSpPr>
          <a:xfrm>
            <a:off x="2122086" y="1051153"/>
            <a:ext cx="8187840" cy="1075226"/>
            <a:chOff x="594232" y="1629725"/>
            <a:chExt cx="8187840" cy="856621"/>
          </a:xfrm>
        </p:grpSpPr>
        <p:grpSp>
          <p:nvGrpSpPr>
            <p:cNvPr id="3" name="Group 53">
              <a:extLst>
                <a:ext uri="{FF2B5EF4-FFF2-40B4-BE49-F238E27FC236}">
                  <a16:creationId xmlns:a16="http://schemas.microsoft.com/office/drawing/2014/main" id="{8EBAA292-FF18-951F-A214-6A337F4C49B3}"/>
                </a:ext>
              </a:extLst>
            </p:cNvPr>
            <p:cNvGrpSpPr/>
            <p:nvPr/>
          </p:nvGrpSpPr>
          <p:grpSpPr>
            <a:xfrm>
              <a:off x="594232" y="1629725"/>
              <a:ext cx="1503823" cy="617098"/>
              <a:chOff x="2015078" y="4111351"/>
              <a:chExt cx="1503823" cy="617098"/>
            </a:xfrm>
          </p:grpSpPr>
          <p:sp>
            <p:nvSpPr>
              <p:cNvPr id="15" name="Rectangle 54">
                <a:extLst>
                  <a:ext uri="{FF2B5EF4-FFF2-40B4-BE49-F238E27FC236}">
                    <a16:creationId xmlns:a16="http://schemas.microsoft.com/office/drawing/2014/main" id="{1EDB1905-E68A-46CE-8D11-673FAFD0E6FB}"/>
                  </a:ext>
                </a:extLst>
              </p:cNvPr>
              <p:cNvSpPr/>
              <p:nvPr/>
            </p:nvSpPr>
            <p:spPr>
              <a:xfrm>
                <a:off x="2015080" y="4323866"/>
                <a:ext cx="1503821" cy="404583"/>
              </a:xfrm>
              <a:prstGeom prst="rect">
                <a:avLst/>
              </a:prstGeom>
            </p:spPr>
            <p:txBody>
              <a:bodyPr wrap="square">
                <a:spAutoFit/>
              </a:bodyPr>
              <a:lstStyle/>
              <a:p>
                <a:pPr algn="just"/>
                <a:r>
                  <a:rPr lang="es-MX" sz="900">
                    <a:solidFill>
                      <a:schemeClr val="tx1">
                        <a:lumMod val="50000"/>
                        <a:lumOff val="50000"/>
                      </a:schemeClr>
                    </a:solidFill>
                  </a:rPr>
                  <a:t>Recibir Conceptos</a:t>
                </a:r>
              </a:p>
              <a:p>
                <a:pPr algn="just"/>
                <a:r>
                  <a:rPr lang="es-MX" sz="900">
                    <a:solidFill>
                      <a:schemeClr val="tx1">
                        <a:lumMod val="50000"/>
                        <a:lumOff val="50000"/>
                      </a:schemeClr>
                    </a:solidFill>
                  </a:rPr>
                  <a:t>Recibir Contenido para Autoadiestramiento</a:t>
                </a:r>
              </a:p>
            </p:txBody>
          </p:sp>
          <p:sp>
            <p:nvSpPr>
              <p:cNvPr id="16" name="Rectangle 55">
                <a:extLst>
                  <a:ext uri="{FF2B5EF4-FFF2-40B4-BE49-F238E27FC236}">
                    <a16:creationId xmlns:a16="http://schemas.microsoft.com/office/drawing/2014/main" id="{3F406D5C-4324-70C3-648B-73091C1082B2}"/>
                  </a:ext>
                </a:extLst>
              </p:cNvPr>
              <p:cNvSpPr/>
              <p:nvPr/>
            </p:nvSpPr>
            <p:spPr>
              <a:xfrm>
                <a:off x="2015078" y="4111351"/>
                <a:ext cx="1117935" cy="245202"/>
              </a:xfrm>
              <a:prstGeom prst="rect">
                <a:avLst/>
              </a:prstGeom>
            </p:spPr>
            <p:txBody>
              <a:bodyPr wrap="none">
                <a:spAutoFit/>
              </a:bodyPr>
              <a:lstStyle/>
              <a:p>
                <a:r>
                  <a:rPr lang="es-MX" sz="1400" b="1"/>
                  <a:t>On Boarding</a:t>
                </a:r>
              </a:p>
            </p:txBody>
          </p:sp>
        </p:grpSp>
        <p:grpSp>
          <p:nvGrpSpPr>
            <p:cNvPr id="4" name="Group 56">
              <a:extLst>
                <a:ext uri="{FF2B5EF4-FFF2-40B4-BE49-F238E27FC236}">
                  <a16:creationId xmlns:a16="http://schemas.microsoft.com/office/drawing/2014/main" id="{2BF5C17A-C9FE-5900-4857-8B47B759A415}"/>
                </a:ext>
              </a:extLst>
            </p:cNvPr>
            <p:cNvGrpSpPr/>
            <p:nvPr/>
          </p:nvGrpSpPr>
          <p:grpSpPr>
            <a:xfrm>
              <a:off x="2752288" y="1629725"/>
              <a:ext cx="2102692" cy="837780"/>
              <a:chOff x="2015078" y="4111351"/>
              <a:chExt cx="2102692" cy="837780"/>
            </a:xfrm>
          </p:grpSpPr>
          <p:sp>
            <p:nvSpPr>
              <p:cNvPr id="13" name="Rectangle 57">
                <a:extLst>
                  <a:ext uri="{FF2B5EF4-FFF2-40B4-BE49-F238E27FC236}">
                    <a16:creationId xmlns:a16="http://schemas.microsoft.com/office/drawing/2014/main" id="{72CE3E71-208A-78E8-DB96-642566709EF7}"/>
                  </a:ext>
                </a:extLst>
              </p:cNvPr>
              <p:cNvSpPr/>
              <p:nvPr/>
            </p:nvSpPr>
            <p:spPr>
              <a:xfrm>
                <a:off x="2015080" y="4323866"/>
                <a:ext cx="1503821" cy="625265"/>
              </a:xfrm>
              <a:prstGeom prst="rect">
                <a:avLst/>
              </a:prstGeom>
            </p:spPr>
            <p:txBody>
              <a:bodyPr wrap="square">
                <a:spAutoFit/>
              </a:bodyPr>
              <a:lstStyle/>
              <a:p>
                <a:pPr algn="just"/>
                <a:r>
                  <a:rPr lang="es-MX" sz="900" dirty="0">
                    <a:solidFill>
                      <a:schemeClr val="tx1">
                        <a:lumMod val="50000"/>
                        <a:lumOff val="50000"/>
                      </a:schemeClr>
                    </a:solidFill>
                  </a:rPr>
                  <a:t>Crear Cuentas-Subcuentas</a:t>
                </a:r>
              </a:p>
              <a:p>
                <a:pPr algn="just"/>
                <a:r>
                  <a:rPr lang="es-MX" sz="900" dirty="0">
                    <a:solidFill>
                      <a:schemeClr val="tx1">
                        <a:lumMod val="50000"/>
                        <a:lumOff val="50000"/>
                      </a:schemeClr>
                    </a:solidFill>
                  </a:rPr>
                  <a:t>Conectar SAP BTP con S/4 HANA</a:t>
                </a:r>
              </a:p>
              <a:p>
                <a:pPr algn="just"/>
                <a:endParaRPr lang="es-MX" sz="900" dirty="0">
                  <a:solidFill>
                    <a:schemeClr val="tx1">
                      <a:lumMod val="50000"/>
                      <a:lumOff val="50000"/>
                    </a:schemeClr>
                  </a:solidFill>
                </a:endParaRPr>
              </a:p>
              <a:p>
                <a:pPr algn="just"/>
                <a:r>
                  <a:rPr lang="es-MX" sz="900" dirty="0">
                    <a:solidFill>
                      <a:schemeClr val="tx1">
                        <a:lumMod val="50000"/>
                        <a:lumOff val="50000"/>
                      </a:schemeClr>
                    </a:solidFill>
                  </a:rPr>
                  <a:t>Logro: Ambiente BTP Activo</a:t>
                </a:r>
              </a:p>
            </p:txBody>
          </p:sp>
          <p:sp>
            <p:nvSpPr>
              <p:cNvPr id="14" name="Rectangle 58">
                <a:extLst>
                  <a:ext uri="{FF2B5EF4-FFF2-40B4-BE49-F238E27FC236}">
                    <a16:creationId xmlns:a16="http://schemas.microsoft.com/office/drawing/2014/main" id="{D50E6AD5-EB69-56EC-34A7-9C255FED050F}"/>
                  </a:ext>
                </a:extLst>
              </p:cNvPr>
              <p:cNvSpPr/>
              <p:nvPr/>
            </p:nvSpPr>
            <p:spPr>
              <a:xfrm>
                <a:off x="2015078" y="4111351"/>
                <a:ext cx="2102692" cy="245203"/>
              </a:xfrm>
              <a:prstGeom prst="rect">
                <a:avLst/>
              </a:prstGeom>
            </p:spPr>
            <p:txBody>
              <a:bodyPr wrap="none">
                <a:spAutoFit/>
              </a:bodyPr>
              <a:lstStyle/>
              <a:p>
                <a:r>
                  <a:rPr lang="es-MX" sz="1400" b="1" dirty="0"/>
                  <a:t>Taller BTP Administración</a:t>
                </a:r>
              </a:p>
            </p:txBody>
          </p:sp>
        </p:grpSp>
        <p:grpSp>
          <p:nvGrpSpPr>
            <p:cNvPr id="5" name="Group 59">
              <a:extLst>
                <a:ext uri="{FF2B5EF4-FFF2-40B4-BE49-F238E27FC236}">
                  <a16:creationId xmlns:a16="http://schemas.microsoft.com/office/drawing/2014/main" id="{664639F4-10B1-A112-2B52-4561E28DE65E}"/>
                </a:ext>
              </a:extLst>
            </p:cNvPr>
            <p:cNvGrpSpPr/>
            <p:nvPr/>
          </p:nvGrpSpPr>
          <p:grpSpPr>
            <a:xfrm>
              <a:off x="4902474" y="1629725"/>
              <a:ext cx="1503821" cy="856621"/>
              <a:chOff x="2015064" y="4111351"/>
              <a:chExt cx="1503821" cy="856621"/>
            </a:xfrm>
          </p:grpSpPr>
          <p:sp>
            <p:nvSpPr>
              <p:cNvPr id="11" name="Rectangle 60">
                <a:extLst>
                  <a:ext uri="{FF2B5EF4-FFF2-40B4-BE49-F238E27FC236}">
                    <a16:creationId xmlns:a16="http://schemas.microsoft.com/office/drawing/2014/main" id="{C3849758-CE01-DBE6-A848-79593B789815}"/>
                  </a:ext>
                </a:extLst>
              </p:cNvPr>
              <p:cNvSpPr/>
              <p:nvPr/>
            </p:nvSpPr>
            <p:spPr>
              <a:xfrm>
                <a:off x="2015064" y="4453047"/>
                <a:ext cx="1503821" cy="514925"/>
              </a:xfrm>
              <a:prstGeom prst="rect">
                <a:avLst/>
              </a:prstGeom>
            </p:spPr>
            <p:txBody>
              <a:bodyPr wrap="square">
                <a:spAutoFit/>
              </a:bodyPr>
              <a:lstStyle/>
              <a:p>
                <a:pPr algn="just"/>
                <a:r>
                  <a:rPr lang="es-MX" sz="900" dirty="0">
                    <a:solidFill>
                      <a:schemeClr val="tx1">
                        <a:lumMod val="50000"/>
                        <a:lumOff val="50000"/>
                      </a:schemeClr>
                    </a:solidFill>
                  </a:rPr>
                  <a:t>Acordar requerimientos</a:t>
                </a:r>
              </a:p>
              <a:p>
                <a:pPr algn="just"/>
                <a:endParaRPr lang="es-MX" sz="900" dirty="0">
                  <a:solidFill>
                    <a:schemeClr val="tx1">
                      <a:lumMod val="50000"/>
                      <a:lumOff val="50000"/>
                    </a:schemeClr>
                  </a:solidFill>
                </a:endParaRPr>
              </a:p>
              <a:p>
                <a:pPr algn="just"/>
                <a:r>
                  <a:rPr lang="es-MX" sz="900" dirty="0">
                    <a:solidFill>
                      <a:schemeClr val="tx1">
                        <a:lumMod val="50000"/>
                        <a:lumOff val="50000"/>
                      </a:schemeClr>
                    </a:solidFill>
                  </a:rPr>
                  <a:t>Establecer acuerdos comerciales.</a:t>
                </a:r>
              </a:p>
            </p:txBody>
          </p:sp>
          <p:sp>
            <p:nvSpPr>
              <p:cNvPr id="12" name="Rectangle 61">
                <a:extLst>
                  <a:ext uri="{FF2B5EF4-FFF2-40B4-BE49-F238E27FC236}">
                    <a16:creationId xmlns:a16="http://schemas.microsoft.com/office/drawing/2014/main" id="{C3142466-4B57-0A34-39DA-172A59CAC276}"/>
                  </a:ext>
                </a:extLst>
              </p:cNvPr>
              <p:cNvSpPr/>
              <p:nvPr/>
            </p:nvSpPr>
            <p:spPr>
              <a:xfrm>
                <a:off x="2015078" y="4111351"/>
                <a:ext cx="1407758" cy="416844"/>
              </a:xfrm>
              <a:prstGeom prst="rect">
                <a:avLst/>
              </a:prstGeom>
            </p:spPr>
            <p:txBody>
              <a:bodyPr wrap="none">
                <a:spAutoFit/>
              </a:bodyPr>
              <a:lstStyle/>
              <a:p>
                <a:r>
                  <a:rPr lang="es-MX" sz="1400" b="1"/>
                  <a:t>Establecer Plan </a:t>
                </a:r>
              </a:p>
              <a:p>
                <a:r>
                  <a:rPr lang="es-MX" sz="1400" b="1"/>
                  <a:t>de Desarrollo</a:t>
                </a:r>
              </a:p>
            </p:txBody>
          </p:sp>
        </p:grpSp>
        <p:grpSp>
          <p:nvGrpSpPr>
            <p:cNvPr id="6" name="Group 62">
              <a:extLst>
                <a:ext uri="{FF2B5EF4-FFF2-40B4-BE49-F238E27FC236}">
                  <a16:creationId xmlns:a16="http://schemas.microsoft.com/office/drawing/2014/main" id="{919DEB3F-BB27-7563-3FA7-EC3C180AF909}"/>
                </a:ext>
              </a:extLst>
            </p:cNvPr>
            <p:cNvGrpSpPr/>
            <p:nvPr/>
          </p:nvGrpSpPr>
          <p:grpSpPr>
            <a:xfrm>
              <a:off x="7060126" y="1629725"/>
              <a:ext cx="1721946" cy="617098"/>
              <a:chOff x="2015078" y="4111351"/>
              <a:chExt cx="1721946" cy="617098"/>
            </a:xfrm>
          </p:grpSpPr>
          <p:sp>
            <p:nvSpPr>
              <p:cNvPr id="7" name="Rectangle 63">
                <a:extLst>
                  <a:ext uri="{FF2B5EF4-FFF2-40B4-BE49-F238E27FC236}">
                    <a16:creationId xmlns:a16="http://schemas.microsoft.com/office/drawing/2014/main" id="{F30182A9-E071-E69C-3B58-406E95ADA74B}"/>
                  </a:ext>
                </a:extLst>
              </p:cNvPr>
              <p:cNvSpPr/>
              <p:nvPr/>
            </p:nvSpPr>
            <p:spPr>
              <a:xfrm>
                <a:off x="2015080" y="4323866"/>
                <a:ext cx="1503821" cy="404583"/>
              </a:xfrm>
              <a:prstGeom prst="rect">
                <a:avLst/>
              </a:prstGeom>
            </p:spPr>
            <p:txBody>
              <a:bodyPr wrap="square">
                <a:spAutoFit/>
              </a:bodyPr>
              <a:lstStyle/>
              <a:p>
                <a:pPr algn="just"/>
                <a:r>
                  <a:rPr lang="es-MX" sz="900">
                    <a:solidFill>
                      <a:schemeClr val="tx1">
                        <a:lumMod val="50000"/>
                        <a:lumOff val="50000"/>
                      </a:schemeClr>
                    </a:solidFill>
                  </a:rPr>
                  <a:t>Generar Apps sobre SAP BTP integrado con S/4 HANA</a:t>
                </a:r>
              </a:p>
            </p:txBody>
          </p:sp>
          <p:sp>
            <p:nvSpPr>
              <p:cNvPr id="10" name="Rectangle 64">
                <a:extLst>
                  <a:ext uri="{FF2B5EF4-FFF2-40B4-BE49-F238E27FC236}">
                    <a16:creationId xmlns:a16="http://schemas.microsoft.com/office/drawing/2014/main" id="{E87C49D8-6139-AE5E-E8BE-0DA8213382A3}"/>
                  </a:ext>
                </a:extLst>
              </p:cNvPr>
              <p:cNvSpPr/>
              <p:nvPr/>
            </p:nvSpPr>
            <p:spPr>
              <a:xfrm>
                <a:off x="2015078" y="4111351"/>
                <a:ext cx="1721946" cy="245203"/>
              </a:xfrm>
              <a:prstGeom prst="rect">
                <a:avLst/>
              </a:prstGeom>
            </p:spPr>
            <p:txBody>
              <a:bodyPr wrap="none">
                <a:spAutoFit/>
              </a:bodyPr>
              <a:lstStyle/>
              <a:p>
                <a:r>
                  <a:rPr lang="es-MX" sz="1400" b="1"/>
                  <a:t>Comenzar Ejecución</a:t>
                </a:r>
              </a:p>
            </p:txBody>
          </p:sp>
        </p:grpSp>
      </p:grpSp>
      <p:grpSp>
        <p:nvGrpSpPr>
          <p:cNvPr id="17" name="Group 66">
            <a:extLst>
              <a:ext uri="{FF2B5EF4-FFF2-40B4-BE49-F238E27FC236}">
                <a16:creationId xmlns:a16="http://schemas.microsoft.com/office/drawing/2014/main" id="{38F98CEF-8A1F-3148-CEF0-0A19862BF527}"/>
              </a:ext>
            </a:extLst>
          </p:cNvPr>
          <p:cNvGrpSpPr/>
          <p:nvPr/>
        </p:nvGrpSpPr>
        <p:grpSpPr>
          <a:xfrm>
            <a:off x="3361192" y="4554986"/>
            <a:ext cx="6043283" cy="1207277"/>
            <a:chOff x="594232" y="1629725"/>
            <a:chExt cx="6043283" cy="903564"/>
          </a:xfrm>
        </p:grpSpPr>
        <p:grpSp>
          <p:nvGrpSpPr>
            <p:cNvPr id="18" name="Group 67">
              <a:extLst>
                <a:ext uri="{FF2B5EF4-FFF2-40B4-BE49-F238E27FC236}">
                  <a16:creationId xmlns:a16="http://schemas.microsoft.com/office/drawing/2014/main" id="{CF405BAD-0180-7567-BF36-471152910FC6}"/>
                </a:ext>
              </a:extLst>
            </p:cNvPr>
            <p:cNvGrpSpPr/>
            <p:nvPr/>
          </p:nvGrpSpPr>
          <p:grpSpPr>
            <a:xfrm>
              <a:off x="594232" y="1629725"/>
              <a:ext cx="1838580" cy="903564"/>
              <a:chOff x="2015078" y="4111351"/>
              <a:chExt cx="1838580" cy="903564"/>
            </a:xfrm>
          </p:grpSpPr>
          <p:sp>
            <p:nvSpPr>
              <p:cNvPr id="25" name="Rectangle 77">
                <a:extLst>
                  <a:ext uri="{FF2B5EF4-FFF2-40B4-BE49-F238E27FC236}">
                    <a16:creationId xmlns:a16="http://schemas.microsoft.com/office/drawing/2014/main" id="{91BC902C-5FD5-ABDB-6F2F-EEBBDB5FA7DA}"/>
                  </a:ext>
                </a:extLst>
              </p:cNvPr>
              <p:cNvSpPr/>
              <p:nvPr/>
            </p:nvSpPr>
            <p:spPr>
              <a:xfrm>
                <a:off x="2015080" y="4323866"/>
                <a:ext cx="1503821" cy="691049"/>
              </a:xfrm>
              <a:prstGeom prst="rect">
                <a:avLst/>
              </a:prstGeom>
            </p:spPr>
            <p:txBody>
              <a:bodyPr wrap="square">
                <a:spAutoFit/>
              </a:bodyPr>
              <a:lstStyle/>
              <a:p>
                <a:pPr algn="just"/>
                <a:r>
                  <a:rPr lang="es-MX" sz="900" dirty="0">
                    <a:solidFill>
                      <a:schemeClr val="tx1">
                        <a:lumMod val="50000"/>
                        <a:lumOff val="50000"/>
                      </a:schemeClr>
                    </a:solidFill>
                  </a:rPr>
                  <a:t>Ejecutar Contenido de Adiestramiento – Libre de cargos</a:t>
                </a:r>
              </a:p>
              <a:p>
                <a:pPr algn="just"/>
                <a:endParaRPr lang="es-MX" sz="900" dirty="0">
                  <a:solidFill>
                    <a:schemeClr val="tx1">
                      <a:lumMod val="50000"/>
                      <a:lumOff val="50000"/>
                    </a:schemeClr>
                  </a:solidFill>
                </a:endParaRPr>
              </a:p>
              <a:p>
                <a:pPr algn="just"/>
                <a:r>
                  <a:rPr lang="es-MX" sz="900" dirty="0">
                    <a:solidFill>
                      <a:schemeClr val="tx1">
                        <a:lumMod val="50000"/>
                        <a:lumOff val="50000"/>
                      </a:schemeClr>
                    </a:solidFill>
                  </a:rPr>
                  <a:t>Logro: Conocimiento Homologado de desarrollo</a:t>
                </a:r>
              </a:p>
            </p:txBody>
          </p:sp>
          <p:sp>
            <p:nvSpPr>
              <p:cNvPr id="26" name="Rectangle 78">
                <a:extLst>
                  <a:ext uri="{FF2B5EF4-FFF2-40B4-BE49-F238E27FC236}">
                    <a16:creationId xmlns:a16="http://schemas.microsoft.com/office/drawing/2014/main" id="{8423223B-2A8F-46CF-4ED3-B7BED671BAF3}"/>
                  </a:ext>
                </a:extLst>
              </p:cNvPr>
              <p:cNvSpPr/>
              <p:nvPr/>
            </p:nvSpPr>
            <p:spPr>
              <a:xfrm>
                <a:off x="2015078" y="4111351"/>
                <a:ext cx="1838580" cy="230350"/>
              </a:xfrm>
              <a:prstGeom prst="rect">
                <a:avLst/>
              </a:prstGeom>
            </p:spPr>
            <p:txBody>
              <a:bodyPr wrap="none">
                <a:spAutoFit/>
              </a:bodyPr>
              <a:lstStyle/>
              <a:p>
                <a:r>
                  <a:rPr lang="es-MX" sz="1400" b="1"/>
                  <a:t>Auto Adiestramientos </a:t>
                </a:r>
              </a:p>
            </p:txBody>
          </p:sp>
        </p:grpSp>
        <p:grpSp>
          <p:nvGrpSpPr>
            <p:cNvPr id="19" name="Group 68">
              <a:extLst>
                <a:ext uri="{FF2B5EF4-FFF2-40B4-BE49-F238E27FC236}">
                  <a16:creationId xmlns:a16="http://schemas.microsoft.com/office/drawing/2014/main" id="{C483A637-0C99-A939-D835-4ACB9275F48B}"/>
                </a:ext>
              </a:extLst>
            </p:cNvPr>
            <p:cNvGrpSpPr/>
            <p:nvPr/>
          </p:nvGrpSpPr>
          <p:grpSpPr>
            <a:xfrm>
              <a:off x="2752288" y="1629725"/>
              <a:ext cx="1844736" cy="903564"/>
              <a:chOff x="2015078" y="4111351"/>
              <a:chExt cx="1844736" cy="903564"/>
            </a:xfrm>
          </p:grpSpPr>
          <p:sp>
            <p:nvSpPr>
              <p:cNvPr id="23" name="Rectangle 75">
                <a:extLst>
                  <a:ext uri="{FF2B5EF4-FFF2-40B4-BE49-F238E27FC236}">
                    <a16:creationId xmlns:a16="http://schemas.microsoft.com/office/drawing/2014/main" id="{160DAFE3-539B-6688-222C-812A3DC4EE60}"/>
                  </a:ext>
                </a:extLst>
              </p:cNvPr>
              <p:cNvSpPr/>
              <p:nvPr/>
            </p:nvSpPr>
            <p:spPr>
              <a:xfrm>
                <a:off x="2015080" y="4323866"/>
                <a:ext cx="1503821" cy="691049"/>
              </a:xfrm>
              <a:prstGeom prst="rect">
                <a:avLst/>
              </a:prstGeom>
            </p:spPr>
            <p:txBody>
              <a:bodyPr wrap="square">
                <a:spAutoFit/>
              </a:bodyPr>
              <a:lstStyle/>
              <a:p>
                <a:pPr algn="just"/>
                <a:r>
                  <a:rPr lang="es-MX" sz="900" dirty="0">
                    <a:solidFill>
                      <a:schemeClr val="tx1">
                        <a:lumMod val="50000"/>
                        <a:lumOff val="50000"/>
                      </a:schemeClr>
                    </a:solidFill>
                  </a:rPr>
                  <a:t>Misión de creación de la primera App – Ambiente DEV</a:t>
                </a:r>
              </a:p>
              <a:p>
                <a:pPr algn="just"/>
                <a:endParaRPr lang="es-MX" sz="900" dirty="0">
                  <a:solidFill>
                    <a:schemeClr val="tx1">
                      <a:lumMod val="50000"/>
                      <a:lumOff val="50000"/>
                    </a:schemeClr>
                  </a:solidFill>
                </a:endParaRPr>
              </a:p>
              <a:p>
                <a:pPr algn="just"/>
                <a:r>
                  <a:rPr lang="es-MX" sz="900" dirty="0">
                    <a:solidFill>
                      <a:schemeClr val="tx1">
                        <a:lumMod val="50000"/>
                        <a:lumOff val="50000"/>
                      </a:schemeClr>
                    </a:solidFill>
                  </a:rPr>
                  <a:t>Logro: Crear una App Integrada como base</a:t>
                </a:r>
              </a:p>
            </p:txBody>
          </p:sp>
          <p:sp>
            <p:nvSpPr>
              <p:cNvPr id="24" name="Rectangle 76">
                <a:extLst>
                  <a:ext uri="{FF2B5EF4-FFF2-40B4-BE49-F238E27FC236}">
                    <a16:creationId xmlns:a16="http://schemas.microsoft.com/office/drawing/2014/main" id="{46A65ABC-5080-B216-288E-2FFF64EC570A}"/>
                  </a:ext>
                </a:extLst>
              </p:cNvPr>
              <p:cNvSpPr/>
              <p:nvPr/>
            </p:nvSpPr>
            <p:spPr>
              <a:xfrm>
                <a:off x="2015078" y="4111351"/>
                <a:ext cx="1844736" cy="230350"/>
              </a:xfrm>
              <a:prstGeom prst="rect">
                <a:avLst/>
              </a:prstGeom>
            </p:spPr>
            <p:txBody>
              <a:bodyPr wrap="none">
                <a:spAutoFit/>
              </a:bodyPr>
              <a:lstStyle/>
              <a:p>
                <a:r>
                  <a:rPr lang="es-MX" sz="1400" b="1" dirty="0"/>
                  <a:t>Taller Mi primera APP </a:t>
                </a:r>
              </a:p>
            </p:txBody>
          </p:sp>
        </p:grpSp>
        <p:grpSp>
          <p:nvGrpSpPr>
            <p:cNvPr id="20" name="Group 69">
              <a:extLst>
                <a:ext uri="{FF2B5EF4-FFF2-40B4-BE49-F238E27FC236}">
                  <a16:creationId xmlns:a16="http://schemas.microsoft.com/office/drawing/2014/main" id="{EA413A0A-20C5-AB62-A9ED-2F129AEAC074}"/>
                </a:ext>
              </a:extLst>
            </p:cNvPr>
            <p:cNvGrpSpPr/>
            <p:nvPr/>
          </p:nvGrpSpPr>
          <p:grpSpPr>
            <a:xfrm>
              <a:off x="4902488" y="1629725"/>
              <a:ext cx="1735027" cy="799906"/>
              <a:chOff x="2015078" y="4111351"/>
              <a:chExt cx="1735027" cy="799906"/>
            </a:xfrm>
          </p:grpSpPr>
          <p:sp>
            <p:nvSpPr>
              <p:cNvPr id="21" name="Rectangle 73">
                <a:extLst>
                  <a:ext uri="{FF2B5EF4-FFF2-40B4-BE49-F238E27FC236}">
                    <a16:creationId xmlns:a16="http://schemas.microsoft.com/office/drawing/2014/main" id="{9F195D0F-8104-0713-E0E9-65C16A4ADA2E}"/>
                  </a:ext>
                </a:extLst>
              </p:cNvPr>
              <p:cNvSpPr/>
              <p:nvPr/>
            </p:nvSpPr>
            <p:spPr>
              <a:xfrm>
                <a:off x="2015080" y="4323866"/>
                <a:ext cx="1503821" cy="587391"/>
              </a:xfrm>
              <a:prstGeom prst="rect">
                <a:avLst/>
              </a:prstGeom>
            </p:spPr>
            <p:txBody>
              <a:bodyPr wrap="square">
                <a:spAutoFit/>
              </a:bodyPr>
              <a:lstStyle/>
              <a:p>
                <a:pPr algn="just"/>
                <a:endParaRPr lang="es-MX" sz="900">
                  <a:solidFill>
                    <a:schemeClr val="tx1">
                      <a:lumMod val="50000"/>
                      <a:lumOff val="50000"/>
                    </a:schemeClr>
                  </a:solidFill>
                </a:endParaRPr>
              </a:p>
              <a:p>
                <a:pPr algn="just"/>
                <a:endParaRPr lang="es-MX" sz="900">
                  <a:solidFill>
                    <a:schemeClr val="tx1">
                      <a:lumMod val="50000"/>
                      <a:lumOff val="50000"/>
                    </a:schemeClr>
                  </a:solidFill>
                </a:endParaRPr>
              </a:p>
              <a:p>
                <a:pPr algn="just"/>
                <a:r>
                  <a:rPr lang="es-MX" sz="900">
                    <a:solidFill>
                      <a:schemeClr val="tx1">
                        <a:lumMod val="50000"/>
                        <a:lumOff val="50000"/>
                      </a:schemeClr>
                    </a:solidFill>
                  </a:rPr>
                  <a:t>Acordar comercialmente taller de programación para full stack</a:t>
                </a:r>
              </a:p>
            </p:txBody>
          </p:sp>
          <p:sp>
            <p:nvSpPr>
              <p:cNvPr id="22" name="Rectangle 74">
                <a:extLst>
                  <a:ext uri="{FF2B5EF4-FFF2-40B4-BE49-F238E27FC236}">
                    <a16:creationId xmlns:a16="http://schemas.microsoft.com/office/drawing/2014/main" id="{63671D34-F4A5-1E0A-A64A-334BD0EE3DA9}"/>
                  </a:ext>
                </a:extLst>
              </p:cNvPr>
              <p:cNvSpPr/>
              <p:nvPr/>
            </p:nvSpPr>
            <p:spPr>
              <a:xfrm>
                <a:off x="2015078" y="4111351"/>
                <a:ext cx="1735027" cy="391594"/>
              </a:xfrm>
              <a:prstGeom prst="rect">
                <a:avLst/>
              </a:prstGeom>
            </p:spPr>
            <p:txBody>
              <a:bodyPr wrap="none">
                <a:spAutoFit/>
              </a:bodyPr>
              <a:lstStyle/>
              <a:p>
                <a:r>
                  <a:rPr lang="es-MX" sz="1400" b="1"/>
                  <a:t>Crear Consultores</a:t>
                </a:r>
              </a:p>
              <a:p>
                <a:r>
                  <a:rPr lang="es-MX" sz="1400" b="1"/>
                  <a:t>Full Stack (Opcional)</a:t>
                </a:r>
              </a:p>
            </p:txBody>
          </p:sp>
        </p:grpSp>
      </p:grpSp>
      <p:grpSp>
        <p:nvGrpSpPr>
          <p:cNvPr id="27" name="Group 88">
            <a:extLst>
              <a:ext uri="{FF2B5EF4-FFF2-40B4-BE49-F238E27FC236}">
                <a16:creationId xmlns:a16="http://schemas.microsoft.com/office/drawing/2014/main" id="{DB078D41-DA88-E188-B6FB-DE4C299A7588}"/>
              </a:ext>
            </a:extLst>
          </p:cNvPr>
          <p:cNvGrpSpPr/>
          <p:nvPr/>
        </p:nvGrpSpPr>
        <p:grpSpPr>
          <a:xfrm>
            <a:off x="1785367" y="2529080"/>
            <a:ext cx="8628976" cy="1799840"/>
            <a:chOff x="257513" y="2853126"/>
            <a:chExt cx="8628976" cy="1799840"/>
          </a:xfrm>
        </p:grpSpPr>
        <p:grpSp>
          <p:nvGrpSpPr>
            <p:cNvPr id="28" name="1 Grupo">
              <a:extLst>
                <a:ext uri="{FF2B5EF4-FFF2-40B4-BE49-F238E27FC236}">
                  <a16:creationId xmlns:a16="http://schemas.microsoft.com/office/drawing/2014/main" id="{68539C39-5758-60D5-0B72-99326F275FA8}"/>
                </a:ext>
              </a:extLst>
            </p:cNvPr>
            <p:cNvGrpSpPr/>
            <p:nvPr/>
          </p:nvGrpSpPr>
          <p:grpSpPr>
            <a:xfrm>
              <a:off x="257513" y="3704665"/>
              <a:ext cx="8628976" cy="85149"/>
              <a:chOff x="467544" y="2597889"/>
              <a:chExt cx="8208861" cy="81000"/>
            </a:xfrm>
          </p:grpSpPr>
          <p:cxnSp>
            <p:nvCxnSpPr>
              <p:cNvPr id="57" name="18 Conector recto">
                <a:extLst>
                  <a:ext uri="{FF2B5EF4-FFF2-40B4-BE49-F238E27FC236}">
                    <a16:creationId xmlns:a16="http://schemas.microsoft.com/office/drawing/2014/main" id="{78C7ABF1-B56E-FEFE-91FE-755C87AE1594}"/>
                  </a:ext>
                </a:extLst>
              </p:cNvPr>
              <p:cNvCxnSpPr>
                <a:stCxn id="59" idx="6"/>
                <a:endCxn id="58" idx="2"/>
              </p:cNvCxnSpPr>
              <p:nvPr/>
            </p:nvCxnSpPr>
            <p:spPr>
              <a:xfrm>
                <a:off x="548552" y="2638389"/>
                <a:ext cx="8046843" cy="0"/>
              </a:xfrm>
              <a:prstGeom prst="line">
                <a:avLst/>
              </a:prstGeom>
              <a:ln w="28575">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8" name="23 Elipse">
                <a:extLst>
                  <a:ext uri="{FF2B5EF4-FFF2-40B4-BE49-F238E27FC236}">
                    <a16:creationId xmlns:a16="http://schemas.microsoft.com/office/drawing/2014/main" id="{9F563F08-09D5-927F-C669-D229F5FDCBEE}"/>
                  </a:ext>
                </a:extLst>
              </p:cNvPr>
              <p:cNvSpPr/>
              <p:nvPr/>
            </p:nvSpPr>
            <p:spPr>
              <a:xfrm>
                <a:off x="8595394" y="2597889"/>
                <a:ext cx="81011" cy="81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200">
                  <a:solidFill>
                    <a:schemeClr val="tx1"/>
                  </a:solidFill>
                  <a:latin typeface="Trebuchet MS" panose="020B0603020202020204" pitchFamily="34" charset="0"/>
                  <a:ea typeface="Segoe UI" panose="020B0502040204020203" pitchFamily="34" charset="0"/>
                  <a:cs typeface="Helvetica" panose="020B0604020202020204" pitchFamily="34" charset="0"/>
                </a:endParaRPr>
              </a:p>
            </p:txBody>
          </p:sp>
          <p:sp>
            <p:nvSpPr>
              <p:cNvPr id="59" name="24 Elipse">
                <a:extLst>
                  <a:ext uri="{FF2B5EF4-FFF2-40B4-BE49-F238E27FC236}">
                    <a16:creationId xmlns:a16="http://schemas.microsoft.com/office/drawing/2014/main" id="{B2503FE1-5AD6-9B23-3268-192F4539C961}"/>
                  </a:ext>
                </a:extLst>
              </p:cNvPr>
              <p:cNvSpPr/>
              <p:nvPr/>
            </p:nvSpPr>
            <p:spPr>
              <a:xfrm>
                <a:off x="467544" y="2597889"/>
                <a:ext cx="81011" cy="8100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200">
                  <a:solidFill>
                    <a:schemeClr val="tx1"/>
                  </a:solidFill>
                  <a:latin typeface="Trebuchet MS" panose="020B0603020202020204" pitchFamily="34" charset="0"/>
                  <a:ea typeface="Segoe UI" panose="020B0502040204020203" pitchFamily="34" charset="0"/>
                  <a:cs typeface="Helvetica" panose="020B0604020202020204" pitchFamily="34" charset="0"/>
                </a:endParaRPr>
              </a:p>
            </p:txBody>
          </p:sp>
        </p:grpSp>
        <p:grpSp>
          <p:nvGrpSpPr>
            <p:cNvPr id="29" name="2 Grupo">
              <a:extLst>
                <a:ext uri="{FF2B5EF4-FFF2-40B4-BE49-F238E27FC236}">
                  <a16:creationId xmlns:a16="http://schemas.microsoft.com/office/drawing/2014/main" id="{B085496F-F96A-4102-C31A-FC73EF6BB8DD}"/>
                </a:ext>
              </a:extLst>
            </p:cNvPr>
            <p:cNvGrpSpPr/>
            <p:nvPr/>
          </p:nvGrpSpPr>
          <p:grpSpPr>
            <a:xfrm>
              <a:off x="1275809" y="2853126"/>
              <a:ext cx="141927" cy="965113"/>
              <a:chOff x="1436278" y="1787812"/>
              <a:chExt cx="135019" cy="918087"/>
            </a:xfrm>
          </p:grpSpPr>
          <p:sp>
            <p:nvSpPr>
              <p:cNvPr id="54" name="25 Elipse">
                <a:extLst>
                  <a:ext uri="{FF2B5EF4-FFF2-40B4-BE49-F238E27FC236}">
                    <a16:creationId xmlns:a16="http://schemas.microsoft.com/office/drawing/2014/main" id="{C5B3C15A-8B82-00D8-6833-472DAEEFF93A}"/>
                  </a:ext>
                </a:extLst>
              </p:cNvPr>
              <p:cNvSpPr/>
              <p:nvPr/>
            </p:nvSpPr>
            <p:spPr>
              <a:xfrm>
                <a:off x="1436278" y="2570899"/>
                <a:ext cx="135019" cy="135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cxnSp>
            <p:nvCxnSpPr>
              <p:cNvPr id="55" name="40 Conector recto">
                <a:extLst>
                  <a:ext uri="{FF2B5EF4-FFF2-40B4-BE49-F238E27FC236}">
                    <a16:creationId xmlns:a16="http://schemas.microsoft.com/office/drawing/2014/main" id="{535A09DE-A188-4B43-1412-612C4328AC1C}"/>
                  </a:ext>
                </a:extLst>
              </p:cNvPr>
              <p:cNvCxnSpPr/>
              <p:nvPr/>
            </p:nvCxnSpPr>
            <p:spPr>
              <a:xfrm flipV="1">
                <a:off x="1503186" y="1857792"/>
                <a:ext cx="5547" cy="713104"/>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6" name="41 Elipse">
                <a:extLst>
                  <a:ext uri="{FF2B5EF4-FFF2-40B4-BE49-F238E27FC236}">
                    <a16:creationId xmlns:a16="http://schemas.microsoft.com/office/drawing/2014/main" id="{E658101E-9740-5B44-770E-8567112F6339}"/>
                  </a:ext>
                </a:extLst>
              </p:cNvPr>
              <p:cNvSpPr/>
              <p:nvPr/>
            </p:nvSpPr>
            <p:spPr>
              <a:xfrm>
                <a:off x="1467943" y="1787812"/>
                <a:ext cx="81011" cy="81000"/>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grpSp>
        <p:grpSp>
          <p:nvGrpSpPr>
            <p:cNvPr id="30" name="4 Grupo">
              <a:extLst>
                <a:ext uri="{FF2B5EF4-FFF2-40B4-BE49-F238E27FC236}">
                  <a16:creationId xmlns:a16="http://schemas.microsoft.com/office/drawing/2014/main" id="{03866969-5052-912E-BF80-A99C7A8A5F83}"/>
                </a:ext>
              </a:extLst>
            </p:cNvPr>
            <p:cNvGrpSpPr/>
            <p:nvPr/>
          </p:nvGrpSpPr>
          <p:grpSpPr>
            <a:xfrm>
              <a:off x="2350880" y="3676281"/>
              <a:ext cx="141927" cy="976685"/>
              <a:chOff x="2459025" y="2570898"/>
              <a:chExt cx="135019" cy="929095"/>
            </a:xfrm>
          </p:grpSpPr>
          <p:sp>
            <p:nvSpPr>
              <p:cNvPr id="51" name="26 Elipse">
                <a:extLst>
                  <a:ext uri="{FF2B5EF4-FFF2-40B4-BE49-F238E27FC236}">
                    <a16:creationId xmlns:a16="http://schemas.microsoft.com/office/drawing/2014/main" id="{DBEDBC5E-DB87-4229-4C50-83CDEC24981D}"/>
                  </a:ext>
                </a:extLst>
              </p:cNvPr>
              <p:cNvSpPr/>
              <p:nvPr/>
            </p:nvSpPr>
            <p:spPr>
              <a:xfrm>
                <a:off x="2459025" y="2570898"/>
                <a:ext cx="135019" cy="135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cxnSp>
            <p:nvCxnSpPr>
              <p:cNvPr id="52" name="42 Conector recto">
                <a:extLst>
                  <a:ext uri="{FF2B5EF4-FFF2-40B4-BE49-F238E27FC236}">
                    <a16:creationId xmlns:a16="http://schemas.microsoft.com/office/drawing/2014/main" id="{43B548EA-57A1-ACDD-E2A6-111B5F49DF29}"/>
                  </a:ext>
                </a:extLst>
              </p:cNvPr>
              <p:cNvCxnSpPr/>
              <p:nvPr/>
            </p:nvCxnSpPr>
            <p:spPr>
              <a:xfrm flipV="1">
                <a:off x="2518306" y="2705899"/>
                <a:ext cx="5547" cy="713105"/>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3" name="48 Elipse">
                <a:extLst>
                  <a:ext uri="{FF2B5EF4-FFF2-40B4-BE49-F238E27FC236}">
                    <a16:creationId xmlns:a16="http://schemas.microsoft.com/office/drawing/2014/main" id="{67A3AEB2-A546-4471-4727-F267B6ECD2AC}"/>
                  </a:ext>
                </a:extLst>
              </p:cNvPr>
              <p:cNvSpPr/>
              <p:nvPr/>
            </p:nvSpPr>
            <p:spPr>
              <a:xfrm>
                <a:off x="2478571" y="3418993"/>
                <a:ext cx="81011" cy="81000"/>
              </a:xfrm>
              <a:prstGeom prst="ellipse">
                <a:avLst/>
              </a:prstGeom>
              <a:solidFill>
                <a:schemeClr val="bg1"/>
              </a:solid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grpSp>
        <p:grpSp>
          <p:nvGrpSpPr>
            <p:cNvPr id="31" name="6 Grupo">
              <a:extLst>
                <a:ext uri="{FF2B5EF4-FFF2-40B4-BE49-F238E27FC236}">
                  <a16:creationId xmlns:a16="http://schemas.microsoft.com/office/drawing/2014/main" id="{06FB93D0-F720-0AAA-CB7B-E064898F0F6C}"/>
                </a:ext>
              </a:extLst>
            </p:cNvPr>
            <p:cNvGrpSpPr/>
            <p:nvPr/>
          </p:nvGrpSpPr>
          <p:grpSpPr>
            <a:xfrm>
              <a:off x="3425951" y="2853126"/>
              <a:ext cx="141927" cy="965113"/>
              <a:chOff x="3481768" y="1787812"/>
              <a:chExt cx="135019" cy="918087"/>
            </a:xfrm>
          </p:grpSpPr>
          <p:sp>
            <p:nvSpPr>
              <p:cNvPr id="48" name="27 Elipse">
                <a:extLst>
                  <a:ext uri="{FF2B5EF4-FFF2-40B4-BE49-F238E27FC236}">
                    <a16:creationId xmlns:a16="http://schemas.microsoft.com/office/drawing/2014/main" id="{26B1EF91-BBD6-CD0E-73A2-8A73A53635E7}"/>
                  </a:ext>
                </a:extLst>
              </p:cNvPr>
              <p:cNvSpPr/>
              <p:nvPr/>
            </p:nvSpPr>
            <p:spPr>
              <a:xfrm>
                <a:off x="3481768" y="2570899"/>
                <a:ext cx="135019" cy="135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cxnSp>
            <p:nvCxnSpPr>
              <p:cNvPr id="49" name="43 Conector recto">
                <a:extLst>
                  <a:ext uri="{FF2B5EF4-FFF2-40B4-BE49-F238E27FC236}">
                    <a16:creationId xmlns:a16="http://schemas.microsoft.com/office/drawing/2014/main" id="{03CD30A7-1416-0EFE-2F6E-359F897DCECB}"/>
                  </a:ext>
                </a:extLst>
              </p:cNvPr>
              <p:cNvCxnSpPr/>
              <p:nvPr/>
            </p:nvCxnSpPr>
            <p:spPr>
              <a:xfrm flipV="1">
                <a:off x="3550652" y="1859059"/>
                <a:ext cx="5547" cy="713105"/>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50" name="49 Elipse">
                <a:extLst>
                  <a:ext uri="{FF2B5EF4-FFF2-40B4-BE49-F238E27FC236}">
                    <a16:creationId xmlns:a16="http://schemas.microsoft.com/office/drawing/2014/main" id="{CE88B009-AB84-1523-AE25-2ED9896DC16C}"/>
                  </a:ext>
                </a:extLst>
              </p:cNvPr>
              <p:cNvSpPr/>
              <p:nvPr/>
            </p:nvSpPr>
            <p:spPr>
              <a:xfrm>
                <a:off x="3516475" y="1787812"/>
                <a:ext cx="81011" cy="81000"/>
              </a:xfrm>
              <a:prstGeom prst="ellipse">
                <a:avLst/>
              </a:prstGeom>
              <a:solidFill>
                <a:schemeClr val="bg1"/>
              </a:solidFill>
              <a:ln w="571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grpSp>
        <p:grpSp>
          <p:nvGrpSpPr>
            <p:cNvPr id="32" name="7 Grupo">
              <a:extLst>
                <a:ext uri="{FF2B5EF4-FFF2-40B4-BE49-F238E27FC236}">
                  <a16:creationId xmlns:a16="http://schemas.microsoft.com/office/drawing/2014/main" id="{EA50C530-2792-2743-4D0E-7F42E0F7C7A7}"/>
                </a:ext>
              </a:extLst>
            </p:cNvPr>
            <p:cNvGrpSpPr/>
            <p:nvPr/>
          </p:nvGrpSpPr>
          <p:grpSpPr>
            <a:xfrm>
              <a:off x="4501023" y="3676280"/>
              <a:ext cx="141927" cy="976686"/>
              <a:chOff x="4504512" y="2570897"/>
              <a:chExt cx="135019" cy="929096"/>
            </a:xfrm>
          </p:grpSpPr>
          <p:sp>
            <p:nvSpPr>
              <p:cNvPr id="45" name="36 Elipse">
                <a:extLst>
                  <a:ext uri="{FF2B5EF4-FFF2-40B4-BE49-F238E27FC236}">
                    <a16:creationId xmlns:a16="http://schemas.microsoft.com/office/drawing/2014/main" id="{0D3C3425-5300-8952-842B-4E5B00EAE6CE}"/>
                  </a:ext>
                </a:extLst>
              </p:cNvPr>
              <p:cNvSpPr/>
              <p:nvPr/>
            </p:nvSpPr>
            <p:spPr>
              <a:xfrm>
                <a:off x="4504512" y="2570897"/>
                <a:ext cx="135019" cy="135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cxnSp>
            <p:nvCxnSpPr>
              <p:cNvPr id="46" name="44 Conector recto">
                <a:extLst>
                  <a:ext uri="{FF2B5EF4-FFF2-40B4-BE49-F238E27FC236}">
                    <a16:creationId xmlns:a16="http://schemas.microsoft.com/office/drawing/2014/main" id="{CF6E5125-C6F1-E764-AC0F-17B19ADAECD7}"/>
                  </a:ext>
                </a:extLst>
              </p:cNvPr>
              <p:cNvCxnSpPr/>
              <p:nvPr/>
            </p:nvCxnSpPr>
            <p:spPr>
              <a:xfrm flipV="1">
                <a:off x="4571662" y="2699129"/>
                <a:ext cx="5547" cy="713105"/>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7" name="50 Elipse">
                <a:extLst>
                  <a:ext uri="{FF2B5EF4-FFF2-40B4-BE49-F238E27FC236}">
                    <a16:creationId xmlns:a16="http://schemas.microsoft.com/office/drawing/2014/main" id="{4EADB24A-C687-7B40-9723-E967ECC6E066}"/>
                  </a:ext>
                </a:extLst>
              </p:cNvPr>
              <p:cNvSpPr/>
              <p:nvPr/>
            </p:nvSpPr>
            <p:spPr>
              <a:xfrm>
                <a:off x="4533907" y="3418993"/>
                <a:ext cx="81011" cy="81000"/>
              </a:xfrm>
              <a:prstGeom prst="ellipse">
                <a:avLst/>
              </a:prstGeom>
              <a:solidFill>
                <a:schemeClr val="bg1"/>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grpSp>
        <p:grpSp>
          <p:nvGrpSpPr>
            <p:cNvPr id="33" name="8 Grupo">
              <a:extLst>
                <a:ext uri="{FF2B5EF4-FFF2-40B4-BE49-F238E27FC236}">
                  <a16:creationId xmlns:a16="http://schemas.microsoft.com/office/drawing/2014/main" id="{05A22845-4084-525B-8C78-8DFE37F16900}"/>
                </a:ext>
              </a:extLst>
            </p:cNvPr>
            <p:cNvGrpSpPr/>
            <p:nvPr/>
          </p:nvGrpSpPr>
          <p:grpSpPr>
            <a:xfrm>
              <a:off x="5576094" y="2853127"/>
              <a:ext cx="141927" cy="965112"/>
              <a:chOff x="5527256" y="1787812"/>
              <a:chExt cx="135019" cy="918086"/>
            </a:xfrm>
          </p:grpSpPr>
          <p:sp>
            <p:nvSpPr>
              <p:cNvPr id="42" name="37 Elipse">
                <a:extLst>
                  <a:ext uri="{FF2B5EF4-FFF2-40B4-BE49-F238E27FC236}">
                    <a16:creationId xmlns:a16="http://schemas.microsoft.com/office/drawing/2014/main" id="{23BF0EE2-4386-BBB0-0095-685272B5F2F9}"/>
                  </a:ext>
                </a:extLst>
              </p:cNvPr>
              <p:cNvSpPr/>
              <p:nvPr/>
            </p:nvSpPr>
            <p:spPr>
              <a:xfrm>
                <a:off x="5527256" y="2570898"/>
                <a:ext cx="135019" cy="1350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cxnSp>
            <p:nvCxnSpPr>
              <p:cNvPr id="43" name="45 Conector recto">
                <a:extLst>
                  <a:ext uri="{FF2B5EF4-FFF2-40B4-BE49-F238E27FC236}">
                    <a16:creationId xmlns:a16="http://schemas.microsoft.com/office/drawing/2014/main" id="{93D064A3-FBE1-082E-D8BD-A54156E04CF8}"/>
                  </a:ext>
                </a:extLst>
              </p:cNvPr>
              <p:cNvCxnSpPr/>
              <p:nvPr/>
            </p:nvCxnSpPr>
            <p:spPr>
              <a:xfrm flipV="1">
                <a:off x="5596189" y="1858765"/>
                <a:ext cx="5547" cy="713105"/>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4" name="51 Elipse">
                <a:extLst>
                  <a:ext uri="{FF2B5EF4-FFF2-40B4-BE49-F238E27FC236}">
                    <a16:creationId xmlns:a16="http://schemas.microsoft.com/office/drawing/2014/main" id="{AE581401-8BFB-950B-8297-5904173F1660}"/>
                  </a:ext>
                </a:extLst>
              </p:cNvPr>
              <p:cNvSpPr/>
              <p:nvPr/>
            </p:nvSpPr>
            <p:spPr>
              <a:xfrm>
                <a:off x="5562802" y="1787812"/>
                <a:ext cx="81011" cy="81000"/>
              </a:xfrm>
              <a:prstGeom prst="ellipse">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grpSp>
        <p:grpSp>
          <p:nvGrpSpPr>
            <p:cNvPr id="34" name="9 Grupo">
              <a:extLst>
                <a:ext uri="{FF2B5EF4-FFF2-40B4-BE49-F238E27FC236}">
                  <a16:creationId xmlns:a16="http://schemas.microsoft.com/office/drawing/2014/main" id="{B5B709E1-AFD3-0413-BFA7-7A832FA1D80D}"/>
                </a:ext>
              </a:extLst>
            </p:cNvPr>
            <p:cNvGrpSpPr/>
            <p:nvPr/>
          </p:nvGrpSpPr>
          <p:grpSpPr>
            <a:xfrm>
              <a:off x="6651167" y="3676281"/>
              <a:ext cx="141927" cy="965064"/>
              <a:chOff x="6550000" y="2570894"/>
              <a:chExt cx="135019" cy="918039"/>
            </a:xfrm>
          </p:grpSpPr>
          <p:sp>
            <p:nvSpPr>
              <p:cNvPr id="39" name="38 Elipse">
                <a:extLst>
                  <a:ext uri="{FF2B5EF4-FFF2-40B4-BE49-F238E27FC236}">
                    <a16:creationId xmlns:a16="http://schemas.microsoft.com/office/drawing/2014/main" id="{E16A8EE2-4270-B01B-7AF1-FF1928FBC74B}"/>
                  </a:ext>
                </a:extLst>
              </p:cNvPr>
              <p:cNvSpPr/>
              <p:nvPr/>
            </p:nvSpPr>
            <p:spPr>
              <a:xfrm>
                <a:off x="6550000" y="2570894"/>
                <a:ext cx="135019" cy="1350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cxnSp>
            <p:nvCxnSpPr>
              <p:cNvPr id="40" name="46 Conector recto">
                <a:extLst>
                  <a:ext uri="{FF2B5EF4-FFF2-40B4-BE49-F238E27FC236}">
                    <a16:creationId xmlns:a16="http://schemas.microsoft.com/office/drawing/2014/main" id="{BF004D2E-4031-21BD-BB88-481C588D84A2}"/>
                  </a:ext>
                </a:extLst>
              </p:cNvPr>
              <p:cNvCxnSpPr/>
              <p:nvPr/>
            </p:nvCxnSpPr>
            <p:spPr>
              <a:xfrm flipV="1">
                <a:off x="6614592" y="2699128"/>
                <a:ext cx="5547" cy="713105"/>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41" name="52 Elipse">
                <a:extLst>
                  <a:ext uri="{FF2B5EF4-FFF2-40B4-BE49-F238E27FC236}">
                    <a16:creationId xmlns:a16="http://schemas.microsoft.com/office/drawing/2014/main" id="{E2DE15C6-015F-45EA-534B-2A38C3D80B12}"/>
                  </a:ext>
                </a:extLst>
              </p:cNvPr>
              <p:cNvSpPr/>
              <p:nvPr/>
            </p:nvSpPr>
            <p:spPr>
              <a:xfrm>
                <a:off x="6579600" y="3407933"/>
                <a:ext cx="81011" cy="81000"/>
              </a:xfrm>
              <a:prstGeom prst="ellipse">
                <a:avLst/>
              </a:prstGeom>
              <a:solidFill>
                <a:schemeClr val="bg1"/>
              </a:solid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grpSp>
        <p:grpSp>
          <p:nvGrpSpPr>
            <p:cNvPr id="35" name="10 Grupo">
              <a:extLst>
                <a:ext uri="{FF2B5EF4-FFF2-40B4-BE49-F238E27FC236}">
                  <a16:creationId xmlns:a16="http://schemas.microsoft.com/office/drawing/2014/main" id="{61940EC3-C337-CC85-D1AA-3E4F6DC1CA00}"/>
                </a:ext>
              </a:extLst>
            </p:cNvPr>
            <p:cNvGrpSpPr/>
            <p:nvPr/>
          </p:nvGrpSpPr>
          <p:grpSpPr>
            <a:xfrm>
              <a:off x="7741256" y="2853127"/>
              <a:ext cx="141927" cy="965112"/>
              <a:chOff x="7587030" y="1787812"/>
              <a:chExt cx="135019" cy="918086"/>
            </a:xfrm>
          </p:grpSpPr>
          <p:sp>
            <p:nvSpPr>
              <p:cNvPr id="36" name="39 Elipse">
                <a:extLst>
                  <a:ext uri="{FF2B5EF4-FFF2-40B4-BE49-F238E27FC236}">
                    <a16:creationId xmlns:a16="http://schemas.microsoft.com/office/drawing/2014/main" id="{AD2C95A5-E86D-8EDB-F294-A783253D4C8D}"/>
                  </a:ext>
                </a:extLst>
              </p:cNvPr>
              <p:cNvSpPr/>
              <p:nvPr/>
            </p:nvSpPr>
            <p:spPr>
              <a:xfrm>
                <a:off x="7587030" y="2570898"/>
                <a:ext cx="135019" cy="135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cxnSp>
            <p:nvCxnSpPr>
              <p:cNvPr id="37" name="47 Conector recto">
                <a:extLst>
                  <a:ext uri="{FF2B5EF4-FFF2-40B4-BE49-F238E27FC236}">
                    <a16:creationId xmlns:a16="http://schemas.microsoft.com/office/drawing/2014/main" id="{3167758A-83AD-07DC-C803-02C4DD27AFE6}"/>
                  </a:ext>
                </a:extLst>
              </p:cNvPr>
              <p:cNvCxnSpPr/>
              <p:nvPr/>
            </p:nvCxnSpPr>
            <p:spPr>
              <a:xfrm flipV="1">
                <a:off x="7648800" y="1858765"/>
                <a:ext cx="5547" cy="713105"/>
              </a:xfrm>
              <a:prstGeom prst="line">
                <a:avLst/>
              </a:prstGeom>
              <a:ln w="127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38" name="53 Elipse">
                <a:extLst>
                  <a:ext uri="{FF2B5EF4-FFF2-40B4-BE49-F238E27FC236}">
                    <a16:creationId xmlns:a16="http://schemas.microsoft.com/office/drawing/2014/main" id="{DAEC8472-6345-68F8-0E21-3C0BE51A4348}"/>
                  </a:ext>
                </a:extLst>
              </p:cNvPr>
              <p:cNvSpPr/>
              <p:nvPr/>
            </p:nvSpPr>
            <p:spPr>
              <a:xfrm>
                <a:off x="7617376" y="1787812"/>
                <a:ext cx="81011" cy="81000"/>
              </a:xfrm>
              <a:prstGeom prst="ellipse">
                <a:avLst/>
              </a:prstGeom>
              <a:solidFill>
                <a:schemeClr val="bg1"/>
              </a:solidFill>
              <a:ln w="571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lIns="68572" tIns="34286" rIns="68572" bIns="34286" rtlCol="0" anchor="ctr"/>
              <a:lstStyle/>
              <a:p>
                <a:pPr algn="ctr"/>
                <a:endParaRPr lang="es-MX" sz="1050">
                  <a:solidFill>
                    <a:schemeClr val="tx1"/>
                  </a:solidFill>
                  <a:latin typeface="Helvetica" panose="020B0604020202020204" pitchFamily="34" charset="0"/>
                  <a:ea typeface="Segoe UI" panose="020B0502040204020203" pitchFamily="34" charset="0"/>
                  <a:cs typeface="Helvetica" panose="020B0604020202020204" pitchFamily="34" charset="0"/>
                </a:endParaRPr>
              </a:p>
            </p:txBody>
          </p:sp>
        </p:grpSp>
      </p:grpSp>
      <p:grpSp>
        <p:nvGrpSpPr>
          <p:cNvPr id="60" name="Group 89">
            <a:extLst>
              <a:ext uri="{FF2B5EF4-FFF2-40B4-BE49-F238E27FC236}">
                <a16:creationId xmlns:a16="http://schemas.microsoft.com/office/drawing/2014/main" id="{82EE33E4-D051-D7BC-5948-98AC627FEED9}"/>
              </a:ext>
            </a:extLst>
          </p:cNvPr>
          <p:cNvGrpSpPr/>
          <p:nvPr/>
        </p:nvGrpSpPr>
        <p:grpSpPr>
          <a:xfrm>
            <a:off x="2354039" y="3588980"/>
            <a:ext cx="7622093" cy="431680"/>
            <a:chOff x="826185" y="3840100"/>
            <a:chExt cx="7622093" cy="431680"/>
          </a:xfrm>
        </p:grpSpPr>
        <p:sp>
          <p:nvSpPr>
            <p:cNvPr id="61" name="TextBox 81">
              <a:extLst>
                <a:ext uri="{FF2B5EF4-FFF2-40B4-BE49-F238E27FC236}">
                  <a16:creationId xmlns:a16="http://schemas.microsoft.com/office/drawing/2014/main" id="{FAFEB4EC-8D2D-AB63-E3A9-CA5E87AC2CCF}"/>
                </a:ext>
              </a:extLst>
            </p:cNvPr>
            <p:cNvSpPr txBox="1"/>
            <p:nvPr/>
          </p:nvSpPr>
          <p:spPr>
            <a:xfrm>
              <a:off x="826185" y="3871670"/>
              <a:ext cx="1142685" cy="400110"/>
            </a:xfrm>
            <a:prstGeom prst="rect">
              <a:avLst/>
            </a:prstGeom>
            <a:noFill/>
          </p:spPr>
          <p:txBody>
            <a:bodyPr wrap="none" rtlCol="0">
              <a:spAutoFit/>
            </a:bodyPr>
            <a:lstStyle/>
            <a:p>
              <a:pPr algn="r"/>
              <a:r>
                <a:rPr lang="es-MX" sz="2000" b="1" dirty="0">
                  <a:solidFill>
                    <a:schemeClr val="accent1"/>
                  </a:solidFill>
                </a:rPr>
                <a:t>Feb 2025</a:t>
              </a:r>
            </a:p>
          </p:txBody>
        </p:sp>
        <p:sp>
          <p:nvSpPr>
            <p:cNvPr id="62" name="TextBox 82">
              <a:extLst>
                <a:ext uri="{FF2B5EF4-FFF2-40B4-BE49-F238E27FC236}">
                  <a16:creationId xmlns:a16="http://schemas.microsoft.com/office/drawing/2014/main" id="{2B1C2460-61C1-25DE-1C3C-667A7790BAF3}"/>
                </a:ext>
              </a:extLst>
            </p:cNvPr>
            <p:cNvSpPr txBox="1"/>
            <p:nvPr/>
          </p:nvSpPr>
          <p:spPr>
            <a:xfrm>
              <a:off x="2926913" y="3840100"/>
              <a:ext cx="1204177" cy="400110"/>
            </a:xfrm>
            <a:prstGeom prst="rect">
              <a:avLst/>
            </a:prstGeom>
            <a:noFill/>
          </p:spPr>
          <p:txBody>
            <a:bodyPr wrap="none" rtlCol="0">
              <a:spAutoFit/>
            </a:bodyPr>
            <a:lstStyle/>
            <a:p>
              <a:pPr algn="r"/>
              <a:r>
                <a:rPr lang="es-MX" sz="2000" b="1" dirty="0">
                  <a:solidFill>
                    <a:schemeClr val="accent3"/>
                  </a:solidFill>
                </a:rPr>
                <a:t>Mar 2025</a:t>
              </a:r>
            </a:p>
          </p:txBody>
        </p:sp>
        <p:sp>
          <p:nvSpPr>
            <p:cNvPr id="63" name="TextBox 83">
              <a:extLst>
                <a:ext uri="{FF2B5EF4-FFF2-40B4-BE49-F238E27FC236}">
                  <a16:creationId xmlns:a16="http://schemas.microsoft.com/office/drawing/2014/main" id="{4B432309-D681-1BE3-6C20-3A276512E17B}"/>
                </a:ext>
              </a:extLst>
            </p:cNvPr>
            <p:cNvSpPr txBox="1"/>
            <p:nvPr/>
          </p:nvSpPr>
          <p:spPr>
            <a:xfrm>
              <a:off x="5060735" y="3840100"/>
              <a:ext cx="1146469" cy="400110"/>
            </a:xfrm>
            <a:prstGeom prst="rect">
              <a:avLst/>
            </a:prstGeom>
            <a:noFill/>
          </p:spPr>
          <p:txBody>
            <a:bodyPr wrap="none" rtlCol="0">
              <a:spAutoFit/>
            </a:bodyPr>
            <a:lstStyle/>
            <a:p>
              <a:pPr algn="r"/>
              <a:r>
                <a:rPr lang="es-MX" sz="2000" b="1" dirty="0">
                  <a:solidFill>
                    <a:schemeClr val="accent5"/>
                  </a:solidFill>
                </a:rPr>
                <a:t>Abr 2025</a:t>
              </a:r>
            </a:p>
          </p:txBody>
        </p:sp>
        <p:sp>
          <p:nvSpPr>
            <p:cNvPr id="64" name="TextBox 84">
              <a:extLst>
                <a:ext uri="{FF2B5EF4-FFF2-40B4-BE49-F238E27FC236}">
                  <a16:creationId xmlns:a16="http://schemas.microsoft.com/office/drawing/2014/main" id="{A1614C43-7036-4C87-83C4-52A3A66139D0}"/>
                </a:ext>
              </a:extLst>
            </p:cNvPr>
            <p:cNvSpPr txBox="1"/>
            <p:nvPr/>
          </p:nvSpPr>
          <p:spPr>
            <a:xfrm>
              <a:off x="7218261" y="3858161"/>
              <a:ext cx="1230017" cy="400110"/>
            </a:xfrm>
            <a:prstGeom prst="rect">
              <a:avLst/>
            </a:prstGeom>
            <a:noFill/>
          </p:spPr>
          <p:txBody>
            <a:bodyPr wrap="none" rtlCol="0">
              <a:spAutoFit/>
            </a:bodyPr>
            <a:lstStyle/>
            <a:p>
              <a:pPr algn="r"/>
              <a:r>
                <a:rPr lang="es-MX" sz="2000" b="1" dirty="0">
                  <a:solidFill>
                    <a:schemeClr val="tx2"/>
                  </a:solidFill>
                </a:rPr>
                <a:t>May 2025</a:t>
              </a:r>
            </a:p>
          </p:txBody>
        </p:sp>
      </p:grpSp>
      <p:grpSp>
        <p:nvGrpSpPr>
          <p:cNvPr id="65" name="Group 90">
            <a:extLst>
              <a:ext uri="{FF2B5EF4-FFF2-40B4-BE49-F238E27FC236}">
                <a16:creationId xmlns:a16="http://schemas.microsoft.com/office/drawing/2014/main" id="{064140C0-DA9D-CD91-9E90-81F8301EF8EE}"/>
              </a:ext>
            </a:extLst>
          </p:cNvPr>
          <p:cNvGrpSpPr/>
          <p:nvPr/>
        </p:nvGrpSpPr>
        <p:grpSpPr>
          <a:xfrm>
            <a:off x="3340460" y="2830808"/>
            <a:ext cx="5512848" cy="430160"/>
            <a:chOff x="1812606" y="3081928"/>
            <a:chExt cx="5512848" cy="430160"/>
          </a:xfrm>
        </p:grpSpPr>
        <p:sp>
          <p:nvSpPr>
            <p:cNvPr id="66" name="TextBox 85">
              <a:extLst>
                <a:ext uri="{FF2B5EF4-FFF2-40B4-BE49-F238E27FC236}">
                  <a16:creationId xmlns:a16="http://schemas.microsoft.com/office/drawing/2014/main" id="{690DFDF7-8C4A-3A16-7CC6-2C83CF9275C8}"/>
                </a:ext>
              </a:extLst>
            </p:cNvPr>
            <p:cNvSpPr txBox="1"/>
            <p:nvPr/>
          </p:nvSpPr>
          <p:spPr>
            <a:xfrm>
              <a:off x="1812606" y="3081928"/>
              <a:ext cx="1142685" cy="400110"/>
            </a:xfrm>
            <a:prstGeom prst="rect">
              <a:avLst/>
            </a:prstGeom>
            <a:noFill/>
          </p:spPr>
          <p:txBody>
            <a:bodyPr wrap="none" rtlCol="0">
              <a:spAutoFit/>
            </a:bodyPr>
            <a:lstStyle/>
            <a:p>
              <a:r>
                <a:rPr lang="es-MX" sz="2000" b="1" dirty="0">
                  <a:solidFill>
                    <a:schemeClr val="accent2"/>
                  </a:solidFill>
                </a:rPr>
                <a:t>Feb 2025</a:t>
              </a:r>
            </a:p>
          </p:txBody>
        </p:sp>
        <p:sp>
          <p:nvSpPr>
            <p:cNvPr id="67" name="TextBox 86">
              <a:extLst>
                <a:ext uri="{FF2B5EF4-FFF2-40B4-BE49-F238E27FC236}">
                  <a16:creationId xmlns:a16="http://schemas.microsoft.com/office/drawing/2014/main" id="{AD46786B-F8B5-7E40-CACE-20A2DFD9475D}"/>
                </a:ext>
              </a:extLst>
            </p:cNvPr>
            <p:cNvSpPr txBox="1"/>
            <p:nvPr/>
          </p:nvSpPr>
          <p:spPr>
            <a:xfrm>
              <a:off x="3975618" y="3111978"/>
              <a:ext cx="1204176" cy="400110"/>
            </a:xfrm>
            <a:prstGeom prst="rect">
              <a:avLst/>
            </a:prstGeom>
            <a:noFill/>
          </p:spPr>
          <p:txBody>
            <a:bodyPr wrap="none" rtlCol="0">
              <a:spAutoFit/>
            </a:bodyPr>
            <a:lstStyle/>
            <a:p>
              <a:r>
                <a:rPr lang="es-MX" sz="2000" b="1" dirty="0">
                  <a:solidFill>
                    <a:schemeClr val="accent4">
                      <a:lumMod val="75000"/>
                    </a:schemeClr>
                  </a:solidFill>
                </a:rPr>
                <a:t>Mar 2025</a:t>
              </a:r>
            </a:p>
          </p:txBody>
        </p:sp>
        <p:sp>
          <p:nvSpPr>
            <p:cNvPr id="68" name="TextBox 87">
              <a:extLst>
                <a:ext uri="{FF2B5EF4-FFF2-40B4-BE49-F238E27FC236}">
                  <a16:creationId xmlns:a16="http://schemas.microsoft.com/office/drawing/2014/main" id="{E2D54E82-C41C-26AF-DEB2-24BDAEA5F333}"/>
                </a:ext>
              </a:extLst>
            </p:cNvPr>
            <p:cNvSpPr txBox="1"/>
            <p:nvPr/>
          </p:nvSpPr>
          <p:spPr>
            <a:xfrm>
              <a:off x="6178986" y="3097962"/>
              <a:ext cx="1146468" cy="400110"/>
            </a:xfrm>
            <a:prstGeom prst="rect">
              <a:avLst/>
            </a:prstGeom>
            <a:noFill/>
          </p:spPr>
          <p:txBody>
            <a:bodyPr wrap="none" rtlCol="0">
              <a:spAutoFit/>
            </a:bodyPr>
            <a:lstStyle/>
            <a:p>
              <a:r>
                <a:rPr lang="es-MX" sz="2000" b="1" dirty="0">
                  <a:solidFill>
                    <a:schemeClr val="accent6"/>
                  </a:solidFill>
                </a:rPr>
                <a:t>Abr 2025</a:t>
              </a:r>
            </a:p>
          </p:txBody>
        </p:sp>
      </p:grpSp>
    </p:spTree>
    <p:extLst>
      <p:ext uri="{BB962C8B-B14F-4D97-AF65-F5344CB8AC3E}">
        <p14:creationId xmlns:p14="http://schemas.microsoft.com/office/powerpoint/2010/main" val="23406161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FF50CBBC-DA96-8384-E5F7-DBAF0D5F669C}"/>
              </a:ext>
            </a:extLst>
          </p:cNvPr>
          <p:cNvSpPr>
            <a:spLocks noGrp="1"/>
          </p:cNvSpPr>
          <p:nvPr>
            <p:ph type="title"/>
          </p:nvPr>
        </p:nvSpPr>
        <p:spPr>
          <a:xfrm>
            <a:off x="437005" y="175496"/>
            <a:ext cx="5466084" cy="713430"/>
          </a:xfrm>
        </p:spPr>
        <p:txBody>
          <a:bodyPr>
            <a:normAutofit fontScale="90000"/>
          </a:bodyPr>
          <a:lstStyle/>
          <a:p>
            <a:r>
              <a:rPr lang="es-VE" b="1" dirty="0">
                <a:solidFill>
                  <a:srgbClr val="B82D50"/>
                </a:solidFill>
              </a:rPr>
              <a:t>Material de </a:t>
            </a:r>
            <a:r>
              <a:rPr lang="es-VE" b="1" dirty="0" err="1">
                <a:solidFill>
                  <a:srgbClr val="B82D50"/>
                </a:solidFill>
              </a:rPr>
              <a:t>Autoadiestramiento</a:t>
            </a:r>
            <a:endParaRPr lang="es-VE" b="1" dirty="0">
              <a:solidFill>
                <a:srgbClr val="B82D50"/>
              </a:solidFill>
            </a:endParaRPr>
          </a:p>
        </p:txBody>
      </p:sp>
      <p:graphicFrame>
        <p:nvGraphicFramePr>
          <p:cNvPr id="4" name="Tabla 3">
            <a:extLst>
              <a:ext uri="{FF2B5EF4-FFF2-40B4-BE49-F238E27FC236}">
                <a16:creationId xmlns:a16="http://schemas.microsoft.com/office/drawing/2014/main" id="{44DE38A9-370D-1356-D132-8DD7EDF81A0F}"/>
              </a:ext>
            </a:extLst>
          </p:cNvPr>
          <p:cNvGraphicFramePr>
            <a:graphicFrameLocks noGrp="1"/>
          </p:cNvGraphicFramePr>
          <p:nvPr/>
        </p:nvGraphicFramePr>
        <p:xfrm>
          <a:off x="772288" y="969287"/>
          <a:ext cx="10261601" cy="5338793"/>
        </p:xfrm>
        <a:graphic>
          <a:graphicData uri="http://schemas.openxmlformats.org/drawingml/2006/table">
            <a:tbl>
              <a:tblPr/>
              <a:tblGrid>
                <a:gridCol w="1411447">
                  <a:extLst>
                    <a:ext uri="{9D8B030D-6E8A-4147-A177-3AD203B41FA5}">
                      <a16:colId xmlns:a16="http://schemas.microsoft.com/office/drawing/2014/main" val="3631014266"/>
                    </a:ext>
                  </a:extLst>
                </a:gridCol>
                <a:gridCol w="3242513">
                  <a:extLst>
                    <a:ext uri="{9D8B030D-6E8A-4147-A177-3AD203B41FA5}">
                      <a16:colId xmlns:a16="http://schemas.microsoft.com/office/drawing/2014/main" val="2303398889"/>
                    </a:ext>
                  </a:extLst>
                </a:gridCol>
                <a:gridCol w="3891016">
                  <a:extLst>
                    <a:ext uri="{9D8B030D-6E8A-4147-A177-3AD203B41FA5}">
                      <a16:colId xmlns:a16="http://schemas.microsoft.com/office/drawing/2014/main" val="2712268704"/>
                    </a:ext>
                  </a:extLst>
                </a:gridCol>
                <a:gridCol w="1716625">
                  <a:extLst>
                    <a:ext uri="{9D8B030D-6E8A-4147-A177-3AD203B41FA5}">
                      <a16:colId xmlns:a16="http://schemas.microsoft.com/office/drawing/2014/main" val="3521442245"/>
                    </a:ext>
                  </a:extLst>
                </a:gridCol>
              </a:tblGrid>
              <a:tr h="125554">
                <a:tc>
                  <a:txBody>
                    <a:bodyPr/>
                    <a:lstStyle/>
                    <a:p>
                      <a:pPr algn="ctr" fontAlgn="ctr"/>
                      <a:r>
                        <a:rPr lang="es-MX" sz="1600" b="1" i="0" u="none" strike="noStrike" dirty="0">
                          <a:solidFill>
                            <a:srgbClr val="FFFFFF"/>
                          </a:solidFill>
                          <a:effectLst/>
                          <a:latin typeface="Calibri" panose="020F0502020204030204" pitchFamily="34" charset="0"/>
                        </a:rPr>
                        <a:t>Módulo</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s-MX" sz="1600" b="1" i="0" u="none" strike="noStrike" dirty="0">
                          <a:solidFill>
                            <a:srgbClr val="FFFFFF"/>
                          </a:solidFill>
                          <a:effectLst/>
                          <a:latin typeface="Calibri" panose="020F0502020204030204" pitchFamily="34" charset="0"/>
                        </a:rPr>
                        <a:t>Recurso</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s-MX" sz="1600" b="1" i="0" u="none" strike="noStrike" dirty="0">
                          <a:solidFill>
                            <a:srgbClr val="FFFFFF"/>
                          </a:solidFill>
                          <a:effectLst/>
                          <a:latin typeface="Calibri" panose="020F0502020204030204" pitchFamily="34" charset="0"/>
                        </a:rPr>
                        <a:t>URL (si aplica)</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tc>
                  <a:txBody>
                    <a:bodyPr/>
                    <a:lstStyle/>
                    <a:p>
                      <a:pPr algn="ctr" fontAlgn="ctr"/>
                      <a:r>
                        <a:rPr lang="es-MX" sz="1600" b="1" i="0" u="none" strike="noStrike" dirty="0">
                          <a:solidFill>
                            <a:srgbClr val="FFFFFF"/>
                          </a:solidFill>
                          <a:effectLst/>
                          <a:latin typeface="Calibri" panose="020F0502020204030204" pitchFamily="34" charset="0"/>
                        </a:rPr>
                        <a:t>Observaciones</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7D31"/>
                    </a:solidFill>
                  </a:tcPr>
                </a:tc>
                <a:extLst>
                  <a:ext uri="{0D108BD9-81ED-4DB2-BD59-A6C34878D82A}">
                    <a16:rowId xmlns:a16="http://schemas.microsoft.com/office/drawing/2014/main" val="591522571"/>
                  </a:ext>
                </a:extLst>
              </a:tr>
              <a:tr h="489658">
                <a:tc>
                  <a:txBody>
                    <a:bodyPr/>
                    <a:lstStyle/>
                    <a:p>
                      <a:pPr algn="ctr" fontAlgn="ctr"/>
                      <a:r>
                        <a:rPr lang="es-MX" sz="1400" b="1" i="0" u="none" strike="noStrike" dirty="0">
                          <a:solidFill>
                            <a:srgbClr val="000000"/>
                          </a:solidFill>
                          <a:effectLst/>
                          <a:latin typeface="Calibri" panose="020F0502020204030204" pitchFamily="34" charset="0"/>
                        </a:rPr>
                        <a:t>Diseño</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900" b="0" i="0" u="none" strike="noStrike" dirty="0">
                          <a:solidFill>
                            <a:srgbClr val="000000"/>
                          </a:solidFill>
                          <a:effectLst/>
                          <a:latin typeface="Calibri" panose="020F0502020204030204" pitchFamily="34" charset="0"/>
                        </a:rPr>
                        <a:t>"Business Process Modeling and Analysis"</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s-MX" sz="800" b="0" i="0" u="sng" strike="noStrike" dirty="0">
                          <a:solidFill>
                            <a:srgbClr val="0563C1"/>
                          </a:solidFill>
                          <a:effectLst/>
                          <a:latin typeface="Calibri" panose="020F0502020204030204" pitchFamily="34" charset="0"/>
                          <a:hlinkClick r:id="rId2"/>
                        </a:rPr>
                        <a:t>https://open.hpi.de/courses/bpm2013</a:t>
                      </a:r>
                      <a:endParaRPr lang="es-MX" sz="800" b="0" i="0" u="sng" strike="noStrike" dirty="0">
                        <a:solidFill>
                          <a:srgbClr val="0563C1"/>
                        </a:solidFill>
                        <a:effectLst/>
                        <a:latin typeface="Calibri" panose="020F0502020204030204" pitchFamily="34" charset="0"/>
                      </a:endParaRP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s-MX" sz="800" b="0" i="0" u="none" strike="noStrike">
                          <a:solidFill>
                            <a:srgbClr val="000000"/>
                          </a:solidFill>
                          <a:effectLst/>
                          <a:latin typeface="Calibri" panose="020F0502020204030204" pitchFamily="34" charset="0"/>
                        </a:rPr>
                        <a:t>Introduce conceptos de modelado de procesos de negocio utilizando el estándar industrial Business Process Model and Notation (BPMN).</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889923991"/>
                  </a:ext>
                </a:extLst>
              </a:tr>
              <a:tr h="489658">
                <a:tc>
                  <a:txBody>
                    <a:bodyPr/>
                    <a:lstStyle/>
                    <a:p>
                      <a:pPr algn="ctr" fontAlgn="ctr"/>
                      <a:r>
                        <a:rPr lang="es-MX" sz="1400" b="1" i="0" u="none" strike="noStrike">
                          <a:solidFill>
                            <a:srgbClr val="000000"/>
                          </a:solidFill>
                          <a:effectLst/>
                          <a:latin typeface="Calibri" panose="020F0502020204030204" pitchFamily="34" charset="0"/>
                        </a:rPr>
                        <a:t>Introducción</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en-US" sz="900" b="0" i="0" u="none" strike="noStrike">
                          <a:solidFill>
                            <a:srgbClr val="000000"/>
                          </a:solidFill>
                          <a:effectLst/>
                          <a:latin typeface="Calibri" panose="020F0502020204030204" pitchFamily="34" charset="0"/>
                        </a:rPr>
                        <a:t>"SAP Business Technology Platform in a Nutshell"</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800" b="0" i="0" u="sng" strike="noStrike">
                          <a:solidFill>
                            <a:srgbClr val="0563C1"/>
                          </a:solidFill>
                          <a:effectLst/>
                          <a:latin typeface="Calibri" panose="020F0502020204030204" pitchFamily="34" charset="0"/>
                          <a:hlinkClick r:id="rId3"/>
                        </a:rPr>
                        <a:t>https://open.sap.com/courses/btp1</a:t>
                      </a:r>
                      <a:endParaRPr lang="es-MX" sz="800" b="0" i="0" u="sng" strike="noStrike">
                        <a:solidFill>
                          <a:srgbClr val="0563C1"/>
                        </a:solidFill>
                        <a:effectLst/>
                        <a:latin typeface="Calibri" panose="020F0502020204030204" pitchFamily="34" charset="0"/>
                      </a:endParaRP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800" b="0" i="0" u="none" strike="noStrike">
                          <a:solidFill>
                            <a:srgbClr val="000000"/>
                          </a:solidFill>
                          <a:effectLst/>
                          <a:latin typeface="Calibri" panose="020F0502020204030204" pitchFamily="34" charset="0"/>
                        </a:rPr>
                        <a:t>Introducción breve a la plataforma SAP BTP. Perspectivas de la plataforma, propósitos, principales escenarios y capacidades.</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07760901"/>
                  </a:ext>
                </a:extLst>
              </a:tr>
              <a:tr h="489658">
                <a:tc>
                  <a:txBody>
                    <a:bodyPr/>
                    <a:lstStyle/>
                    <a:p>
                      <a:pPr algn="ctr" fontAlgn="ctr"/>
                      <a:r>
                        <a:rPr lang="es-MX" sz="1400" b="1" i="0" u="none" strike="noStrike" dirty="0">
                          <a:solidFill>
                            <a:srgbClr val="000000"/>
                          </a:solidFill>
                          <a:effectLst/>
                          <a:latin typeface="Calibri" panose="020F0502020204030204" pitchFamily="34" charset="0"/>
                        </a:rPr>
                        <a:t> </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900" b="0" i="0" u="none" strike="noStrike" dirty="0">
                          <a:solidFill>
                            <a:srgbClr val="000000"/>
                          </a:solidFill>
                          <a:effectLst/>
                          <a:latin typeface="Calibri" panose="020F0502020204030204" pitchFamily="34" charset="0"/>
                        </a:rPr>
                        <a:t>"Discover SAP Business Technology Platform"</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s-MX" sz="800" b="0" i="0" u="none" strike="noStrike">
                          <a:solidFill>
                            <a:srgbClr val="000000"/>
                          </a:solidFill>
                          <a:effectLst/>
                          <a:latin typeface="Calibri" panose="020F0502020204030204" pitchFamily="34" charset="0"/>
                        </a:rPr>
                        <a:t>https://learning.sap.com/learning-journey/discover-sap-business-technology-platform</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s-MX" sz="800" b="0" i="0" u="none" strike="noStrike">
                          <a:solidFill>
                            <a:srgbClr val="000000"/>
                          </a:solidFill>
                          <a:effectLst/>
                          <a:latin typeface="Calibri" panose="020F0502020204030204" pitchFamily="34" charset="0"/>
                        </a:rPr>
                        <a:t>Este learning journey proporciona una introducción a SAP Business Technology Platform y a la estrategia Intelligent Enterprise.</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51718535"/>
                  </a:ext>
                </a:extLst>
              </a:tr>
              <a:tr h="732394">
                <a:tc>
                  <a:txBody>
                    <a:bodyPr/>
                    <a:lstStyle/>
                    <a:p>
                      <a:pPr algn="ctr" fontAlgn="ctr"/>
                      <a:r>
                        <a:rPr lang="es-MX" sz="1400" b="1" i="0" u="none" strike="noStrike" dirty="0">
                          <a:solidFill>
                            <a:srgbClr val="000000"/>
                          </a:solidFill>
                          <a:effectLst/>
                          <a:latin typeface="Calibri" panose="020F0502020204030204" pitchFamily="34" charset="0"/>
                        </a:rPr>
                        <a:t>CAP</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en-US" sz="900" b="0" i="0" u="none" strike="noStrike">
                          <a:solidFill>
                            <a:srgbClr val="000000"/>
                          </a:solidFill>
                          <a:effectLst/>
                          <a:latin typeface="Calibri" panose="020F0502020204030204" pitchFamily="34" charset="0"/>
                        </a:rPr>
                        <a:t>"Building Applications with SAP Cloud Application Programming Model"</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800" b="0" i="0" u="none" strike="noStrike" dirty="0">
                          <a:solidFill>
                            <a:srgbClr val="000000"/>
                          </a:solidFill>
                          <a:effectLst/>
                          <a:latin typeface="Calibri" panose="020F0502020204030204" pitchFamily="34" charset="0"/>
                        </a:rPr>
                        <a:t>https://open.sap.com/courses/cp7</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800" b="0" i="0" u="none" strike="noStrike">
                          <a:solidFill>
                            <a:srgbClr val="000000"/>
                          </a:solidFill>
                          <a:effectLst/>
                          <a:latin typeface="Calibri" panose="020F0502020204030204" pitchFamily="34" charset="0"/>
                        </a:rPr>
                        <a:t>Curso para aprender a crear aplicaciones con el modelo SAP Cloud Application Programming (CAP), utilizando las mejores prácticas, así como herramientas y tecnologías de código abierto y adoptadas por SAP.</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33494951"/>
                  </a:ext>
                </a:extLst>
              </a:tr>
              <a:tr h="489658">
                <a:tc>
                  <a:txBody>
                    <a:bodyPr/>
                    <a:lstStyle/>
                    <a:p>
                      <a:pPr algn="ctr" fontAlgn="ctr"/>
                      <a:r>
                        <a:rPr lang="es-MX" sz="1400" b="1" i="0" u="none" strike="noStrike">
                          <a:solidFill>
                            <a:srgbClr val="000000"/>
                          </a:solidFill>
                          <a:effectLst/>
                          <a:latin typeface="Calibri" panose="020F0502020204030204" pitchFamily="34" charset="0"/>
                        </a:rPr>
                        <a:t> </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900" b="0" i="0" u="none" strike="noStrike" dirty="0">
                          <a:solidFill>
                            <a:srgbClr val="000000"/>
                          </a:solidFill>
                          <a:effectLst/>
                          <a:latin typeface="Calibri" panose="020F0502020204030204" pitchFamily="34" charset="0"/>
                        </a:rPr>
                        <a:t>"Software Development on SAP HANA"</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s-MX" sz="800" b="0" i="0" u="none" strike="noStrike">
                          <a:solidFill>
                            <a:srgbClr val="000000"/>
                          </a:solidFill>
                          <a:effectLst/>
                          <a:latin typeface="Calibri" panose="020F0502020204030204" pitchFamily="34" charset="0"/>
                        </a:rPr>
                        <a:t>https://open.sap.com/courses/hana7</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s-MX" sz="800" b="0" i="0" u="none" strike="noStrike">
                          <a:solidFill>
                            <a:srgbClr val="000000"/>
                          </a:solidFill>
                          <a:effectLst/>
                          <a:latin typeface="Calibri" panose="020F0502020204030204" pitchFamily="34" charset="0"/>
                        </a:rPr>
                        <a:t>Este curso se enfoca en SAP HANA 2.0, y está dirigido a desarrolladores de software que ya estén familiarizados con SAP HANA.</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2185767"/>
                  </a:ext>
                </a:extLst>
              </a:tr>
              <a:tr h="489658">
                <a:tc>
                  <a:txBody>
                    <a:bodyPr/>
                    <a:lstStyle/>
                    <a:p>
                      <a:pPr algn="ctr" fontAlgn="ctr"/>
                      <a:r>
                        <a:rPr lang="es-MX" sz="1400" b="1" i="0" u="none" strike="noStrike" dirty="0">
                          <a:solidFill>
                            <a:srgbClr val="000000"/>
                          </a:solidFill>
                          <a:effectLst/>
                          <a:latin typeface="Calibri" panose="020F0502020204030204" pitchFamily="34" charset="0"/>
                        </a:rPr>
                        <a:t>FIORI </a:t>
                      </a:r>
                      <a:r>
                        <a:rPr lang="es-MX" sz="1400" b="1" i="0" u="none" strike="noStrike" dirty="0" err="1">
                          <a:solidFill>
                            <a:srgbClr val="000000"/>
                          </a:solidFill>
                          <a:effectLst/>
                          <a:latin typeface="Calibri" panose="020F0502020204030204" pitchFamily="34" charset="0"/>
                        </a:rPr>
                        <a:t>Elements</a:t>
                      </a:r>
                      <a:endParaRPr lang="es-MX" sz="1400" b="1" i="0" u="none" strike="noStrike" dirty="0">
                        <a:solidFill>
                          <a:srgbClr val="000000"/>
                        </a:solidFill>
                        <a:effectLst/>
                        <a:latin typeface="Calibri" panose="020F0502020204030204" pitchFamily="34" charset="0"/>
                      </a:endParaRP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tc>
                  <a:txBody>
                    <a:bodyPr/>
                    <a:lstStyle/>
                    <a:p>
                      <a:pPr algn="l" fontAlgn="ctr"/>
                      <a:r>
                        <a:rPr lang="en-US" sz="900" b="0" i="0" u="none" strike="noStrike" dirty="0">
                          <a:solidFill>
                            <a:srgbClr val="000000"/>
                          </a:solidFill>
                          <a:effectLst/>
                          <a:latin typeface="Calibri" panose="020F0502020204030204" pitchFamily="34" charset="0"/>
                        </a:rPr>
                        <a:t>"Developing and Extending SAP Fiori Elements Apps"</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800" b="0" i="0" u="none" strike="noStrike" dirty="0">
                          <a:solidFill>
                            <a:srgbClr val="000000"/>
                          </a:solidFill>
                          <a:effectLst/>
                          <a:latin typeface="Calibri" panose="020F0502020204030204" pitchFamily="34" charset="0"/>
                        </a:rPr>
                        <a:t>https://open.sap.com/courses/fiori-ea1</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800" b="0" i="0" u="none" strike="noStrike">
                          <a:solidFill>
                            <a:srgbClr val="000000"/>
                          </a:solidFill>
                          <a:effectLst/>
                          <a:latin typeface="Calibri" panose="020F0502020204030204" pitchFamily="34" charset="0"/>
                        </a:rPr>
                        <a:t>Curso para aprender a desarrollar sus propias aplicaciones de elementos de SAP Fiori y a extender una aplicación de SAP S/4HANA.</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5243173"/>
                  </a:ext>
                </a:extLst>
              </a:tr>
              <a:tr h="489658">
                <a:tc>
                  <a:txBody>
                    <a:bodyPr/>
                    <a:lstStyle/>
                    <a:p>
                      <a:pPr algn="ctr" fontAlgn="ctr"/>
                      <a:r>
                        <a:rPr lang="es-MX" sz="1400" b="1" i="0" u="none" strike="noStrike" dirty="0">
                          <a:solidFill>
                            <a:srgbClr val="000000"/>
                          </a:solidFill>
                          <a:effectLst/>
                          <a:latin typeface="Calibri" panose="020F0502020204030204" pitchFamily="34" charset="0"/>
                        </a:rPr>
                        <a:t> </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n-US" sz="900" b="0" i="0" u="none" strike="noStrike" dirty="0">
                          <a:solidFill>
                            <a:srgbClr val="000000"/>
                          </a:solidFill>
                          <a:effectLst/>
                          <a:latin typeface="Calibri" panose="020F0502020204030204" pitchFamily="34" charset="0"/>
                        </a:rPr>
                        <a:t>"SAP Fiori Overview: Design, Develop and Deploy"</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s-MX" sz="800" b="0" i="0" u="none" strike="noStrike">
                          <a:solidFill>
                            <a:srgbClr val="000000"/>
                          </a:solidFill>
                          <a:effectLst/>
                          <a:latin typeface="Calibri" panose="020F0502020204030204" pitchFamily="34" charset="0"/>
                        </a:rPr>
                        <a:t>https://open.sap.com/courses/fiori3</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s-MX" sz="800" b="0" i="0" u="none" strike="noStrike">
                          <a:solidFill>
                            <a:srgbClr val="000000"/>
                          </a:solidFill>
                          <a:effectLst/>
                          <a:latin typeface="Calibri" panose="020F0502020204030204" pitchFamily="34" charset="0"/>
                        </a:rPr>
                        <a:t>Curso para aprender qué es el sistema de diseño SAP Fiori, y cómo diseñar y desarrollar sus propias aplicaciones.</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775797766"/>
                  </a:ext>
                </a:extLst>
              </a:tr>
              <a:tr h="368290">
                <a:tc>
                  <a:txBody>
                    <a:bodyPr/>
                    <a:lstStyle/>
                    <a:p>
                      <a:pPr algn="ctr" fontAlgn="ctr"/>
                      <a:r>
                        <a:rPr lang="es-MX" sz="1400" b="1" i="0" u="none" strike="noStrike" dirty="0" err="1">
                          <a:solidFill>
                            <a:srgbClr val="000000"/>
                          </a:solidFill>
                          <a:effectLst/>
                          <a:latin typeface="Calibri" panose="020F0502020204030204" pitchFamily="34" charset="0"/>
                        </a:rPr>
                        <a:t>Side</a:t>
                      </a:r>
                      <a:r>
                        <a:rPr lang="es-MX" sz="1400" b="1" i="0" u="none" strike="noStrike" dirty="0">
                          <a:solidFill>
                            <a:srgbClr val="000000"/>
                          </a:solidFill>
                          <a:effectLst/>
                          <a:latin typeface="Calibri" panose="020F0502020204030204" pitchFamily="34" charset="0"/>
                        </a:rPr>
                        <a:t> </a:t>
                      </a:r>
                      <a:r>
                        <a:rPr lang="es-MX" sz="1400" b="1" i="0" u="none" strike="noStrike" dirty="0" err="1">
                          <a:solidFill>
                            <a:srgbClr val="000000"/>
                          </a:solidFill>
                          <a:effectLst/>
                          <a:latin typeface="Calibri" panose="020F0502020204030204" pitchFamily="34" charset="0"/>
                        </a:rPr>
                        <a:t>by</a:t>
                      </a:r>
                      <a:r>
                        <a:rPr lang="es-MX" sz="1400" b="1" i="0" u="none" strike="noStrike" dirty="0">
                          <a:solidFill>
                            <a:srgbClr val="000000"/>
                          </a:solidFill>
                          <a:effectLst/>
                          <a:latin typeface="Calibri" panose="020F0502020204030204" pitchFamily="34" charset="0"/>
                        </a:rPr>
                        <a:t> </a:t>
                      </a:r>
                      <a:r>
                        <a:rPr lang="es-MX" sz="1400" b="1" i="0" u="none" strike="noStrike" dirty="0" err="1">
                          <a:solidFill>
                            <a:srgbClr val="000000"/>
                          </a:solidFill>
                          <a:effectLst/>
                          <a:latin typeface="Calibri" panose="020F0502020204030204" pitchFamily="34" charset="0"/>
                        </a:rPr>
                        <a:t>Side</a:t>
                      </a:r>
                      <a:r>
                        <a:rPr lang="es-MX" sz="1400" b="1" i="0" u="none" strike="noStrike" dirty="0">
                          <a:solidFill>
                            <a:srgbClr val="000000"/>
                          </a:solidFill>
                          <a:effectLst/>
                          <a:latin typeface="Calibri" panose="020F0502020204030204" pitchFamily="34" charset="0"/>
                        </a:rPr>
                        <a:t> </a:t>
                      </a:r>
                      <a:r>
                        <a:rPr lang="es-MX" sz="1400" b="1" i="0" u="none" strike="noStrike" dirty="0" err="1">
                          <a:solidFill>
                            <a:srgbClr val="000000"/>
                          </a:solidFill>
                          <a:effectLst/>
                          <a:latin typeface="Calibri" panose="020F0502020204030204" pitchFamily="34" charset="0"/>
                        </a:rPr>
                        <a:t>Extensions</a:t>
                      </a:r>
                      <a:endParaRPr lang="es-MX" sz="1400" b="1" i="0" u="none" strike="noStrike" dirty="0">
                        <a:solidFill>
                          <a:srgbClr val="000000"/>
                        </a:solidFill>
                        <a:effectLst/>
                        <a:latin typeface="Calibri" panose="020F0502020204030204" pitchFamily="34" charset="0"/>
                      </a:endParaRP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900" b="0" i="0" u="none" strike="noStrike" dirty="0">
                          <a:solidFill>
                            <a:srgbClr val="000000"/>
                          </a:solidFill>
                          <a:effectLst/>
                          <a:latin typeface="Calibri" panose="020F0502020204030204" pitchFamily="34" charset="0"/>
                        </a:rPr>
                        <a:t>"</a:t>
                      </a:r>
                      <a:r>
                        <a:rPr lang="es-MX" sz="900" b="0" i="0" u="none" strike="noStrike" dirty="0" err="1">
                          <a:solidFill>
                            <a:srgbClr val="000000"/>
                          </a:solidFill>
                          <a:effectLst/>
                          <a:latin typeface="Calibri" panose="020F0502020204030204" pitchFamily="34" charset="0"/>
                        </a:rPr>
                        <a:t>Introduction</a:t>
                      </a:r>
                      <a:r>
                        <a:rPr lang="es-MX" sz="900" b="0" i="0" u="none" strike="noStrike" dirty="0">
                          <a:solidFill>
                            <a:srgbClr val="000000"/>
                          </a:solidFill>
                          <a:effectLst/>
                          <a:latin typeface="Calibri" panose="020F0502020204030204" pitchFamily="34" charset="0"/>
                        </a:rPr>
                        <a:t> </a:t>
                      </a:r>
                      <a:r>
                        <a:rPr lang="es-MX" sz="900" b="0" i="0" u="none" strike="noStrike" dirty="0" err="1">
                          <a:solidFill>
                            <a:srgbClr val="000000"/>
                          </a:solidFill>
                          <a:effectLst/>
                          <a:latin typeface="Calibri" panose="020F0502020204030204" pitchFamily="34" charset="0"/>
                        </a:rPr>
                        <a:t>to</a:t>
                      </a:r>
                      <a:r>
                        <a:rPr lang="es-MX" sz="900" b="0" i="0" u="none" strike="noStrike" dirty="0">
                          <a:solidFill>
                            <a:srgbClr val="000000"/>
                          </a:solidFill>
                          <a:effectLst/>
                          <a:latin typeface="Calibri" panose="020F0502020204030204" pitchFamily="34" charset="0"/>
                        </a:rPr>
                        <a:t> SAP Cloud </a:t>
                      </a:r>
                      <a:r>
                        <a:rPr lang="es-MX" sz="900" b="0" i="0" u="none" strike="noStrike" dirty="0" err="1">
                          <a:solidFill>
                            <a:srgbClr val="000000"/>
                          </a:solidFill>
                          <a:effectLst/>
                          <a:latin typeface="Calibri" panose="020F0502020204030204" pitchFamily="34" charset="0"/>
                        </a:rPr>
                        <a:t>Platform</a:t>
                      </a:r>
                      <a:r>
                        <a:rPr lang="es-MX" sz="900" b="0" i="0" u="none" strike="noStrike" dirty="0">
                          <a:solidFill>
                            <a:srgbClr val="000000"/>
                          </a:solidFill>
                          <a:effectLst/>
                          <a:latin typeface="Calibri" panose="020F0502020204030204" pitchFamily="34" charset="0"/>
                        </a:rPr>
                        <a:t> </a:t>
                      </a:r>
                      <a:r>
                        <a:rPr lang="es-MX" sz="900" b="0" i="0" u="none" strike="noStrike" dirty="0" err="1">
                          <a:solidFill>
                            <a:srgbClr val="000000"/>
                          </a:solidFill>
                          <a:effectLst/>
                          <a:latin typeface="Calibri" panose="020F0502020204030204" pitchFamily="34" charset="0"/>
                        </a:rPr>
                        <a:t>Extension</a:t>
                      </a:r>
                      <a:r>
                        <a:rPr lang="es-MX" sz="900" b="0" i="0" u="none" strike="noStrike" dirty="0">
                          <a:solidFill>
                            <a:srgbClr val="000000"/>
                          </a:solidFill>
                          <a:effectLst/>
                          <a:latin typeface="Calibri" panose="020F0502020204030204" pitchFamily="34" charset="0"/>
                        </a:rPr>
                        <a:t> Suite"</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800" b="0" i="0" u="none" strike="noStrike" dirty="0">
                          <a:solidFill>
                            <a:srgbClr val="000000"/>
                          </a:solidFill>
                          <a:effectLst/>
                          <a:latin typeface="Calibri" panose="020F0502020204030204" pitchFamily="34" charset="0"/>
                        </a:rPr>
                        <a:t>https://open.sap.com/courses/cp11</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800" b="0" i="0" u="none" strike="noStrike">
                          <a:solidFill>
                            <a:srgbClr val="000000"/>
                          </a:solidFill>
                          <a:effectLst/>
                          <a:latin typeface="Calibri" panose="020F0502020204030204" pitchFamily="34" charset="0"/>
                        </a:rPr>
                        <a:t>Introducción a la Extension Suite de SAP Business Technology Platform (BTP).</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37598269"/>
                  </a:ext>
                </a:extLst>
              </a:tr>
              <a:tr h="368290">
                <a:tc>
                  <a:txBody>
                    <a:bodyPr/>
                    <a:lstStyle/>
                    <a:p>
                      <a:pPr algn="ctr" fontAlgn="ctr"/>
                      <a:r>
                        <a:rPr lang="es-MX" sz="1400" b="1" i="0" u="none" strike="noStrike" dirty="0">
                          <a:solidFill>
                            <a:srgbClr val="000000"/>
                          </a:solidFill>
                          <a:effectLst/>
                          <a:latin typeface="Calibri" panose="020F0502020204030204" pitchFamily="34" charset="0"/>
                        </a:rPr>
                        <a:t>Git</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rgbClr val="D9D9D9"/>
                    </a:solidFill>
                  </a:tcPr>
                </a:tc>
                <a:tc>
                  <a:txBody>
                    <a:bodyPr/>
                    <a:lstStyle/>
                    <a:p>
                      <a:pPr algn="l" fontAlgn="ctr"/>
                      <a:r>
                        <a:rPr lang="es-MX" sz="900" b="0" i="0" u="none" strike="noStrike" dirty="0">
                          <a:solidFill>
                            <a:srgbClr val="000000"/>
                          </a:solidFill>
                          <a:effectLst/>
                          <a:latin typeface="Calibri" panose="020F0502020204030204" pitchFamily="34" charset="0"/>
                        </a:rPr>
                        <a:t>"</a:t>
                      </a:r>
                      <a:r>
                        <a:rPr lang="es-MX" sz="900" b="0" i="0" u="none" strike="noStrike" dirty="0" err="1">
                          <a:solidFill>
                            <a:srgbClr val="000000"/>
                          </a:solidFill>
                          <a:effectLst/>
                          <a:latin typeface="Calibri" panose="020F0502020204030204" pitchFamily="34" charset="0"/>
                        </a:rPr>
                        <a:t>Version</a:t>
                      </a:r>
                      <a:r>
                        <a:rPr lang="es-MX" sz="900" b="0" i="0" u="none" strike="noStrike" dirty="0">
                          <a:solidFill>
                            <a:srgbClr val="000000"/>
                          </a:solidFill>
                          <a:effectLst/>
                          <a:latin typeface="Calibri" panose="020F0502020204030204" pitchFamily="34" charset="0"/>
                        </a:rPr>
                        <a:t> Control </a:t>
                      </a:r>
                      <a:r>
                        <a:rPr lang="es-MX" sz="900" b="0" i="0" u="none" strike="noStrike" dirty="0" err="1">
                          <a:solidFill>
                            <a:srgbClr val="000000"/>
                          </a:solidFill>
                          <a:effectLst/>
                          <a:latin typeface="Calibri" panose="020F0502020204030204" pitchFamily="34" charset="0"/>
                        </a:rPr>
                        <a:t>with</a:t>
                      </a:r>
                      <a:r>
                        <a:rPr lang="es-MX" sz="900" b="0" i="0" u="none" strike="noStrike" dirty="0">
                          <a:solidFill>
                            <a:srgbClr val="000000"/>
                          </a:solidFill>
                          <a:effectLst/>
                          <a:latin typeface="Calibri" panose="020F0502020204030204" pitchFamily="34" charset="0"/>
                        </a:rPr>
                        <a:t> Git"</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s-MX" sz="800" b="0" i="0" u="none" strike="noStrike" dirty="0">
                          <a:solidFill>
                            <a:srgbClr val="000000"/>
                          </a:solidFill>
                          <a:effectLst/>
                          <a:latin typeface="Calibri" panose="020F0502020204030204" pitchFamily="34" charset="0"/>
                        </a:rPr>
                        <a:t>https://www.coursera.org/learn/version-control-with-git</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ctr"/>
                      <a:r>
                        <a:rPr lang="es-MX" sz="800" b="0" i="0" u="none" strike="noStrike">
                          <a:solidFill>
                            <a:srgbClr val="000000"/>
                          </a:solidFill>
                          <a:effectLst/>
                          <a:latin typeface="Calibri" panose="020F0502020204030204" pitchFamily="34" charset="0"/>
                        </a:rPr>
                        <a:t>Este curso proporciona una base sólida y práctica para entender el sistema de control de versiones Git.</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481091841"/>
                  </a:ext>
                </a:extLst>
              </a:tr>
              <a:tr h="611026">
                <a:tc>
                  <a:txBody>
                    <a:bodyPr/>
                    <a:lstStyle/>
                    <a:p>
                      <a:pPr algn="ctr" fontAlgn="ctr"/>
                      <a:r>
                        <a:rPr lang="es-MX" sz="1400" b="1" i="0" u="none" strike="noStrike" dirty="0">
                          <a:solidFill>
                            <a:srgbClr val="000000"/>
                          </a:solidFill>
                          <a:effectLst/>
                          <a:latin typeface="Calibri" panose="020F0502020204030204" pitchFamily="34" charset="0"/>
                        </a:rPr>
                        <a:t> </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tcPr>
                </a:tc>
                <a:tc>
                  <a:txBody>
                    <a:bodyPr/>
                    <a:lstStyle/>
                    <a:p>
                      <a:pPr algn="l" fontAlgn="ctr"/>
                      <a:r>
                        <a:rPr lang="es-MX" sz="900" b="0" i="0" u="none" strike="noStrike" dirty="0">
                          <a:solidFill>
                            <a:srgbClr val="000000"/>
                          </a:solidFill>
                          <a:effectLst/>
                          <a:latin typeface="Calibri" panose="020F0502020204030204" pitchFamily="34" charset="0"/>
                        </a:rPr>
                        <a:t>"</a:t>
                      </a:r>
                      <a:r>
                        <a:rPr lang="es-MX" sz="900" b="0" i="0" u="none" strike="noStrike" dirty="0" err="1">
                          <a:solidFill>
                            <a:srgbClr val="000000"/>
                          </a:solidFill>
                          <a:effectLst/>
                          <a:latin typeface="Calibri" panose="020F0502020204030204" pitchFamily="34" charset="0"/>
                        </a:rPr>
                        <a:t>Efficient</a:t>
                      </a:r>
                      <a:r>
                        <a:rPr lang="es-MX" sz="900" b="0" i="0" u="none" strike="noStrike" dirty="0">
                          <a:solidFill>
                            <a:srgbClr val="000000"/>
                          </a:solidFill>
                          <a:effectLst/>
                          <a:latin typeface="Calibri" panose="020F0502020204030204" pitchFamily="34" charset="0"/>
                        </a:rPr>
                        <a:t> DevOps </a:t>
                      </a:r>
                      <a:r>
                        <a:rPr lang="es-MX" sz="900" b="0" i="0" u="none" strike="noStrike" dirty="0" err="1">
                          <a:solidFill>
                            <a:srgbClr val="000000"/>
                          </a:solidFill>
                          <a:effectLst/>
                          <a:latin typeface="Calibri" panose="020F0502020204030204" pitchFamily="34" charset="0"/>
                        </a:rPr>
                        <a:t>with</a:t>
                      </a:r>
                      <a:r>
                        <a:rPr lang="es-MX" sz="900" b="0" i="0" u="none" strike="noStrike" dirty="0">
                          <a:solidFill>
                            <a:srgbClr val="000000"/>
                          </a:solidFill>
                          <a:effectLst/>
                          <a:latin typeface="Calibri" panose="020F0502020204030204" pitchFamily="34" charset="0"/>
                        </a:rPr>
                        <a:t> SAP"</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800" b="0" i="0" u="none" strike="noStrike" dirty="0">
                          <a:solidFill>
                            <a:srgbClr val="000000"/>
                          </a:solidFill>
                          <a:effectLst/>
                          <a:latin typeface="Calibri" panose="020F0502020204030204" pitchFamily="34" charset="0"/>
                        </a:rPr>
                        <a:t>https://open.sap.com/courses/devops1</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ctr"/>
                      <a:r>
                        <a:rPr lang="es-MX" sz="800" b="0" i="0" u="none" strike="noStrike" dirty="0">
                          <a:solidFill>
                            <a:srgbClr val="000000"/>
                          </a:solidFill>
                          <a:effectLst/>
                          <a:latin typeface="Calibri" panose="020F0502020204030204" pitchFamily="34" charset="0"/>
                        </a:rPr>
                        <a:t>Introducción a los principales conceptos de DevOps y las herramientas disponibles al respecto en SAP Business </a:t>
                      </a:r>
                      <a:r>
                        <a:rPr lang="es-MX" sz="800" b="0" i="0" u="none" strike="noStrike" dirty="0" err="1">
                          <a:solidFill>
                            <a:srgbClr val="000000"/>
                          </a:solidFill>
                          <a:effectLst/>
                          <a:latin typeface="Calibri" panose="020F0502020204030204" pitchFamily="34" charset="0"/>
                        </a:rPr>
                        <a:t>Technology</a:t>
                      </a:r>
                      <a:r>
                        <a:rPr lang="es-MX" sz="800" b="0" i="0" u="none" strike="noStrike" dirty="0">
                          <a:solidFill>
                            <a:srgbClr val="000000"/>
                          </a:solidFill>
                          <a:effectLst/>
                          <a:latin typeface="Calibri" panose="020F0502020204030204" pitchFamily="34" charset="0"/>
                        </a:rPr>
                        <a:t> </a:t>
                      </a:r>
                      <a:r>
                        <a:rPr lang="es-MX" sz="800" b="0" i="0" u="none" strike="noStrike" dirty="0" err="1">
                          <a:solidFill>
                            <a:srgbClr val="000000"/>
                          </a:solidFill>
                          <a:effectLst/>
                          <a:latin typeface="Calibri" panose="020F0502020204030204" pitchFamily="34" charset="0"/>
                        </a:rPr>
                        <a:t>Platform</a:t>
                      </a:r>
                      <a:r>
                        <a:rPr lang="es-MX" sz="800" b="0" i="0" u="none" strike="noStrike" dirty="0">
                          <a:solidFill>
                            <a:srgbClr val="000000"/>
                          </a:solidFill>
                          <a:effectLst/>
                          <a:latin typeface="Calibri" panose="020F0502020204030204" pitchFamily="34" charset="0"/>
                        </a:rPr>
                        <a:t> (BTP).</a:t>
                      </a:r>
                    </a:p>
                  </a:txBody>
                  <a:tcPr marL="3541" marR="3541" marT="3541"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83158451"/>
                  </a:ext>
                </a:extLst>
              </a:tr>
            </a:tbl>
          </a:graphicData>
        </a:graphic>
      </p:graphicFrame>
    </p:spTree>
    <p:extLst>
      <p:ext uri="{BB962C8B-B14F-4D97-AF65-F5344CB8AC3E}">
        <p14:creationId xmlns:p14="http://schemas.microsoft.com/office/powerpoint/2010/main" val="181326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ítulo 1">
            <a:extLst>
              <a:ext uri="{FF2B5EF4-FFF2-40B4-BE49-F238E27FC236}">
                <a16:creationId xmlns:a16="http://schemas.microsoft.com/office/drawing/2014/main" id="{FF50CBBC-DA96-8384-E5F7-DBAF0D5F669C}"/>
              </a:ext>
            </a:extLst>
          </p:cNvPr>
          <p:cNvSpPr>
            <a:spLocks noGrp="1"/>
          </p:cNvSpPr>
          <p:nvPr>
            <p:ph type="title"/>
          </p:nvPr>
        </p:nvSpPr>
        <p:spPr>
          <a:xfrm>
            <a:off x="437004" y="175496"/>
            <a:ext cx="8008495" cy="713430"/>
          </a:xfrm>
        </p:spPr>
        <p:txBody>
          <a:bodyPr>
            <a:normAutofit fontScale="90000"/>
          </a:bodyPr>
          <a:lstStyle/>
          <a:p>
            <a:r>
              <a:rPr lang="es-VE" b="1" dirty="0">
                <a:solidFill>
                  <a:srgbClr val="B82D50"/>
                </a:solidFill>
              </a:rPr>
              <a:t>Adiestramientos Personalizados Desarrollador Full </a:t>
            </a:r>
            <a:r>
              <a:rPr lang="es-VE" b="1" dirty="0" err="1">
                <a:solidFill>
                  <a:srgbClr val="B82D50"/>
                </a:solidFill>
              </a:rPr>
              <a:t>Stack</a:t>
            </a:r>
            <a:r>
              <a:rPr lang="es-VE" sz="2000" b="1" dirty="0">
                <a:solidFill>
                  <a:schemeClr val="tx1"/>
                </a:solidFill>
              </a:rPr>
              <a:t>*</a:t>
            </a:r>
          </a:p>
        </p:txBody>
      </p:sp>
      <p:sp>
        <p:nvSpPr>
          <p:cNvPr id="2" name="CuadroTexto 1">
            <a:extLst>
              <a:ext uri="{FF2B5EF4-FFF2-40B4-BE49-F238E27FC236}">
                <a16:creationId xmlns:a16="http://schemas.microsoft.com/office/drawing/2014/main" id="{0B3E18DB-8CDA-5AAA-FD62-4B918E93A9BA}"/>
              </a:ext>
            </a:extLst>
          </p:cNvPr>
          <p:cNvSpPr txBox="1"/>
          <p:nvPr/>
        </p:nvSpPr>
        <p:spPr>
          <a:xfrm>
            <a:off x="584200" y="6375400"/>
            <a:ext cx="4572342" cy="276999"/>
          </a:xfrm>
          <a:prstGeom prst="rect">
            <a:avLst/>
          </a:prstGeom>
          <a:noFill/>
        </p:spPr>
        <p:txBody>
          <a:bodyPr wrap="none" rtlCol="0">
            <a:spAutoFit/>
          </a:bodyPr>
          <a:lstStyle/>
          <a:p>
            <a:r>
              <a:rPr lang="es-MX" sz="1200" b="1" dirty="0"/>
              <a:t>* Se debe llegar a un acuerdo comercial en caso que sea requerido</a:t>
            </a:r>
          </a:p>
        </p:txBody>
      </p:sp>
      <p:pic>
        <p:nvPicPr>
          <p:cNvPr id="5" name="Imagen 4">
            <a:extLst>
              <a:ext uri="{FF2B5EF4-FFF2-40B4-BE49-F238E27FC236}">
                <a16:creationId xmlns:a16="http://schemas.microsoft.com/office/drawing/2014/main" id="{8B76609D-9316-8F9C-B5B6-847BF8ED62D7}"/>
              </a:ext>
            </a:extLst>
          </p:cNvPr>
          <p:cNvPicPr>
            <a:picLocks noChangeAspect="1"/>
          </p:cNvPicPr>
          <p:nvPr/>
        </p:nvPicPr>
        <p:blipFill>
          <a:blip r:embed="rId2"/>
          <a:stretch>
            <a:fillRect/>
          </a:stretch>
        </p:blipFill>
        <p:spPr>
          <a:xfrm>
            <a:off x="5047676" y="1218899"/>
            <a:ext cx="2517775" cy="4826527"/>
          </a:xfrm>
          <a:prstGeom prst="rect">
            <a:avLst/>
          </a:prstGeom>
        </p:spPr>
      </p:pic>
    </p:spTree>
    <p:extLst>
      <p:ext uri="{BB962C8B-B14F-4D97-AF65-F5344CB8AC3E}">
        <p14:creationId xmlns:p14="http://schemas.microsoft.com/office/powerpoint/2010/main" val="1481583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Conclusiones</a:t>
            </a:r>
          </a:p>
        </p:txBody>
      </p:sp>
      <p:sp>
        <p:nvSpPr>
          <p:cNvPr id="4" name="Marcador de contenido 2">
            <a:extLst>
              <a:ext uri="{FF2B5EF4-FFF2-40B4-BE49-F238E27FC236}">
                <a16:creationId xmlns:a16="http://schemas.microsoft.com/office/drawing/2014/main" id="{A80BD166-7E19-47A4-9511-A90BFCFDC796}"/>
              </a:ext>
            </a:extLst>
          </p:cNvPr>
          <p:cNvSpPr>
            <a:spLocks noGrp="1"/>
          </p:cNvSpPr>
          <p:nvPr>
            <p:ph idx="1"/>
          </p:nvPr>
        </p:nvSpPr>
        <p:spPr>
          <a:xfrm>
            <a:off x="838200" y="1346479"/>
            <a:ext cx="10515600" cy="4830484"/>
          </a:xfrm>
        </p:spPr>
        <p:txBody>
          <a:bodyPr>
            <a:normAutofit/>
          </a:bodyPr>
          <a:lstStyle/>
          <a:p>
            <a:pPr marL="0" indent="0">
              <a:buNone/>
            </a:pPr>
            <a:r>
              <a:rPr lang="es-ES" sz="1800" dirty="0"/>
              <a:t>SAP Business </a:t>
            </a:r>
            <a:r>
              <a:rPr lang="es-ES" sz="1800" dirty="0" err="1"/>
              <a:t>Technology</a:t>
            </a:r>
            <a:r>
              <a:rPr lang="es-ES" sz="1800" dirty="0"/>
              <a:t> </a:t>
            </a:r>
            <a:r>
              <a:rPr lang="es-ES" sz="1800" dirty="0" err="1"/>
              <a:t>Platform</a:t>
            </a:r>
            <a:r>
              <a:rPr lang="es-ES" sz="1800" dirty="0"/>
              <a:t> se presenta como una solución integral que facilita la transformación digital de las empresas al ofrecer una amplia gama de herramientas para integrar, analizar y desarrollar aplicaciones. Su enfoque en la flexibilidad y escalabilidad permite a las organizaciones adaptarse rápidamente a las cambiantes necesidades del mercado y a la evolución tecnológica.</a:t>
            </a:r>
          </a:p>
          <a:p>
            <a:pPr marL="0" indent="0">
              <a:buNone/>
            </a:pPr>
            <a:endParaRPr lang="es-ES" sz="1800" dirty="0"/>
          </a:p>
          <a:p>
            <a:pPr marL="0" indent="0">
              <a:buNone/>
            </a:pPr>
            <a:r>
              <a:rPr lang="es-ES" sz="1800" dirty="0"/>
              <a:t>Además, apoya el crecimiento y la adaptabilidad de las empresas en un entorno empresarial dinámico. Al aprovechar sus capacidades, las organizaciones pueden mejorar su eficiencia, tomar decisiones más informadas y mantenerse competitivas en el mercado global.</a:t>
            </a:r>
          </a:p>
          <a:p>
            <a:endParaRPr lang="es-ES" sz="1800" dirty="0"/>
          </a:p>
          <a:p>
            <a:pPr marL="0" indent="0">
              <a:buNone/>
            </a:pPr>
            <a:endParaRPr lang="es-ES" sz="1800" dirty="0"/>
          </a:p>
          <a:p>
            <a:pPr marL="0" indent="0">
              <a:buNone/>
            </a:pPr>
            <a:endParaRPr lang="es-ES" sz="1800" dirty="0"/>
          </a:p>
          <a:p>
            <a:pPr marL="0" indent="0">
              <a:buNone/>
            </a:pPr>
            <a:endParaRPr lang="es-ES" sz="1800" dirty="0"/>
          </a:p>
        </p:txBody>
      </p:sp>
    </p:spTree>
    <p:extLst>
      <p:ext uri="{BB962C8B-B14F-4D97-AF65-F5344CB8AC3E}">
        <p14:creationId xmlns:p14="http://schemas.microsoft.com/office/powerpoint/2010/main" val="4038622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descr="Patrón de fondo&#10;&#10;Descripción generada automáticamente con confianza baja">
            <a:extLst>
              <a:ext uri="{FF2B5EF4-FFF2-40B4-BE49-F238E27FC236}">
                <a16:creationId xmlns:a16="http://schemas.microsoft.com/office/drawing/2014/main" id="{AB30BC92-FE84-6C04-9540-AAA8A4A4F6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8868" y="0"/>
            <a:ext cx="4335429" cy="6858000"/>
          </a:xfrm>
          <a:prstGeom prst="rect">
            <a:avLst/>
          </a:prstGeom>
        </p:spPr>
      </p:pic>
      <p:sp>
        <p:nvSpPr>
          <p:cNvPr id="11" name="CuadroTexto 10">
            <a:extLst>
              <a:ext uri="{FF2B5EF4-FFF2-40B4-BE49-F238E27FC236}">
                <a16:creationId xmlns:a16="http://schemas.microsoft.com/office/drawing/2014/main" id="{C2186F0C-32D9-AD92-3D9A-C8CCD4E6F398}"/>
              </a:ext>
            </a:extLst>
          </p:cNvPr>
          <p:cNvSpPr txBox="1"/>
          <p:nvPr/>
        </p:nvSpPr>
        <p:spPr>
          <a:xfrm>
            <a:off x="5456244" y="2151727"/>
            <a:ext cx="6164739" cy="2554545"/>
          </a:xfrm>
          <a:prstGeom prst="rect">
            <a:avLst/>
          </a:prstGeom>
          <a:noFill/>
        </p:spPr>
        <p:txBody>
          <a:bodyPr wrap="square" rtlCol="0">
            <a:spAutoFit/>
          </a:bodyPr>
          <a:lstStyle/>
          <a:p>
            <a:r>
              <a:rPr lang="es-MX" sz="3200" dirty="0">
                <a:latin typeface="Aharoni" panose="02010803020104030203" pitchFamily="2" charset="-79"/>
                <a:cs typeface="Aharoni" panose="02010803020104030203" pitchFamily="2" charset="-79"/>
              </a:rPr>
              <a:t>Comencemos nuestro viaje</a:t>
            </a:r>
          </a:p>
          <a:p>
            <a:r>
              <a:rPr lang="es-MX" sz="3200" dirty="0">
                <a:latin typeface="Aharoni" panose="02010803020104030203" pitchFamily="2" charset="-79"/>
                <a:cs typeface="Aharoni" panose="02010803020104030203" pitchFamily="2" charset="-79"/>
              </a:rPr>
              <a:t>a la </a:t>
            </a:r>
            <a:r>
              <a:rPr lang="es-MX" sz="3200" dirty="0">
                <a:solidFill>
                  <a:schemeClr val="accent2">
                    <a:lumMod val="75000"/>
                  </a:schemeClr>
                </a:solidFill>
                <a:latin typeface="Aharoni" panose="02010803020104030203" pitchFamily="2" charset="-79"/>
                <a:cs typeface="Aharoni" panose="02010803020104030203" pitchFamily="2" charset="-79"/>
              </a:rPr>
              <a:t>innovación</a:t>
            </a:r>
            <a:r>
              <a:rPr lang="es-MX" sz="3200" dirty="0">
                <a:latin typeface="Aharoni" panose="02010803020104030203" pitchFamily="2" charset="-79"/>
                <a:cs typeface="Aharoni" panose="02010803020104030203" pitchFamily="2" charset="-79"/>
              </a:rPr>
              <a:t>…</a:t>
            </a:r>
          </a:p>
          <a:p>
            <a:endParaRPr lang="es-MX" sz="3200" dirty="0">
              <a:latin typeface="Aharoni" panose="02010803020104030203" pitchFamily="2" charset="-79"/>
              <a:cs typeface="Aharoni" panose="02010803020104030203" pitchFamily="2" charset="-79"/>
            </a:endParaRPr>
          </a:p>
          <a:p>
            <a:r>
              <a:rPr lang="es-MX" sz="3200" dirty="0">
                <a:latin typeface="Aharoni" panose="02010803020104030203" pitchFamily="2" charset="-79"/>
                <a:cs typeface="Aharoni" panose="02010803020104030203" pitchFamily="2" charset="-79"/>
              </a:rPr>
              <a:t>Generando nuestra </a:t>
            </a:r>
          </a:p>
          <a:p>
            <a:r>
              <a:rPr lang="es-MX" sz="3200" dirty="0">
                <a:solidFill>
                  <a:schemeClr val="accent2">
                    <a:lumMod val="75000"/>
                  </a:schemeClr>
                </a:solidFill>
                <a:latin typeface="Aharoni" panose="02010803020104030203" pitchFamily="2" charset="-79"/>
                <a:cs typeface="Aharoni" panose="02010803020104030203" pitchFamily="2" charset="-79"/>
              </a:rPr>
              <a:t>propiedad</a:t>
            </a:r>
            <a:r>
              <a:rPr lang="es-MX" sz="3200" dirty="0">
                <a:latin typeface="Aharoni" panose="02010803020104030203" pitchFamily="2" charset="-79"/>
                <a:cs typeface="Aharoni" panose="02010803020104030203" pitchFamily="2" charset="-79"/>
              </a:rPr>
              <a:t> </a:t>
            </a:r>
            <a:r>
              <a:rPr lang="es-MX" sz="3200" dirty="0">
                <a:solidFill>
                  <a:schemeClr val="accent2">
                    <a:lumMod val="75000"/>
                  </a:schemeClr>
                </a:solidFill>
                <a:latin typeface="Aharoni" panose="02010803020104030203" pitchFamily="2" charset="-79"/>
                <a:cs typeface="Aharoni" panose="02010803020104030203" pitchFamily="2" charset="-79"/>
              </a:rPr>
              <a:t>intelectual</a:t>
            </a:r>
          </a:p>
        </p:txBody>
      </p:sp>
    </p:spTree>
    <p:extLst>
      <p:ext uri="{BB962C8B-B14F-4D97-AF65-F5344CB8AC3E}">
        <p14:creationId xmlns:p14="http://schemas.microsoft.com/office/powerpoint/2010/main" val="914735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BF02-C0C9-4CF4-A030-1B9D41AA508F}"/>
              </a:ext>
            </a:extLst>
          </p:cNvPr>
          <p:cNvSpPr>
            <a:spLocks noGrp="1"/>
          </p:cNvSpPr>
          <p:nvPr>
            <p:ph type="title"/>
          </p:nvPr>
        </p:nvSpPr>
        <p:spPr/>
        <p:txBody>
          <a:bodyPr/>
          <a:lstStyle/>
          <a:p>
            <a:r>
              <a:rPr lang="es-VE" dirty="0"/>
              <a:t>¿Qué es Clean </a:t>
            </a:r>
            <a:r>
              <a:rPr lang="es-VE" dirty="0" err="1"/>
              <a:t>core</a:t>
            </a:r>
            <a:r>
              <a:rPr lang="es-VE" dirty="0"/>
              <a:t>?</a:t>
            </a:r>
          </a:p>
        </p:txBody>
      </p:sp>
      <p:sp>
        <p:nvSpPr>
          <p:cNvPr id="19" name="Marcador de contenido 2">
            <a:extLst>
              <a:ext uri="{FF2B5EF4-FFF2-40B4-BE49-F238E27FC236}">
                <a16:creationId xmlns:a16="http://schemas.microsoft.com/office/drawing/2014/main" id="{D642DAE2-09D7-4D92-9D0E-67B689F2541C}"/>
              </a:ext>
            </a:extLst>
          </p:cNvPr>
          <p:cNvSpPr txBox="1">
            <a:spLocks/>
          </p:cNvSpPr>
          <p:nvPr/>
        </p:nvSpPr>
        <p:spPr>
          <a:xfrm>
            <a:off x="838200" y="1346479"/>
            <a:ext cx="10515600" cy="4158775"/>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s-ES" sz="2000" dirty="0" err="1"/>
              <a:t>Clean</a:t>
            </a:r>
            <a:r>
              <a:rPr lang="es-ES" sz="2000" dirty="0"/>
              <a:t> Core es una estrategia que permite mantener el sistema ERP lo más estándar posible, evitando modificaciones directas en el núcleo del sistema (</a:t>
            </a:r>
            <a:r>
              <a:rPr lang="es-ES" sz="2000" dirty="0" err="1"/>
              <a:t>core</a:t>
            </a:r>
            <a:r>
              <a:rPr lang="es-ES" sz="2000" dirty="0"/>
              <a:t>). El objetivo es reducir la complejidad, facilitar las actualizaciones y mejorar la innovación mediante extensiones en la nube y desarrollo desacoplado.</a:t>
            </a:r>
          </a:p>
        </p:txBody>
      </p:sp>
    </p:spTree>
    <p:extLst>
      <p:ext uri="{BB962C8B-B14F-4D97-AF65-F5344CB8AC3E}">
        <p14:creationId xmlns:p14="http://schemas.microsoft.com/office/powerpoint/2010/main" val="18629507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BF02-C0C9-4CF4-A030-1B9D41AA508F}"/>
              </a:ext>
            </a:extLst>
          </p:cNvPr>
          <p:cNvSpPr>
            <a:spLocks noGrp="1"/>
          </p:cNvSpPr>
          <p:nvPr>
            <p:ph type="title"/>
          </p:nvPr>
        </p:nvSpPr>
        <p:spPr/>
        <p:txBody>
          <a:bodyPr/>
          <a:lstStyle/>
          <a:p>
            <a:r>
              <a:rPr lang="es-VE" dirty="0"/>
              <a:t>Dimensiones Básicas del Clean </a:t>
            </a:r>
            <a:r>
              <a:rPr lang="es-VE" dirty="0" err="1"/>
              <a:t>core</a:t>
            </a:r>
            <a:endParaRPr lang="es-VE" dirty="0"/>
          </a:p>
        </p:txBody>
      </p:sp>
      <p:graphicFrame>
        <p:nvGraphicFramePr>
          <p:cNvPr id="8" name="Content Placeholder 7">
            <a:extLst>
              <a:ext uri="{FF2B5EF4-FFF2-40B4-BE49-F238E27FC236}">
                <a16:creationId xmlns:a16="http://schemas.microsoft.com/office/drawing/2014/main" id="{5285779D-FA4C-40FE-8C6B-788DC626AC4F}"/>
              </a:ext>
            </a:extLst>
          </p:cNvPr>
          <p:cNvGraphicFramePr>
            <a:graphicFrameLocks noGrp="1"/>
          </p:cNvGraphicFramePr>
          <p:nvPr>
            <p:ph idx="1"/>
          </p:nvPr>
        </p:nvGraphicFramePr>
        <p:xfrm>
          <a:off x="2590141" y="1461155"/>
          <a:ext cx="9070816" cy="46002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 name="Oval 13">
            <a:extLst>
              <a:ext uri="{FF2B5EF4-FFF2-40B4-BE49-F238E27FC236}">
                <a16:creationId xmlns:a16="http://schemas.microsoft.com/office/drawing/2014/main" id="{D1110815-1848-4ABB-94AD-7709322C4B10}"/>
              </a:ext>
            </a:extLst>
          </p:cNvPr>
          <p:cNvSpPr/>
          <p:nvPr/>
        </p:nvSpPr>
        <p:spPr>
          <a:xfrm>
            <a:off x="333233" y="2467061"/>
            <a:ext cx="2586848" cy="2586848"/>
          </a:xfrm>
          <a:prstGeom prst="ellipse">
            <a:avLst/>
          </a:prstGeom>
          <a:solidFill>
            <a:srgbClr val="0D808B"/>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VE" sz="3600" b="1" dirty="0">
                <a:solidFill>
                  <a:schemeClr val="bg1"/>
                </a:solidFill>
              </a:rPr>
              <a:t>Clean Core</a:t>
            </a:r>
          </a:p>
        </p:txBody>
      </p:sp>
    </p:spTree>
    <p:extLst>
      <p:ext uri="{BB962C8B-B14F-4D97-AF65-F5344CB8AC3E}">
        <p14:creationId xmlns:p14="http://schemas.microsoft.com/office/powerpoint/2010/main" val="24371411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p:txBody>
          <a:bodyPr/>
          <a:lstStyle/>
          <a:p>
            <a:r>
              <a:rPr lang="es-VE" dirty="0"/>
              <a:t>¿</a:t>
            </a:r>
            <a:r>
              <a:rPr lang="es-ES" dirty="0"/>
              <a:t>Qué es SAP BTP</a:t>
            </a:r>
            <a:r>
              <a:rPr lang="es-VE" dirty="0"/>
              <a:t>?</a:t>
            </a:r>
          </a:p>
        </p:txBody>
      </p:sp>
      <p:sp>
        <p:nvSpPr>
          <p:cNvPr id="3" name="Marcador de contenido 2">
            <a:extLst>
              <a:ext uri="{FF2B5EF4-FFF2-40B4-BE49-F238E27FC236}">
                <a16:creationId xmlns:a16="http://schemas.microsoft.com/office/drawing/2014/main" id="{C1865849-7A01-BB65-B134-4EBC5AABD475}"/>
              </a:ext>
            </a:extLst>
          </p:cNvPr>
          <p:cNvSpPr>
            <a:spLocks noGrp="1"/>
          </p:cNvSpPr>
          <p:nvPr>
            <p:ph idx="1"/>
          </p:nvPr>
        </p:nvSpPr>
        <p:spPr>
          <a:xfrm>
            <a:off x="838200" y="1346479"/>
            <a:ext cx="10515600" cy="4830484"/>
          </a:xfrm>
        </p:spPr>
        <p:txBody>
          <a:bodyPr>
            <a:normAutofit/>
          </a:bodyPr>
          <a:lstStyle/>
          <a:p>
            <a:pPr marL="0" indent="0">
              <a:buNone/>
            </a:pPr>
            <a:r>
              <a:rPr lang="es-ES" sz="2000" dirty="0"/>
              <a:t>SAP Business </a:t>
            </a:r>
            <a:r>
              <a:rPr lang="es-ES" sz="2000" dirty="0" err="1"/>
              <a:t>Technology</a:t>
            </a:r>
            <a:r>
              <a:rPr lang="es-ES" sz="2000" dirty="0"/>
              <a:t> </a:t>
            </a:r>
            <a:r>
              <a:rPr lang="es-ES" sz="2000" dirty="0" err="1"/>
              <a:t>Platform</a:t>
            </a:r>
            <a:r>
              <a:rPr lang="es-ES" sz="2000" dirty="0"/>
              <a:t> (BTP) es una plataforma empresarial PaaS (Plataforma como servicio) que ofrece servicios y entornos integrales, donde se permite ampliar, construir e integrar aplicaciones de negocios en la nube.</a:t>
            </a:r>
          </a:p>
          <a:p>
            <a:pPr marL="0" indent="0">
              <a:buNone/>
            </a:pPr>
            <a:endParaRPr lang="es-ES" sz="2000" dirty="0"/>
          </a:p>
          <a:p>
            <a:pPr marL="0" indent="0">
              <a:buNone/>
            </a:pPr>
            <a:r>
              <a:rPr lang="es-ES" sz="2000" dirty="0"/>
              <a:t>Los diversos servicios de SAP BTP pueden utilizarse en arquitecturas de sistema basadas en la nube, así como en arquitecturas de sistema híbridas, proporcionando un robusto conjunto de tecnologías inteligentes para el desarrollo de diferentes aplicaciones.</a:t>
            </a:r>
          </a:p>
        </p:txBody>
      </p:sp>
    </p:spTree>
    <p:extLst>
      <p:ext uri="{BB962C8B-B14F-4D97-AF65-F5344CB8AC3E}">
        <p14:creationId xmlns:p14="http://schemas.microsoft.com/office/powerpoint/2010/main" val="1598476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BBF02-C0C9-4CF4-A030-1B9D41AA508F}"/>
              </a:ext>
            </a:extLst>
          </p:cNvPr>
          <p:cNvSpPr>
            <a:spLocks noGrp="1"/>
          </p:cNvSpPr>
          <p:nvPr>
            <p:ph type="title"/>
          </p:nvPr>
        </p:nvSpPr>
        <p:spPr/>
        <p:txBody>
          <a:bodyPr/>
          <a:lstStyle/>
          <a:p>
            <a:r>
              <a:rPr lang="es-VE" dirty="0"/>
              <a:t>SAP BTP</a:t>
            </a:r>
          </a:p>
        </p:txBody>
      </p:sp>
      <p:pic>
        <p:nvPicPr>
          <p:cNvPr id="7" name="Imagen 6">
            <a:extLst>
              <a:ext uri="{FF2B5EF4-FFF2-40B4-BE49-F238E27FC236}">
                <a16:creationId xmlns:a16="http://schemas.microsoft.com/office/drawing/2014/main" id="{26674F2C-3285-7EE5-2E07-C463770A9664}"/>
              </a:ext>
            </a:extLst>
          </p:cNvPr>
          <p:cNvPicPr>
            <a:picLocks noChangeAspect="1"/>
          </p:cNvPicPr>
          <p:nvPr/>
        </p:nvPicPr>
        <p:blipFill>
          <a:blip r:embed="rId2"/>
          <a:stretch>
            <a:fillRect/>
          </a:stretch>
        </p:blipFill>
        <p:spPr>
          <a:xfrm>
            <a:off x="1708298" y="666534"/>
            <a:ext cx="8775404" cy="5524932"/>
          </a:xfrm>
          <a:prstGeom prst="rect">
            <a:avLst/>
          </a:prstGeom>
        </p:spPr>
      </p:pic>
    </p:spTree>
    <p:extLst>
      <p:ext uri="{BB962C8B-B14F-4D97-AF65-F5344CB8AC3E}">
        <p14:creationId xmlns:p14="http://schemas.microsoft.com/office/powerpoint/2010/main" val="2137853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p:txBody>
          <a:bodyPr/>
          <a:lstStyle/>
          <a:p>
            <a:r>
              <a:rPr lang="es-VE" dirty="0"/>
              <a:t>Objetivos</a:t>
            </a:r>
          </a:p>
        </p:txBody>
      </p:sp>
      <p:sp>
        <p:nvSpPr>
          <p:cNvPr id="3" name="Marcador de contenido 2">
            <a:extLst>
              <a:ext uri="{FF2B5EF4-FFF2-40B4-BE49-F238E27FC236}">
                <a16:creationId xmlns:a16="http://schemas.microsoft.com/office/drawing/2014/main" id="{C1865849-7A01-BB65-B134-4EBC5AABD475}"/>
              </a:ext>
            </a:extLst>
          </p:cNvPr>
          <p:cNvSpPr>
            <a:spLocks noGrp="1"/>
          </p:cNvSpPr>
          <p:nvPr>
            <p:ph idx="1"/>
          </p:nvPr>
        </p:nvSpPr>
        <p:spPr>
          <a:xfrm>
            <a:off x="838200" y="1346479"/>
            <a:ext cx="10515600" cy="4830484"/>
          </a:xfrm>
        </p:spPr>
        <p:txBody>
          <a:bodyPr>
            <a:normAutofit/>
          </a:bodyPr>
          <a:lstStyle/>
          <a:p>
            <a:pPr marL="0" indent="0">
              <a:buNone/>
            </a:pPr>
            <a:r>
              <a:rPr lang="es-ES" sz="2000" dirty="0"/>
              <a:t>Los principales objetivos de SAP BTP son:</a:t>
            </a:r>
          </a:p>
          <a:p>
            <a:pPr marL="0" indent="0">
              <a:buNone/>
            </a:pPr>
            <a:endParaRPr lang="es-ES" sz="2000" dirty="0"/>
          </a:p>
          <a:p>
            <a:r>
              <a:rPr lang="es-ES" sz="2000" dirty="0"/>
              <a:t>Facilitar la integración de datos y aplicaciones.</a:t>
            </a:r>
          </a:p>
          <a:p>
            <a:r>
              <a:rPr lang="es-ES" sz="2000" dirty="0"/>
              <a:t>Proporcionar análisis avanzados e inteligencia artificial.</a:t>
            </a:r>
          </a:p>
          <a:p>
            <a:r>
              <a:rPr lang="es-ES" sz="2000" dirty="0"/>
              <a:t>Optimizar procesos empresariales y acelerar la innovación.</a:t>
            </a:r>
          </a:p>
          <a:p>
            <a:endParaRPr lang="es-ES" sz="2000" dirty="0"/>
          </a:p>
          <a:p>
            <a:pPr marL="0" indent="0">
              <a:buNone/>
            </a:pPr>
            <a:r>
              <a:rPr lang="es-ES" sz="2000" dirty="0"/>
              <a:t>Estos objetivos son el resultado de los cinco pilares que conforma SAP BTP, los cuales son: Desarrollo de Aplicaciones, Automatización, Integración, Datos y analíticas y Tecnologías Inteligentes. </a:t>
            </a:r>
            <a:br>
              <a:rPr lang="es-ES" sz="2000" dirty="0"/>
            </a:br>
            <a:endParaRPr lang="es-ES" sz="2000" dirty="0"/>
          </a:p>
        </p:txBody>
      </p:sp>
    </p:spTree>
    <p:extLst>
      <p:ext uri="{BB962C8B-B14F-4D97-AF65-F5344CB8AC3E}">
        <p14:creationId xmlns:p14="http://schemas.microsoft.com/office/powerpoint/2010/main" val="685426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F6B26-5D2A-8E6A-4E66-15F52C5DB154}"/>
              </a:ext>
            </a:extLst>
          </p:cNvPr>
          <p:cNvSpPr>
            <a:spLocks noGrp="1"/>
          </p:cNvSpPr>
          <p:nvPr>
            <p:ph type="title"/>
          </p:nvPr>
        </p:nvSpPr>
        <p:spPr>
          <a:xfrm>
            <a:off x="333233" y="145506"/>
            <a:ext cx="10515600" cy="535531"/>
          </a:xfrm>
        </p:spPr>
        <p:txBody>
          <a:bodyPr/>
          <a:lstStyle/>
          <a:p>
            <a:r>
              <a:rPr lang="es-VE" dirty="0"/>
              <a:t>Pilares</a:t>
            </a:r>
          </a:p>
        </p:txBody>
      </p:sp>
      <p:graphicFrame>
        <p:nvGraphicFramePr>
          <p:cNvPr id="7" name="Content Placeholder 6">
            <a:extLst>
              <a:ext uri="{FF2B5EF4-FFF2-40B4-BE49-F238E27FC236}">
                <a16:creationId xmlns:a16="http://schemas.microsoft.com/office/drawing/2014/main" id="{3C5AB20B-D812-4CE8-A272-382A99F22DFC}"/>
              </a:ext>
            </a:extLst>
          </p:cNvPr>
          <p:cNvGraphicFramePr>
            <a:graphicFrameLocks noGrp="1"/>
          </p:cNvGraphicFramePr>
          <p:nvPr>
            <p:ph idx="1"/>
            <p:extLst>
              <p:ext uri="{D42A27DB-BD31-4B8C-83A1-F6EECF244321}">
                <p14:modId xmlns:p14="http://schemas.microsoft.com/office/powerpoint/2010/main" val="41725857"/>
              </p:ext>
            </p:extLst>
          </p:nvPr>
        </p:nvGraphicFramePr>
        <p:xfrm>
          <a:off x="524366" y="830712"/>
          <a:ext cx="11143268" cy="5466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20304009"/>
      </p:ext>
    </p:extLst>
  </p:cSld>
  <p:clrMapOvr>
    <a:masterClrMapping/>
  </p:clrMapOvr>
</p:sld>
</file>

<file path=ppt/theme/theme1.xml><?xml version="1.0" encoding="utf-8"?>
<a:theme xmlns:a="http://schemas.openxmlformats.org/drawingml/2006/main" name="SofO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fOS" id="{7557A5CD-7852-4C63-8902-85F73CCE25E7}" vid="{9B91737D-4C9A-47E1-B8A0-E392E18A678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14250</TotalTime>
  <Words>1900</Words>
  <Application>Microsoft Office PowerPoint</Application>
  <PresentationFormat>Panorámica</PresentationFormat>
  <Paragraphs>187</Paragraphs>
  <Slides>26</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26</vt:i4>
      </vt:variant>
    </vt:vector>
  </HeadingPairs>
  <TitlesOfParts>
    <vt:vector size="32" baseType="lpstr">
      <vt:lpstr>Aharoni</vt:lpstr>
      <vt:lpstr>Arial</vt:lpstr>
      <vt:lpstr>Calibri</vt:lpstr>
      <vt:lpstr>Helvetica</vt:lpstr>
      <vt:lpstr>Trebuchet MS</vt:lpstr>
      <vt:lpstr>SofOS</vt:lpstr>
      <vt:lpstr>SAP Business Technology Platform</vt:lpstr>
      <vt:lpstr>Objetivos</vt:lpstr>
      <vt:lpstr>Presentación de PowerPoint</vt:lpstr>
      <vt:lpstr>¿Qué es Clean core?</vt:lpstr>
      <vt:lpstr>Dimensiones Básicas del Clean core</vt:lpstr>
      <vt:lpstr>¿Qué es SAP BTP?</vt:lpstr>
      <vt:lpstr>SAP BTP</vt:lpstr>
      <vt:lpstr>Objetivos</vt:lpstr>
      <vt:lpstr>Pilares</vt:lpstr>
      <vt:lpstr>Componentes claves</vt:lpstr>
      <vt:lpstr>Ejemplos de soluciones</vt:lpstr>
      <vt:lpstr>Ejemplos – Portal de facturas</vt:lpstr>
      <vt:lpstr>Ejemplos – Portal de facturas</vt:lpstr>
      <vt:lpstr>Ejemplos – Portal de facturas</vt:lpstr>
      <vt:lpstr>Ejemplos – Portal de facturas</vt:lpstr>
      <vt:lpstr>Ejemplos – Gestión de pedidos</vt:lpstr>
      <vt:lpstr>Ejemplos – Gestión de pedidos</vt:lpstr>
      <vt:lpstr>Ejemplos – Gestión de pedidos</vt:lpstr>
      <vt:lpstr>Ejemplos – Gestión de pedidos</vt:lpstr>
      <vt:lpstr>Ejemplos – Gestión de pedidos</vt:lpstr>
      <vt:lpstr>Beneficios de SAP BTP</vt:lpstr>
      <vt:lpstr>Próximos Pasos</vt:lpstr>
      <vt:lpstr>Learning Journey</vt:lpstr>
      <vt:lpstr>Material de Autoadiestramiento</vt:lpstr>
      <vt:lpstr>Adiestramientos Personalizados Desarrollador Full Stack*</vt:lpstr>
      <vt:lpstr>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Maribel Conde Mussa</dc:creator>
  <cp:lastModifiedBy>Fabiola Desiree Diaz Moreno</cp:lastModifiedBy>
  <cp:revision>249</cp:revision>
  <dcterms:created xsi:type="dcterms:W3CDTF">2023-12-07T20:28:21Z</dcterms:created>
  <dcterms:modified xsi:type="dcterms:W3CDTF">2025-02-19T17:31:25Z</dcterms:modified>
</cp:coreProperties>
</file>