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26" userDrawn="1">
          <p15:clr>
            <a:srgbClr val="A4A3A4"/>
          </p15:clr>
        </p15:guide>
        <p15:guide id="2" pos="11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vier Gomes" initials="JG" lastIdx="1" clrIdx="0">
    <p:extLst>
      <p:ext uri="{19B8F6BF-5375-455C-9EA6-DF929625EA0E}">
        <p15:presenceInfo xmlns:p15="http://schemas.microsoft.com/office/powerpoint/2012/main" userId="392d8eb6ef2b27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78C377"/>
    <a:srgbClr val="386D8F"/>
    <a:srgbClr val="2E6CA4"/>
    <a:srgbClr val="2E6DA5"/>
    <a:srgbClr val="C55A11"/>
    <a:srgbClr val="404040"/>
    <a:srgbClr val="172126"/>
    <a:srgbClr val="FFEFC9"/>
    <a:srgbClr val="FFE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407" autoAdjust="0"/>
  </p:normalViewPr>
  <p:slideViewPr>
    <p:cSldViewPr snapToGrid="0">
      <p:cViewPr varScale="1">
        <p:scale>
          <a:sx n="90" d="100"/>
          <a:sy n="90" d="100"/>
        </p:scale>
        <p:origin x="480" y="90"/>
      </p:cViewPr>
      <p:guideLst>
        <p:guide orient="horz" pos="3226"/>
        <p:guide pos="1118"/>
      </p:guideLst>
    </p:cSldViewPr>
  </p:slideViewPr>
  <p:outlineViewPr>
    <p:cViewPr>
      <p:scale>
        <a:sx n="33" d="100"/>
        <a:sy n="33" d="100"/>
      </p:scale>
      <p:origin x="0" y="-5419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3043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ola Desiree Diaz Moreno" userId="5db6dd8b-71b3-47ac-aa59-4c48d0df6df0" providerId="ADAL" clId="{A6343888-7271-48E6-921D-49960E92515D}"/>
    <pc:docChg chg="modSld">
      <pc:chgData name="Fabiola Desiree Diaz Moreno" userId="5db6dd8b-71b3-47ac-aa59-4c48d0df6df0" providerId="ADAL" clId="{A6343888-7271-48E6-921D-49960E92515D}" dt="2025-04-11T20:36:05.465" v="4" actId="20577"/>
      <pc:docMkLst>
        <pc:docMk/>
      </pc:docMkLst>
      <pc:sldChg chg="modSp mod">
        <pc:chgData name="Fabiola Desiree Diaz Moreno" userId="5db6dd8b-71b3-47ac-aa59-4c48d0df6df0" providerId="ADAL" clId="{A6343888-7271-48E6-921D-49960E92515D}" dt="2025-04-11T20:36:05.465" v="4" actId="20577"/>
        <pc:sldMkLst>
          <pc:docMk/>
          <pc:sldMk cId="2847015296" sldId="256"/>
        </pc:sldMkLst>
        <pc:spChg chg="mod">
          <ac:chgData name="Fabiola Desiree Diaz Moreno" userId="5db6dd8b-71b3-47ac-aa59-4c48d0df6df0" providerId="ADAL" clId="{A6343888-7271-48E6-921D-49960E92515D}" dt="2025-04-11T20:36:05.465" v="4" actId="20577"/>
          <ac:spMkLst>
            <pc:docMk/>
            <pc:sldMk cId="2847015296" sldId="256"/>
            <ac:spMk id="3" creationId="{F2B9C682-9D31-C7BE-45C8-B4754F897A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5FA481-F3A5-422E-8B94-ABE11D91AAB2}" type="doc">
      <dgm:prSet loTypeId="urn:microsoft.com/office/officeart/2005/8/layout/hProcess11" loCatId="process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s-VE"/>
        </a:p>
      </dgm:t>
    </dgm:pt>
    <dgm:pt modelId="{DFDA8907-1F41-4457-A4F4-E2672A815C84}">
      <dgm:prSet phldrT="[Text]"/>
      <dgm:spPr/>
      <dgm:t>
        <a:bodyPr/>
        <a:lstStyle/>
        <a:p>
          <a:r>
            <a:rPr lang="es-VE" dirty="0"/>
            <a:t>E1 UX y 3D</a:t>
          </a:r>
        </a:p>
      </dgm:t>
    </dgm:pt>
    <dgm:pt modelId="{D2C1DA89-8725-4C07-8521-267A8708D6A8}" type="parTrans" cxnId="{B229E915-F100-468D-920E-935066B16D8E}">
      <dgm:prSet/>
      <dgm:spPr/>
      <dgm:t>
        <a:bodyPr/>
        <a:lstStyle/>
        <a:p>
          <a:endParaRPr lang="es-VE"/>
        </a:p>
      </dgm:t>
    </dgm:pt>
    <dgm:pt modelId="{0CC28096-8DF3-4517-9534-6DA1420B824A}" type="sibTrans" cxnId="{B229E915-F100-468D-920E-935066B16D8E}">
      <dgm:prSet/>
      <dgm:spPr/>
      <dgm:t>
        <a:bodyPr/>
        <a:lstStyle/>
        <a:p>
          <a:endParaRPr lang="es-VE"/>
        </a:p>
      </dgm:t>
    </dgm:pt>
    <dgm:pt modelId="{6D68A543-DC39-4429-A06A-9BA467D88535}">
      <dgm:prSet phldrT="[Text]"/>
      <dgm:spPr/>
      <dgm:t>
        <a:bodyPr/>
        <a:lstStyle/>
        <a:p>
          <a:r>
            <a:rPr lang="es-VE" dirty="0"/>
            <a:t>Definición de Estética</a:t>
          </a:r>
        </a:p>
      </dgm:t>
    </dgm:pt>
    <dgm:pt modelId="{8B894AC6-3F40-478F-A408-2AF76EC5711B}" type="parTrans" cxnId="{A666DB7B-FF13-4E6F-BE2B-AB6454F1B978}">
      <dgm:prSet/>
      <dgm:spPr/>
      <dgm:t>
        <a:bodyPr/>
        <a:lstStyle/>
        <a:p>
          <a:endParaRPr lang="es-VE"/>
        </a:p>
      </dgm:t>
    </dgm:pt>
    <dgm:pt modelId="{31DAAA90-D3D7-4966-BD3A-277E00D0BCE5}" type="sibTrans" cxnId="{A666DB7B-FF13-4E6F-BE2B-AB6454F1B978}">
      <dgm:prSet/>
      <dgm:spPr/>
      <dgm:t>
        <a:bodyPr/>
        <a:lstStyle/>
        <a:p>
          <a:endParaRPr lang="es-VE"/>
        </a:p>
      </dgm:t>
    </dgm:pt>
    <dgm:pt modelId="{22B857C4-282C-4217-8568-B057042706F5}">
      <dgm:prSet phldrT="[Text]"/>
      <dgm:spPr/>
      <dgm:t>
        <a:bodyPr/>
        <a:lstStyle/>
        <a:p>
          <a:r>
            <a:rPr lang="es-VE" dirty="0"/>
            <a:t>E2 Plataforma</a:t>
          </a:r>
        </a:p>
      </dgm:t>
    </dgm:pt>
    <dgm:pt modelId="{F3823A95-73F5-4DBC-8682-73C52A50823C}" type="parTrans" cxnId="{D2E4552D-BFBE-42CE-A3E7-E6DC337CCBE0}">
      <dgm:prSet/>
      <dgm:spPr/>
      <dgm:t>
        <a:bodyPr/>
        <a:lstStyle/>
        <a:p>
          <a:endParaRPr lang="es-VE"/>
        </a:p>
      </dgm:t>
    </dgm:pt>
    <dgm:pt modelId="{D3E043BB-8703-42C6-A226-2E4F8E90BA45}" type="sibTrans" cxnId="{D2E4552D-BFBE-42CE-A3E7-E6DC337CCBE0}">
      <dgm:prSet/>
      <dgm:spPr/>
      <dgm:t>
        <a:bodyPr/>
        <a:lstStyle/>
        <a:p>
          <a:endParaRPr lang="es-VE"/>
        </a:p>
      </dgm:t>
    </dgm:pt>
    <dgm:pt modelId="{58BF2DE4-3CDA-47A8-AABF-E2D46F8CB0D7}">
      <dgm:prSet phldrT="[Text]"/>
      <dgm:spPr/>
      <dgm:t>
        <a:bodyPr/>
        <a:lstStyle/>
        <a:p>
          <a:r>
            <a:rPr lang="es-VE" dirty="0"/>
            <a:t>E3 Contenido</a:t>
          </a:r>
        </a:p>
      </dgm:t>
    </dgm:pt>
    <dgm:pt modelId="{1C94C68E-CEEA-49A8-88E9-B2B19BF09E34}" type="parTrans" cxnId="{121447CF-D427-4201-8254-128DDD6E2197}">
      <dgm:prSet/>
      <dgm:spPr/>
      <dgm:t>
        <a:bodyPr/>
        <a:lstStyle/>
        <a:p>
          <a:endParaRPr lang="es-VE"/>
        </a:p>
      </dgm:t>
    </dgm:pt>
    <dgm:pt modelId="{E875DF35-C952-449E-906D-947645EA2D20}" type="sibTrans" cxnId="{121447CF-D427-4201-8254-128DDD6E2197}">
      <dgm:prSet/>
      <dgm:spPr/>
      <dgm:t>
        <a:bodyPr/>
        <a:lstStyle/>
        <a:p>
          <a:endParaRPr lang="es-VE"/>
        </a:p>
      </dgm:t>
    </dgm:pt>
    <dgm:pt modelId="{00B38E40-6673-41FC-B83F-C2A1EB1501D9}">
      <dgm:prSet phldrT="[Text]"/>
      <dgm:spPr/>
      <dgm:t>
        <a:bodyPr/>
        <a:lstStyle/>
        <a:p>
          <a:r>
            <a:rPr lang="es-VE" dirty="0"/>
            <a:t>Alcance funcional</a:t>
          </a:r>
        </a:p>
      </dgm:t>
    </dgm:pt>
    <dgm:pt modelId="{8A022096-EE55-45D6-9391-D8D69F531BC2}" type="parTrans" cxnId="{DA616D8F-17E9-4870-80A2-00F38E051EA9}">
      <dgm:prSet/>
      <dgm:spPr/>
      <dgm:t>
        <a:bodyPr/>
        <a:lstStyle/>
        <a:p>
          <a:endParaRPr lang="es-VE"/>
        </a:p>
      </dgm:t>
    </dgm:pt>
    <dgm:pt modelId="{D5F38337-D1D8-4F26-8BA6-D4E440E06908}" type="sibTrans" cxnId="{DA616D8F-17E9-4870-80A2-00F38E051EA9}">
      <dgm:prSet/>
      <dgm:spPr/>
      <dgm:t>
        <a:bodyPr/>
        <a:lstStyle/>
        <a:p>
          <a:endParaRPr lang="es-VE"/>
        </a:p>
      </dgm:t>
    </dgm:pt>
    <dgm:pt modelId="{DBC22CC6-AF72-47EE-9FB9-8E6C2BC760A2}">
      <dgm:prSet phldrT="[Text]"/>
      <dgm:spPr/>
      <dgm:t>
        <a:bodyPr/>
        <a:lstStyle/>
        <a:p>
          <a:r>
            <a:rPr lang="es-VE" dirty="0"/>
            <a:t>Estructura</a:t>
          </a:r>
        </a:p>
      </dgm:t>
    </dgm:pt>
    <dgm:pt modelId="{125383EC-0D15-4144-B925-52B1E3875A1C}" type="sibTrans" cxnId="{33A1D08D-6F41-468B-857E-A998F447C234}">
      <dgm:prSet/>
      <dgm:spPr/>
      <dgm:t>
        <a:bodyPr/>
        <a:lstStyle/>
        <a:p>
          <a:endParaRPr lang="es-VE"/>
        </a:p>
      </dgm:t>
    </dgm:pt>
    <dgm:pt modelId="{29F5C498-45AC-4E9A-828B-DBDC969CF4E2}" type="parTrans" cxnId="{33A1D08D-6F41-468B-857E-A998F447C234}">
      <dgm:prSet/>
      <dgm:spPr/>
      <dgm:t>
        <a:bodyPr/>
        <a:lstStyle/>
        <a:p>
          <a:endParaRPr lang="es-VE"/>
        </a:p>
      </dgm:t>
    </dgm:pt>
    <dgm:pt modelId="{BEBF09D7-FA3A-4F26-AF09-402CCC24DE85}">
      <dgm:prSet phldrT="[Text]"/>
      <dgm:spPr/>
      <dgm:t>
        <a:bodyPr/>
        <a:lstStyle/>
        <a:p>
          <a:r>
            <a:rPr lang="es-VE" dirty="0"/>
            <a:t>Conexión con CAPINCI</a:t>
          </a:r>
        </a:p>
      </dgm:t>
    </dgm:pt>
    <dgm:pt modelId="{03978EEE-D11A-40D9-A364-45735C771353}" type="sibTrans" cxnId="{124D228B-4C78-470F-AB0C-850327A16F63}">
      <dgm:prSet/>
      <dgm:spPr/>
      <dgm:t>
        <a:bodyPr/>
        <a:lstStyle/>
        <a:p>
          <a:endParaRPr lang="es-VE"/>
        </a:p>
      </dgm:t>
    </dgm:pt>
    <dgm:pt modelId="{0CC0E78D-CF33-4A5A-9596-394998B2677B}" type="parTrans" cxnId="{124D228B-4C78-470F-AB0C-850327A16F63}">
      <dgm:prSet/>
      <dgm:spPr/>
      <dgm:t>
        <a:bodyPr/>
        <a:lstStyle/>
        <a:p>
          <a:endParaRPr lang="es-VE"/>
        </a:p>
      </dgm:t>
    </dgm:pt>
    <dgm:pt modelId="{D163A949-AA0F-415E-B0A5-D643B4A5FADD}" type="pres">
      <dgm:prSet presAssocID="{305FA481-F3A5-422E-8B94-ABE11D91AAB2}" presName="Name0" presStyleCnt="0">
        <dgm:presLayoutVars>
          <dgm:dir/>
          <dgm:resizeHandles val="exact"/>
        </dgm:presLayoutVars>
      </dgm:prSet>
      <dgm:spPr/>
    </dgm:pt>
    <dgm:pt modelId="{8348303C-4095-41AC-85B3-7C4911590835}" type="pres">
      <dgm:prSet presAssocID="{305FA481-F3A5-422E-8B94-ABE11D91AAB2}" presName="arrow" presStyleLbl="bgShp" presStyleIdx="0" presStyleCnt="1"/>
      <dgm:spPr/>
    </dgm:pt>
    <dgm:pt modelId="{4B191CE3-5E0B-4580-9ABC-07D9316E9913}" type="pres">
      <dgm:prSet presAssocID="{305FA481-F3A5-422E-8B94-ABE11D91AAB2}" presName="points" presStyleCnt="0"/>
      <dgm:spPr/>
    </dgm:pt>
    <dgm:pt modelId="{BF91A78C-2B03-4D6D-A3B5-05ADC857D240}" type="pres">
      <dgm:prSet presAssocID="{DFDA8907-1F41-4457-A4F4-E2672A815C84}" presName="compositeA" presStyleCnt="0"/>
      <dgm:spPr/>
    </dgm:pt>
    <dgm:pt modelId="{D13DD161-7C28-437E-898B-A9909A1BD05A}" type="pres">
      <dgm:prSet presAssocID="{DFDA8907-1F41-4457-A4F4-E2672A815C84}" presName="textA" presStyleLbl="revTx" presStyleIdx="0" presStyleCnt="3">
        <dgm:presLayoutVars>
          <dgm:bulletEnabled val="1"/>
        </dgm:presLayoutVars>
      </dgm:prSet>
      <dgm:spPr/>
    </dgm:pt>
    <dgm:pt modelId="{9042F5FD-C3B1-4025-90D8-31582D8DF5A2}" type="pres">
      <dgm:prSet presAssocID="{DFDA8907-1F41-4457-A4F4-E2672A815C84}" presName="circleA" presStyleLbl="node1" presStyleIdx="0" presStyleCnt="3"/>
      <dgm:spPr/>
    </dgm:pt>
    <dgm:pt modelId="{B0E5059C-70B2-4D2F-9BEA-CB1917BAA20D}" type="pres">
      <dgm:prSet presAssocID="{DFDA8907-1F41-4457-A4F4-E2672A815C84}" presName="spaceA" presStyleCnt="0"/>
      <dgm:spPr/>
    </dgm:pt>
    <dgm:pt modelId="{BF22FE21-47FC-4399-BB03-58904CB4FA51}" type="pres">
      <dgm:prSet presAssocID="{0CC28096-8DF3-4517-9534-6DA1420B824A}" presName="space" presStyleCnt="0"/>
      <dgm:spPr/>
    </dgm:pt>
    <dgm:pt modelId="{321A65A0-05BA-4658-9C4E-5EC4BD2F7B2D}" type="pres">
      <dgm:prSet presAssocID="{22B857C4-282C-4217-8568-B057042706F5}" presName="compositeB" presStyleCnt="0"/>
      <dgm:spPr/>
    </dgm:pt>
    <dgm:pt modelId="{53D3F5E0-6E14-444A-888B-92D3509EBEB5}" type="pres">
      <dgm:prSet presAssocID="{22B857C4-282C-4217-8568-B057042706F5}" presName="textB" presStyleLbl="revTx" presStyleIdx="1" presStyleCnt="3">
        <dgm:presLayoutVars>
          <dgm:bulletEnabled val="1"/>
        </dgm:presLayoutVars>
      </dgm:prSet>
      <dgm:spPr/>
    </dgm:pt>
    <dgm:pt modelId="{35FB3C9F-667E-44F5-9879-10E0CD647E25}" type="pres">
      <dgm:prSet presAssocID="{22B857C4-282C-4217-8568-B057042706F5}" presName="circleB" presStyleLbl="node1" presStyleIdx="1" presStyleCnt="3"/>
      <dgm:spPr>
        <a:solidFill>
          <a:srgbClr val="800080"/>
        </a:solidFill>
      </dgm:spPr>
    </dgm:pt>
    <dgm:pt modelId="{E56FD437-2A6C-408F-B73D-B78A8C937FA0}" type="pres">
      <dgm:prSet presAssocID="{22B857C4-282C-4217-8568-B057042706F5}" presName="spaceB" presStyleCnt="0"/>
      <dgm:spPr/>
    </dgm:pt>
    <dgm:pt modelId="{1E41EE5F-008C-4552-8ED9-6F759A48E7D9}" type="pres">
      <dgm:prSet presAssocID="{D3E043BB-8703-42C6-A226-2E4F8E90BA45}" presName="space" presStyleCnt="0"/>
      <dgm:spPr/>
    </dgm:pt>
    <dgm:pt modelId="{45711CF4-4616-4359-B10A-0722018FBCDF}" type="pres">
      <dgm:prSet presAssocID="{58BF2DE4-3CDA-47A8-AABF-E2D46F8CB0D7}" presName="compositeA" presStyleCnt="0"/>
      <dgm:spPr/>
    </dgm:pt>
    <dgm:pt modelId="{4C7E2236-E974-4305-B354-61BABBAA504B}" type="pres">
      <dgm:prSet presAssocID="{58BF2DE4-3CDA-47A8-AABF-E2D46F8CB0D7}" presName="textA" presStyleLbl="revTx" presStyleIdx="2" presStyleCnt="3">
        <dgm:presLayoutVars>
          <dgm:bulletEnabled val="1"/>
        </dgm:presLayoutVars>
      </dgm:prSet>
      <dgm:spPr/>
    </dgm:pt>
    <dgm:pt modelId="{A781202B-CCAE-46B2-9B4C-C176250D8052}" type="pres">
      <dgm:prSet presAssocID="{58BF2DE4-3CDA-47A8-AABF-E2D46F8CB0D7}" presName="circleA" presStyleLbl="node1" presStyleIdx="2" presStyleCnt="3"/>
      <dgm:spPr/>
    </dgm:pt>
    <dgm:pt modelId="{B167D211-5203-45A1-9B2A-9CAEA41BF00A}" type="pres">
      <dgm:prSet presAssocID="{58BF2DE4-3CDA-47A8-AABF-E2D46F8CB0D7}" presName="spaceA" presStyleCnt="0"/>
      <dgm:spPr/>
    </dgm:pt>
  </dgm:ptLst>
  <dgm:cxnLst>
    <dgm:cxn modelId="{B229E915-F100-468D-920E-935066B16D8E}" srcId="{305FA481-F3A5-422E-8B94-ABE11D91AAB2}" destId="{DFDA8907-1F41-4457-A4F4-E2672A815C84}" srcOrd="0" destOrd="0" parTransId="{D2C1DA89-8725-4C07-8521-267A8708D6A8}" sibTransId="{0CC28096-8DF3-4517-9534-6DA1420B824A}"/>
    <dgm:cxn modelId="{4E9DDD21-189C-4C85-94D6-4D489B95E407}" type="presOf" srcId="{00B38E40-6673-41FC-B83F-C2A1EB1501D9}" destId="{4C7E2236-E974-4305-B354-61BABBAA504B}" srcOrd="0" destOrd="1" presId="urn:microsoft.com/office/officeart/2005/8/layout/hProcess11"/>
    <dgm:cxn modelId="{D0352923-8ED4-4E71-A8F7-696E90AEBCB2}" type="presOf" srcId="{BEBF09D7-FA3A-4F26-AF09-402CCC24DE85}" destId="{53D3F5E0-6E14-444A-888B-92D3509EBEB5}" srcOrd="0" destOrd="2" presId="urn:microsoft.com/office/officeart/2005/8/layout/hProcess11"/>
    <dgm:cxn modelId="{D2E4552D-BFBE-42CE-A3E7-E6DC337CCBE0}" srcId="{305FA481-F3A5-422E-8B94-ABE11D91AAB2}" destId="{22B857C4-282C-4217-8568-B057042706F5}" srcOrd="1" destOrd="0" parTransId="{F3823A95-73F5-4DBC-8682-73C52A50823C}" sibTransId="{D3E043BB-8703-42C6-A226-2E4F8E90BA45}"/>
    <dgm:cxn modelId="{2BA1EF41-A21F-4204-900F-38C65FA7A247}" type="presOf" srcId="{DFDA8907-1F41-4457-A4F4-E2672A815C84}" destId="{D13DD161-7C28-437E-898B-A9909A1BD05A}" srcOrd="0" destOrd="0" presId="urn:microsoft.com/office/officeart/2005/8/layout/hProcess11"/>
    <dgm:cxn modelId="{FB07D559-3255-4043-8865-36B95DB843D0}" type="presOf" srcId="{DBC22CC6-AF72-47EE-9FB9-8E6C2BC760A2}" destId="{53D3F5E0-6E14-444A-888B-92D3509EBEB5}" srcOrd="0" destOrd="1" presId="urn:microsoft.com/office/officeart/2005/8/layout/hProcess11"/>
    <dgm:cxn modelId="{A666DB7B-FF13-4E6F-BE2B-AB6454F1B978}" srcId="{DFDA8907-1F41-4457-A4F4-E2672A815C84}" destId="{6D68A543-DC39-4429-A06A-9BA467D88535}" srcOrd="0" destOrd="0" parTransId="{8B894AC6-3F40-478F-A408-2AF76EC5711B}" sibTransId="{31DAAA90-D3D7-4966-BD3A-277E00D0BCE5}"/>
    <dgm:cxn modelId="{124D228B-4C78-470F-AB0C-850327A16F63}" srcId="{22B857C4-282C-4217-8568-B057042706F5}" destId="{BEBF09D7-FA3A-4F26-AF09-402CCC24DE85}" srcOrd="1" destOrd="0" parTransId="{0CC0E78D-CF33-4A5A-9596-394998B2677B}" sibTransId="{03978EEE-D11A-40D9-A364-45735C771353}"/>
    <dgm:cxn modelId="{33A1D08D-6F41-468B-857E-A998F447C234}" srcId="{22B857C4-282C-4217-8568-B057042706F5}" destId="{DBC22CC6-AF72-47EE-9FB9-8E6C2BC760A2}" srcOrd="0" destOrd="0" parTransId="{29F5C498-45AC-4E9A-828B-DBDC969CF4E2}" sibTransId="{125383EC-0D15-4144-B925-52B1E3875A1C}"/>
    <dgm:cxn modelId="{DA616D8F-17E9-4870-80A2-00F38E051EA9}" srcId="{58BF2DE4-3CDA-47A8-AABF-E2D46F8CB0D7}" destId="{00B38E40-6673-41FC-B83F-C2A1EB1501D9}" srcOrd="0" destOrd="0" parTransId="{8A022096-EE55-45D6-9391-D8D69F531BC2}" sibTransId="{D5F38337-D1D8-4F26-8BA6-D4E440E06908}"/>
    <dgm:cxn modelId="{488212AD-A5A4-4329-AA13-EB49EBF4D638}" type="presOf" srcId="{305FA481-F3A5-422E-8B94-ABE11D91AAB2}" destId="{D163A949-AA0F-415E-B0A5-D643B4A5FADD}" srcOrd="0" destOrd="0" presId="urn:microsoft.com/office/officeart/2005/8/layout/hProcess11"/>
    <dgm:cxn modelId="{121447CF-D427-4201-8254-128DDD6E2197}" srcId="{305FA481-F3A5-422E-8B94-ABE11D91AAB2}" destId="{58BF2DE4-3CDA-47A8-AABF-E2D46F8CB0D7}" srcOrd="2" destOrd="0" parTransId="{1C94C68E-CEEA-49A8-88E9-B2B19BF09E34}" sibTransId="{E875DF35-C952-449E-906D-947645EA2D20}"/>
    <dgm:cxn modelId="{862211D9-AA43-4465-99B7-915EC4FD0B1E}" type="presOf" srcId="{58BF2DE4-3CDA-47A8-AABF-E2D46F8CB0D7}" destId="{4C7E2236-E974-4305-B354-61BABBAA504B}" srcOrd="0" destOrd="0" presId="urn:microsoft.com/office/officeart/2005/8/layout/hProcess11"/>
    <dgm:cxn modelId="{1B7441DD-AB69-400D-AAD4-A0BA8A3A43B2}" type="presOf" srcId="{6D68A543-DC39-4429-A06A-9BA467D88535}" destId="{D13DD161-7C28-437E-898B-A9909A1BD05A}" srcOrd="0" destOrd="1" presId="urn:microsoft.com/office/officeart/2005/8/layout/hProcess11"/>
    <dgm:cxn modelId="{BCB2B0F9-12E4-4848-BB69-AB00495B7A9E}" type="presOf" srcId="{22B857C4-282C-4217-8568-B057042706F5}" destId="{53D3F5E0-6E14-444A-888B-92D3509EBEB5}" srcOrd="0" destOrd="0" presId="urn:microsoft.com/office/officeart/2005/8/layout/hProcess11"/>
    <dgm:cxn modelId="{FF854B76-A7D8-4324-929E-7B00E24A564B}" type="presParOf" srcId="{D163A949-AA0F-415E-B0A5-D643B4A5FADD}" destId="{8348303C-4095-41AC-85B3-7C4911590835}" srcOrd="0" destOrd="0" presId="urn:microsoft.com/office/officeart/2005/8/layout/hProcess11"/>
    <dgm:cxn modelId="{B3D9E165-999C-4FB1-8DEB-A3F211AFB36E}" type="presParOf" srcId="{D163A949-AA0F-415E-B0A5-D643B4A5FADD}" destId="{4B191CE3-5E0B-4580-9ABC-07D9316E9913}" srcOrd="1" destOrd="0" presId="urn:microsoft.com/office/officeart/2005/8/layout/hProcess11"/>
    <dgm:cxn modelId="{7503DAA1-843E-4E07-AC66-84D7B920A5BF}" type="presParOf" srcId="{4B191CE3-5E0B-4580-9ABC-07D9316E9913}" destId="{BF91A78C-2B03-4D6D-A3B5-05ADC857D240}" srcOrd="0" destOrd="0" presId="urn:microsoft.com/office/officeart/2005/8/layout/hProcess11"/>
    <dgm:cxn modelId="{DCDEE03C-C142-4273-9459-735642785BE0}" type="presParOf" srcId="{BF91A78C-2B03-4D6D-A3B5-05ADC857D240}" destId="{D13DD161-7C28-437E-898B-A9909A1BD05A}" srcOrd="0" destOrd="0" presId="urn:microsoft.com/office/officeart/2005/8/layout/hProcess11"/>
    <dgm:cxn modelId="{47938524-FA3D-4DAE-9797-D8EEF61D079D}" type="presParOf" srcId="{BF91A78C-2B03-4D6D-A3B5-05ADC857D240}" destId="{9042F5FD-C3B1-4025-90D8-31582D8DF5A2}" srcOrd="1" destOrd="0" presId="urn:microsoft.com/office/officeart/2005/8/layout/hProcess11"/>
    <dgm:cxn modelId="{0ADFF917-5109-4966-85F2-E5035295E597}" type="presParOf" srcId="{BF91A78C-2B03-4D6D-A3B5-05ADC857D240}" destId="{B0E5059C-70B2-4D2F-9BEA-CB1917BAA20D}" srcOrd="2" destOrd="0" presId="urn:microsoft.com/office/officeart/2005/8/layout/hProcess11"/>
    <dgm:cxn modelId="{D2749925-B415-4036-95A7-D8A10697C298}" type="presParOf" srcId="{4B191CE3-5E0B-4580-9ABC-07D9316E9913}" destId="{BF22FE21-47FC-4399-BB03-58904CB4FA51}" srcOrd="1" destOrd="0" presId="urn:microsoft.com/office/officeart/2005/8/layout/hProcess11"/>
    <dgm:cxn modelId="{C174F8ED-C715-4255-9396-BF4644C597E7}" type="presParOf" srcId="{4B191CE3-5E0B-4580-9ABC-07D9316E9913}" destId="{321A65A0-05BA-4658-9C4E-5EC4BD2F7B2D}" srcOrd="2" destOrd="0" presId="urn:microsoft.com/office/officeart/2005/8/layout/hProcess11"/>
    <dgm:cxn modelId="{68B5E323-25F7-45CF-AF6C-FE0706F1F274}" type="presParOf" srcId="{321A65A0-05BA-4658-9C4E-5EC4BD2F7B2D}" destId="{53D3F5E0-6E14-444A-888B-92D3509EBEB5}" srcOrd="0" destOrd="0" presId="urn:microsoft.com/office/officeart/2005/8/layout/hProcess11"/>
    <dgm:cxn modelId="{182F8A11-7587-453A-9AA5-AC5FE3472CE6}" type="presParOf" srcId="{321A65A0-05BA-4658-9C4E-5EC4BD2F7B2D}" destId="{35FB3C9F-667E-44F5-9879-10E0CD647E25}" srcOrd="1" destOrd="0" presId="urn:microsoft.com/office/officeart/2005/8/layout/hProcess11"/>
    <dgm:cxn modelId="{9C90D0B4-3763-4708-A5E1-E22B4826C0F0}" type="presParOf" srcId="{321A65A0-05BA-4658-9C4E-5EC4BD2F7B2D}" destId="{E56FD437-2A6C-408F-B73D-B78A8C937FA0}" srcOrd="2" destOrd="0" presId="urn:microsoft.com/office/officeart/2005/8/layout/hProcess11"/>
    <dgm:cxn modelId="{19A7D2A2-7742-44C0-A7AC-E6A697F158BE}" type="presParOf" srcId="{4B191CE3-5E0B-4580-9ABC-07D9316E9913}" destId="{1E41EE5F-008C-4552-8ED9-6F759A48E7D9}" srcOrd="3" destOrd="0" presId="urn:microsoft.com/office/officeart/2005/8/layout/hProcess11"/>
    <dgm:cxn modelId="{835971C0-490C-459F-8011-B5EFE745A6BE}" type="presParOf" srcId="{4B191CE3-5E0B-4580-9ABC-07D9316E9913}" destId="{45711CF4-4616-4359-B10A-0722018FBCDF}" srcOrd="4" destOrd="0" presId="urn:microsoft.com/office/officeart/2005/8/layout/hProcess11"/>
    <dgm:cxn modelId="{ADC9751B-0EE0-4368-B9FC-E6768F1045CE}" type="presParOf" srcId="{45711CF4-4616-4359-B10A-0722018FBCDF}" destId="{4C7E2236-E974-4305-B354-61BABBAA504B}" srcOrd="0" destOrd="0" presId="urn:microsoft.com/office/officeart/2005/8/layout/hProcess11"/>
    <dgm:cxn modelId="{5F66B859-47DB-464E-A8BA-0D12BF6C0518}" type="presParOf" srcId="{45711CF4-4616-4359-B10A-0722018FBCDF}" destId="{A781202B-CCAE-46B2-9B4C-C176250D8052}" srcOrd="1" destOrd="0" presId="urn:microsoft.com/office/officeart/2005/8/layout/hProcess11"/>
    <dgm:cxn modelId="{0ED97BA1-A64F-4549-97C3-FA850FF391EC}" type="presParOf" srcId="{45711CF4-4616-4359-B10A-0722018FBCDF}" destId="{B167D211-5203-45A1-9B2A-9CAEA41BF00A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8DCF53-C206-4AE2-8EFD-5D182CB9E00F}" type="doc">
      <dgm:prSet loTypeId="urn:microsoft.com/office/officeart/2005/8/layout/hProcess4" loCatId="process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s-VE"/>
        </a:p>
      </dgm:t>
    </dgm:pt>
    <dgm:pt modelId="{33EF4EA8-71FE-4122-9DD7-5AB877586785}">
      <dgm:prSet phldrT="[Text]"/>
      <dgm:spPr/>
      <dgm:t>
        <a:bodyPr/>
        <a:lstStyle/>
        <a:p>
          <a:r>
            <a:rPr lang="es-VE" dirty="0"/>
            <a:t>Sprint 1</a:t>
          </a:r>
        </a:p>
      </dgm:t>
    </dgm:pt>
    <dgm:pt modelId="{6DFFFB10-CFB7-42E1-AA27-DE8B6CA81DC2}" type="parTrans" cxnId="{83DB72E9-6F6A-46FB-B62A-6B824355FF41}">
      <dgm:prSet/>
      <dgm:spPr/>
      <dgm:t>
        <a:bodyPr/>
        <a:lstStyle/>
        <a:p>
          <a:endParaRPr lang="es-VE"/>
        </a:p>
      </dgm:t>
    </dgm:pt>
    <dgm:pt modelId="{21A8BC1D-9A89-48F2-A893-B041A1EE4C15}" type="sibTrans" cxnId="{83DB72E9-6F6A-46FB-B62A-6B824355FF41}">
      <dgm:prSet/>
      <dgm:spPr/>
      <dgm:t>
        <a:bodyPr/>
        <a:lstStyle/>
        <a:p>
          <a:endParaRPr lang="es-VE"/>
        </a:p>
      </dgm:t>
    </dgm:pt>
    <dgm:pt modelId="{3F0921EC-8942-4190-9C83-0810A443FFD0}">
      <dgm:prSet phldrT="[Text]"/>
      <dgm:spPr/>
      <dgm:t>
        <a:bodyPr/>
        <a:lstStyle/>
        <a:p>
          <a:r>
            <a:rPr lang="es-ES" dirty="0"/>
            <a:t>Análisis de la Solución Actual y Planificación</a:t>
          </a:r>
          <a:endParaRPr lang="es-VE" dirty="0"/>
        </a:p>
      </dgm:t>
    </dgm:pt>
    <dgm:pt modelId="{92A5B639-4830-444E-BE9F-98EE752D83AC}" type="parTrans" cxnId="{4FE96568-EF07-4F4A-B41D-C01A6FA3069B}">
      <dgm:prSet/>
      <dgm:spPr/>
      <dgm:t>
        <a:bodyPr/>
        <a:lstStyle/>
        <a:p>
          <a:endParaRPr lang="es-VE"/>
        </a:p>
      </dgm:t>
    </dgm:pt>
    <dgm:pt modelId="{0CC9AD4C-B482-4BFD-B13A-DBDA3CF3E809}" type="sibTrans" cxnId="{4FE96568-EF07-4F4A-B41D-C01A6FA3069B}">
      <dgm:prSet/>
      <dgm:spPr/>
      <dgm:t>
        <a:bodyPr/>
        <a:lstStyle/>
        <a:p>
          <a:endParaRPr lang="es-VE"/>
        </a:p>
      </dgm:t>
    </dgm:pt>
    <dgm:pt modelId="{8DA89937-2357-4135-9A45-5AA4F015DA3B}">
      <dgm:prSet phldrT="[Text]"/>
      <dgm:spPr/>
      <dgm:t>
        <a:bodyPr/>
        <a:lstStyle/>
        <a:p>
          <a:r>
            <a:rPr lang="es-VE" dirty="0"/>
            <a:t>Sprint 2</a:t>
          </a:r>
        </a:p>
      </dgm:t>
    </dgm:pt>
    <dgm:pt modelId="{3E93EB3E-7172-4074-A7BD-CAD34E955268}" type="parTrans" cxnId="{E7C5F922-614C-4D56-9E35-24FA9B58E05D}">
      <dgm:prSet/>
      <dgm:spPr/>
      <dgm:t>
        <a:bodyPr/>
        <a:lstStyle/>
        <a:p>
          <a:endParaRPr lang="es-VE"/>
        </a:p>
      </dgm:t>
    </dgm:pt>
    <dgm:pt modelId="{A33E2750-7E6B-45F5-9CDE-280D332F09F6}" type="sibTrans" cxnId="{E7C5F922-614C-4D56-9E35-24FA9B58E05D}">
      <dgm:prSet/>
      <dgm:spPr/>
      <dgm:t>
        <a:bodyPr/>
        <a:lstStyle/>
        <a:p>
          <a:endParaRPr lang="es-VE"/>
        </a:p>
      </dgm:t>
    </dgm:pt>
    <dgm:pt modelId="{3A763D0B-7A3E-4AD7-AD88-1A3A23C818C3}">
      <dgm:prSet phldrT="[Text]"/>
      <dgm:spPr/>
      <dgm:t>
        <a:bodyPr/>
        <a:lstStyle/>
        <a:p>
          <a:r>
            <a:rPr lang="es-ES" dirty="0"/>
            <a:t>Creación del Storyboard y Experiencia de Usuario</a:t>
          </a:r>
          <a:endParaRPr lang="es-VE" dirty="0"/>
        </a:p>
      </dgm:t>
    </dgm:pt>
    <dgm:pt modelId="{FBD3961A-EEDC-4E03-A95B-900418E2FA3F}" type="parTrans" cxnId="{2D69E6AA-E1D0-4225-B689-C05EEEEB178C}">
      <dgm:prSet/>
      <dgm:spPr/>
      <dgm:t>
        <a:bodyPr/>
        <a:lstStyle/>
        <a:p>
          <a:endParaRPr lang="es-VE"/>
        </a:p>
      </dgm:t>
    </dgm:pt>
    <dgm:pt modelId="{9D1560BA-2BA6-4A4A-8F5E-A26C8F1AD70C}" type="sibTrans" cxnId="{2D69E6AA-E1D0-4225-B689-C05EEEEB178C}">
      <dgm:prSet/>
      <dgm:spPr/>
      <dgm:t>
        <a:bodyPr/>
        <a:lstStyle/>
        <a:p>
          <a:endParaRPr lang="es-VE"/>
        </a:p>
      </dgm:t>
    </dgm:pt>
    <dgm:pt modelId="{AA271E12-825C-47EC-AD03-E7800DA4FB1B}">
      <dgm:prSet phldrT="[Text]"/>
      <dgm:spPr/>
      <dgm:t>
        <a:bodyPr/>
        <a:lstStyle/>
        <a:p>
          <a:r>
            <a:rPr lang="es-VE" dirty="0"/>
            <a:t>Sprint 3</a:t>
          </a:r>
        </a:p>
      </dgm:t>
    </dgm:pt>
    <dgm:pt modelId="{736CB6B6-5D7A-49D7-9E88-62AF0F34D9E8}" type="parTrans" cxnId="{FA8EA5BF-0374-449C-8D57-31ACF3C0BD41}">
      <dgm:prSet/>
      <dgm:spPr/>
      <dgm:t>
        <a:bodyPr/>
        <a:lstStyle/>
        <a:p>
          <a:endParaRPr lang="es-VE"/>
        </a:p>
      </dgm:t>
    </dgm:pt>
    <dgm:pt modelId="{38522127-8C66-40E9-A2EA-3E48FC8FC5A9}" type="sibTrans" cxnId="{FA8EA5BF-0374-449C-8D57-31ACF3C0BD41}">
      <dgm:prSet/>
      <dgm:spPr/>
      <dgm:t>
        <a:bodyPr/>
        <a:lstStyle/>
        <a:p>
          <a:endParaRPr lang="es-VE"/>
        </a:p>
      </dgm:t>
    </dgm:pt>
    <dgm:pt modelId="{79B50640-F486-4113-93F6-1E1E8DA6A596}">
      <dgm:prSet phldrT="[Text]"/>
      <dgm:spPr/>
      <dgm:t>
        <a:bodyPr/>
        <a:lstStyle/>
        <a:p>
          <a:r>
            <a:rPr lang="es-ES" dirty="0"/>
            <a:t>Implementación de la Conexión con CAPINCI</a:t>
          </a:r>
          <a:endParaRPr lang="es-VE" dirty="0"/>
        </a:p>
      </dgm:t>
    </dgm:pt>
    <dgm:pt modelId="{807FA037-467F-4826-BB7F-784459780E90}" type="parTrans" cxnId="{BCC0548E-4A5E-46C1-9DCB-D35668F18941}">
      <dgm:prSet/>
      <dgm:spPr/>
      <dgm:t>
        <a:bodyPr/>
        <a:lstStyle/>
        <a:p>
          <a:endParaRPr lang="es-VE"/>
        </a:p>
      </dgm:t>
    </dgm:pt>
    <dgm:pt modelId="{6BD8E394-38DF-406F-9E41-C1AD03CD2F85}" type="sibTrans" cxnId="{BCC0548E-4A5E-46C1-9DCB-D35668F18941}">
      <dgm:prSet/>
      <dgm:spPr/>
      <dgm:t>
        <a:bodyPr/>
        <a:lstStyle/>
        <a:p>
          <a:endParaRPr lang="es-VE"/>
        </a:p>
      </dgm:t>
    </dgm:pt>
    <dgm:pt modelId="{9A84948D-AD1F-4F85-940A-AFADF81CA65F}">
      <dgm:prSet phldrT="[Text]"/>
      <dgm:spPr/>
      <dgm:t>
        <a:bodyPr/>
        <a:lstStyle/>
        <a:p>
          <a:r>
            <a:rPr lang="es-VE" dirty="0"/>
            <a:t>Sprint 4</a:t>
          </a:r>
        </a:p>
      </dgm:t>
    </dgm:pt>
    <dgm:pt modelId="{76F40F53-65B2-45EE-B45E-AD81B835F550}" type="parTrans" cxnId="{DAE2A1DB-A157-4F88-95F6-F216A4DAAD0F}">
      <dgm:prSet/>
      <dgm:spPr/>
      <dgm:t>
        <a:bodyPr/>
        <a:lstStyle/>
        <a:p>
          <a:endParaRPr lang="es-VE"/>
        </a:p>
      </dgm:t>
    </dgm:pt>
    <dgm:pt modelId="{C905BCB5-14AF-4183-B76E-FB6B8C7CB94B}" type="sibTrans" cxnId="{DAE2A1DB-A157-4F88-95F6-F216A4DAAD0F}">
      <dgm:prSet/>
      <dgm:spPr/>
      <dgm:t>
        <a:bodyPr/>
        <a:lstStyle/>
        <a:p>
          <a:endParaRPr lang="es-VE"/>
        </a:p>
      </dgm:t>
    </dgm:pt>
    <dgm:pt modelId="{FC29049B-A919-469F-AD7A-E5B3C7DB0E3F}">
      <dgm:prSet phldrT="[Text]"/>
      <dgm:spPr/>
      <dgm:t>
        <a:bodyPr/>
        <a:lstStyle/>
        <a:p>
          <a:r>
            <a:rPr lang="es-ES" dirty="0"/>
            <a:t>Implementación de la Autenticación con </a:t>
          </a:r>
          <a:r>
            <a:rPr lang="es-ES" dirty="0" err="1"/>
            <a:t>Keycloak</a:t>
          </a:r>
          <a:endParaRPr lang="es-VE" dirty="0"/>
        </a:p>
      </dgm:t>
    </dgm:pt>
    <dgm:pt modelId="{DDEC9F81-CC9E-4EF4-8D51-991C02378E63}" type="parTrans" cxnId="{ADB22961-E966-427D-A120-4EFF1409BC58}">
      <dgm:prSet/>
      <dgm:spPr/>
      <dgm:t>
        <a:bodyPr/>
        <a:lstStyle/>
        <a:p>
          <a:endParaRPr lang="es-VE"/>
        </a:p>
      </dgm:t>
    </dgm:pt>
    <dgm:pt modelId="{456CEE46-9437-4D7B-A9A7-C482AACD8A9A}" type="sibTrans" cxnId="{ADB22961-E966-427D-A120-4EFF1409BC58}">
      <dgm:prSet/>
      <dgm:spPr/>
      <dgm:t>
        <a:bodyPr/>
        <a:lstStyle/>
        <a:p>
          <a:endParaRPr lang="es-VE"/>
        </a:p>
      </dgm:t>
    </dgm:pt>
    <dgm:pt modelId="{30144F56-ABB7-4AE3-9ABC-CB4A97BE16CA}">
      <dgm:prSet phldrT="[Text]"/>
      <dgm:spPr/>
      <dgm:t>
        <a:bodyPr/>
        <a:lstStyle/>
        <a:p>
          <a:r>
            <a:rPr lang="es-VE" dirty="0"/>
            <a:t>Sprint 5</a:t>
          </a:r>
        </a:p>
      </dgm:t>
    </dgm:pt>
    <dgm:pt modelId="{A660EB5D-BF53-434E-AD5A-479690A16EEB}" type="parTrans" cxnId="{1E5A1417-415B-406E-9449-5FA4640AC5A0}">
      <dgm:prSet/>
      <dgm:spPr/>
      <dgm:t>
        <a:bodyPr/>
        <a:lstStyle/>
        <a:p>
          <a:endParaRPr lang="es-VE"/>
        </a:p>
      </dgm:t>
    </dgm:pt>
    <dgm:pt modelId="{8BD2CB66-AA9E-4E1B-9401-CF57073E0D09}" type="sibTrans" cxnId="{1E5A1417-415B-406E-9449-5FA4640AC5A0}">
      <dgm:prSet/>
      <dgm:spPr/>
      <dgm:t>
        <a:bodyPr/>
        <a:lstStyle/>
        <a:p>
          <a:endParaRPr lang="es-VE"/>
        </a:p>
      </dgm:t>
    </dgm:pt>
    <dgm:pt modelId="{D5EE720F-62B2-4C38-8A68-7C023C0F751E}">
      <dgm:prSet phldrT="[Text]"/>
      <dgm:spPr/>
      <dgm:t>
        <a:bodyPr/>
        <a:lstStyle/>
        <a:p>
          <a:r>
            <a:rPr lang="es-VE" dirty="0"/>
            <a:t>Pruebas</a:t>
          </a:r>
        </a:p>
      </dgm:t>
    </dgm:pt>
    <dgm:pt modelId="{13A056BD-1E7C-4304-B590-90D2883326B8}" type="parTrans" cxnId="{2C3BB85E-A3B7-4D7F-9A06-29A3C36344D3}">
      <dgm:prSet/>
      <dgm:spPr/>
      <dgm:t>
        <a:bodyPr/>
        <a:lstStyle/>
        <a:p>
          <a:endParaRPr lang="es-VE"/>
        </a:p>
      </dgm:t>
    </dgm:pt>
    <dgm:pt modelId="{D466E6AD-7B7B-4487-A70F-B856A00AAA09}" type="sibTrans" cxnId="{2C3BB85E-A3B7-4D7F-9A06-29A3C36344D3}">
      <dgm:prSet/>
      <dgm:spPr/>
      <dgm:t>
        <a:bodyPr/>
        <a:lstStyle/>
        <a:p>
          <a:endParaRPr lang="es-VE"/>
        </a:p>
      </dgm:t>
    </dgm:pt>
    <dgm:pt modelId="{35C16045-F361-460C-979E-C434FE16639B}" type="pres">
      <dgm:prSet presAssocID="{278DCF53-C206-4AE2-8EFD-5D182CB9E00F}" presName="Name0" presStyleCnt="0">
        <dgm:presLayoutVars>
          <dgm:dir/>
          <dgm:animLvl val="lvl"/>
          <dgm:resizeHandles val="exact"/>
        </dgm:presLayoutVars>
      </dgm:prSet>
      <dgm:spPr/>
    </dgm:pt>
    <dgm:pt modelId="{7B4A87EC-78C4-46B0-8CF4-8FC7CCBFD7F5}" type="pres">
      <dgm:prSet presAssocID="{278DCF53-C206-4AE2-8EFD-5D182CB9E00F}" presName="tSp" presStyleCnt="0"/>
      <dgm:spPr/>
    </dgm:pt>
    <dgm:pt modelId="{99CD0DD0-D35E-4F7A-A459-16A7F117083D}" type="pres">
      <dgm:prSet presAssocID="{278DCF53-C206-4AE2-8EFD-5D182CB9E00F}" presName="bSp" presStyleCnt="0"/>
      <dgm:spPr/>
    </dgm:pt>
    <dgm:pt modelId="{C9916014-DA4F-46ED-8533-7DD423405CCA}" type="pres">
      <dgm:prSet presAssocID="{278DCF53-C206-4AE2-8EFD-5D182CB9E00F}" presName="process" presStyleCnt="0"/>
      <dgm:spPr/>
    </dgm:pt>
    <dgm:pt modelId="{C38103B7-08BE-49A1-B151-352B4F7F6ED5}" type="pres">
      <dgm:prSet presAssocID="{33EF4EA8-71FE-4122-9DD7-5AB877586785}" presName="composite1" presStyleCnt="0"/>
      <dgm:spPr/>
    </dgm:pt>
    <dgm:pt modelId="{C0E3E9B6-9568-4A3D-81F5-542B2C8960C1}" type="pres">
      <dgm:prSet presAssocID="{33EF4EA8-71FE-4122-9DD7-5AB877586785}" presName="dummyNode1" presStyleLbl="node1" presStyleIdx="0" presStyleCnt="5"/>
      <dgm:spPr/>
    </dgm:pt>
    <dgm:pt modelId="{4CC8FA4E-0F9D-4B87-940C-42B968504FA7}" type="pres">
      <dgm:prSet presAssocID="{33EF4EA8-71FE-4122-9DD7-5AB877586785}" presName="childNode1" presStyleLbl="bgAcc1" presStyleIdx="0" presStyleCnt="5">
        <dgm:presLayoutVars>
          <dgm:bulletEnabled val="1"/>
        </dgm:presLayoutVars>
      </dgm:prSet>
      <dgm:spPr/>
    </dgm:pt>
    <dgm:pt modelId="{EA0AC123-28A7-40A6-BBD0-B7C5D322DD22}" type="pres">
      <dgm:prSet presAssocID="{33EF4EA8-71FE-4122-9DD7-5AB877586785}" presName="childNode1tx" presStyleLbl="bgAcc1" presStyleIdx="0" presStyleCnt="5">
        <dgm:presLayoutVars>
          <dgm:bulletEnabled val="1"/>
        </dgm:presLayoutVars>
      </dgm:prSet>
      <dgm:spPr/>
    </dgm:pt>
    <dgm:pt modelId="{BA0BD71A-BAF0-4628-8464-F209B1E5D3E5}" type="pres">
      <dgm:prSet presAssocID="{33EF4EA8-71FE-4122-9DD7-5AB8775867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FCDCBD02-B4E7-47D8-8C09-29446307B171}" type="pres">
      <dgm:prSet presAssocID="{33EF4EA8-71FE-4122-9DD7-5AB877586785}" presName="connSite1" presStyleCnt="0"/>
      <dgm:spPr/>
    </dgm:pt>
    <dgm:pt modelId="{3AB61DBD-F7A7-410A-A962-18FCD61BE2C9}" type="pres">
      <dgm:prSet presAssocID="{21A8BC1D-9A89-48F2-A893-B041A1EE4C15}" presName="Name9" presStyleLbl="sibTrans2D1" presStyleIdx="0" presStyleCnt="4"/>
      <dgm:spPr/>
    </dgm:pt>
    <dgm:pt modelId="{A510A36B-62AD-473A-B813-BD1F93F16B0F}" type="pres">
      <dgm:prSet presAssocID="{8DA89937-2357-4135-9A45-5AA4F015DA3B}" presName="composite2" presStyleCnt="0"/>
      <dgm:spPr/>
    </dgm:pt>
    <dgm:pt modelId="{DA59629D-D6B7-482A-A11F-757E226F0BC4}" type="pres">
      <dgm:prSet presAssocID="{8DA89937-2357-4135-9A45-5AA4F015DA3B}" presName="dummyNode2" presStyleLbl="node1" presStyleIdx="0" presStyleCnt="5"/>
      <dgm:spPr/>
    </dgm:pt>
    <dgm:pt modelId="{F78C451D-D93D-4BEA-9213-92E61884B793}" type="pres">
      <dgm:prSet presAssocID="{8DA89937-2357-4135-9A45-5AA4F015DA3B}" presName="childNode2" presStyleLbl="bgAcc1" presStyleIdx="1" presStyleCnt="5">
        <dgm:presLayoutVars>
          <dgm:bulletEnabled val="1"/>
        </dgm:presLayoutVars>
      </dgm:prSet>
      <dgm:spPr/>
    </dgm:pt>
    <dgm:pt modelId="{C5049AF8-C8B6-4D6A-94F5-B61F5B22C4E0}" type="pres">
      <dgm:prSet presAssocID="{8DA89937-2357-4135-9A45-5AA4F015DA3B}" presName="childNode2tx" presStyleLbl="bgAcc1" presStyleIdx="1" presStyleCnt="5">
        <dgm:presLayoutVars>
          <dgm:bulletEnabled val="1"/>
        </dgm:presLayoutVars>
      </dgm:prSet>
      <dgm:spPr/>
    </dgm:pt>
    <dgm:pt modelId="{6875A1AA-CE7A-4265-8257-72729A52A15A}" type="pres">
      <dgm:prSet presAssocID="{8DA89937-2357-4135-9A45-5AA4F015DA3B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3320B004-148D-4FE1-9735-6010F2B49CE2}" type="pres">
      <dgm:prSet presAssocID="{8DA89937-2357-4135-9A45-5AA4F015DA3B}" presName="connSite2" presStyleCnt="0"/>
      <dgm:spPr/>
    </dgm:pt>
    <dgm:pt modelId="{AE495384-4223-4596-9BC6-F905FF0CC9CD}" type="pres">
      <dgm:prSet presAssocID="{A33E2750-7E6B-45F5-9CDE-280D332F09F6}" presName="Name18" presStyleLbl="sibTrans2D1" presStyleIdx="1" presStyleCnt="4"/>
      <dgm:spPr/>
    </dgm:pt>
    <dgm:pt modelId="{60ADC9B3-2FAE-4C47-B7E1-F765E7C6070F}" type="pres">
      <dgm:prSet presAssocID="{AA271E12-825C-47EC-AD03-E7800DA4FB1B}" presName="composite1" presStyleCnt="0"/>
      <dgm:spPr/>
    </dgm:pt>
    <dgm:pt modelId="{47A7AAB1-5D4E-49B2-B01F-E8118E065862}" type="pres">
      <dgm:prSet presAssocID="{AA271E12-825C-47EC-AD03-E7800DA4FB1B}" presName="dummyNode1" presStyleLbl="node1" presStyleIdx="1" presStyleCnt="5"/>
      <dgm:spPr/>
    </dgm:pt>
    <dgm:pt modelId="{048AF74C-939A-45A6-A9BA-713BE2153A2E}" type="pres">
      <dgm:prSet presAssocID="{AA271E12-825C-47EC-AD03-E7800DA4FB1B}" presName="childNode1" presStyleLbl="bgAcc1" presStyleIdx="2" presStyleCnt="5">
        <dgm:presLayoutVars>
          <dgm:bulletEnabled val="1"/>
        </dgm:presLayoutVars>
      </dgm:prSet>
      <dgm:spPr/>
    </dgm:pt>
    <dgm:pt modelId="{A619C478-48A6-466D-ABD9-F46B253E7B89}" type="pres">
      <dgm:prSet presAssocID="{AA271E12-825C-47EC-AD03-E7800DA4FB1B}" presName="childNode1tx" presStyleLbl="bgAcc1" presStyleIdx="2" presStyleCnt="5">
        <dgm:presLayoutVars>
          <dgm:bulletEnabled val="1"/>
        </dgm:presLayoutVars>
      </dgm:prSet>
      <dgm:spPr/>
    </dgm:pt>
    <dgm:pt modelId="{42FB754B-33F6-46E5-BE10-07EF40772965}" type="pres">
      <dgm:prSet presAssocID="{AA271E12-825C-47EC-AD03-E7800DA4FB1B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9F31DAB1-6562-4C02-B0F1-9CC1DDCA35EE}" type="pres">
      <dgm:prSet presAssocID="{AA271E12-825C-47EC-AD03-E7800DA4FB1B}" presName="connSite1" presStyleCnt="0"/>
      <dgm:spPr/>
    </dgm:pt>
    <dgm:pt modelId="{E5387B04-342D-4355-9A69-D917FEDA603A}" type="pres">
      <dgm:prSet presAssocID="{38522127-8C66-40E9-A2EA-3E48FC8FC5A9}" presName="Name9" presStyleLbl="sibTrans2D1" presStyleIdx="2" presStyleCnt="4"/>
      <dgm:spPr/>
    </dgm:pt>
    <dgm:pt modelId="{0001C12D-0E62-4931-8F80-FA54E77DE654}" type="pres">
      <dgm:prSet presAssocID="{9A84948D-AD1F-4F85-940A-AFADF81CA65F}" presName="composite2" presStyleCnt="0"/>
      <dgm:spPr/>
    </dgm:pt>
    <dgm:pt modelId="{2367640B-E5BF-43DF-95F8-322828F981A3}" type="pres">
      <dgm:prSet presAssocID="{9A84948D-AD1F-4F85-940A-AFADF81CA65F}" presName="dummyNode2" presStyleLbl="node1" presStyleIdx="2" presStyleCnt="5"/>
      <dgm:spPr/>
    </dgm:pt>
    <dgm:pt modelId="{76C06854-E2CC-4BB5-BA16-506A17C4CF67}" type="pres">
      <dgm:prSet presAssocID="{9A84948D-AD1F-4F85-940A-AFADF81CA65F}" presName="childNode2" presStyleLbl="bgAcc1" presStyleIdx="3" presStyleCnt="5">
        <dgm:presLayoutVars>
          <dgm:bulletEnabled val="1"/>
        </dgm:presLayoutVars>
      </dgm:prSet>
      <dgm:spPr/>
    </dgm:pt>
    <dgm:pt modelId="{ACFF820D-41C1-45FF-8CF2-ACF70860A3D9}" type="pres">
      <dgm:prSet presAssocID="{9A84948D-AD1F-4F85-940A-AFADF81CA65F}" presName="childNode2tx" presStyleLbl="bgAcc1" presStyleIdx="3" presStyleCnt="5">
        <dgm:presLayoutVars>
          <dgm:bulletEnabled val="1"/>
        </dgm:presLayoutVars>
      </dgm:prSet>
      <dgm:spPr/>
    </dgm:pt>
    <dgm:pt modelId="{726D362E-0413-419A-B89A-58CA0C1C97E0}" type="pres">
      <dgm:prSet presAssocID="{9A84948D-AD1F-4F85-940A-AFADF81CA65F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071B255C-7188-45A4-BCA4-9549D289AC53}" type="pres">
      <dgm:prSet presAssocID="{9A84948D-AD1F-4F85-940A-AFADF81CA65F}" presName="connSite2" presStyleCnt="0"/>
      <dgm:spPr/>
    </dgm:pt>
    <dgm:pt modelId="{1BAC0BB9-B9B1-4B65-AB13-F78F936C59B2}" type="pres">
      <dgm:prSet presAssocID="{C905BCB5-14AF-4183-B76E-FB6B8C7CB94B}" presName="Name18" presStyleLbl="sibTrans2D1" presStyleIdx="3" presStyleCnt="4"/>
      <dgm:spPr/>
    </dgm:pt>
    <dgm:pt modelId="{8B145AF1-20FE-44A7-8CA5-BEC64CB25EC7}" type="pres">
      <dgm:prSet presAssocID="{30144F56-ABB7-4AE3-9ABC-CB4A97BE16CA}" presName="composite1" presStyleCnt="0"/>
      <dgm:spPr/>
    </dgm:pt>
    <dgm:pt modelId="{E860B9E7-9D73-4F05-B5CF-FB7DB572177A}" type="pres">
      <dgm:prSet presAssocID="{30144F56-ABB7-4AE3-9ABC-CB4A97BE16CA}" presName="dummyNode1" presStyleLbl="node1" presStyleIdx="3" presStyleCnt="5"/>
      <dgm:spPr/>
    </dgm:pt>
    <dgm:pt modelId="{C9C64948-ED3C-4F58-BA9C-8A844EC4D8C8}" type="pres">
      <dgm:prSet presAssocID="{30144F56-ABB7-4AE3-9ABC-CB4A97BE16CA}" presName="childNode1" presStyleLbl="bgAcc1" presStyleIdx="4" presStyleCnt="5">
        <dgm:presLayoutVars>
          <dgm:bulletEnabled val="1"/>
        </dgm:presLayoutVars>
      </dgm:prSet>
      <dgm:spPr/>
    </dgm:pt>
    <dgm:pt modelId="{7CF9685E-10C0-4851-83D4-8849782AB286}" type="pres">
      <dgm:prSet presAssocID="{30144F56-ABB7-4AE3-9ABC-CB4A97BE16CA}" presName="childNode1tx" presStyleLbl="bgAcc1" presStyleIdx="4" presStyleCnt="5">
        <dgm:presLayoutVars>
          <dgm:bulletEnabled val="1"/>
        </dgm:presLayoutVars>
      </dgm:prSet>
      <dgm:spPr/>
    </dgm:pt>
    <dgm:pt modelId="{0134DE11-0BA6-4B6D-AD22-3A1864E2A236}" type="pres">
      <dgm:prSet presAssocID="{30144F56-ABB7-4AE3-9ABC-CB4A97BE16CA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F6697B3B-8024-4940-B417-01F2509EEA3D}" type="pres">
      <dgm:prSet presAssocID="{30144F56-ABB7-4AE3-9ABC-CB4A97BE16CA}" presName="connSite1" presStyleCnt="0"/>
      <dgm:spPr/>
    </dgm:pt>
  </dgm:ptLst>
  <dgm:cxnLst>
    <dgm:cxn modelId="{24AC1806-DAB1-43E9-8211-013D8A6DBBC2}" type="presOf" srcId="{30144F56-ABB7-4AE3-9ABC-CB4A97BE16CA}" destId="{0134DE11-0BA6-4B6D-AD22-3A1864E2A236}" srcOrd="0" destOrd="0" presId="urn:microsoft.com/office/officeart/2005/8/layout/hProcess4"/>
    <dgm:cxn modelId="{56D4C10F-44F3-43F4-8D0B-D15D2C992D4E}" type="presOf" srcId="{8DA89937-2357-4135-9A45-5AA4F015DA3B}" destId="{6875A1AA-CE7A-4265-8257-72729A52A15A}" srcOrd="0" destOrd="0" presId="urn:microsoft.com/office/officeart/2005/8/layout/hProcess4"/>
    <dgm:cxn modelId="{B7245311-3659-46CE-9A49-00DE0E3E3781}" type="presOf" srcId="{79B50640-F486-4113-93F6-1E1E8DA6A596}" destId="{A619C478-48A6-466D-ABD9-F46B253E7B89}" srcOrd="1" destOrd="0" presId="urn:microsoft.com/office/officeart/2005/8/layout/hProcess4"/>
    <dgm:cxn modelId="{1E5A1417-415B-406E-9449-5FA4640AC5A0}" srcId="{278DCF53-C206-4AE2-8EFD-5D182CB9E00F}" destId="{30144F56-ABB7-4AE3-9ABC-CB4A97BE16CA}" srcOrd="4" destOrd="0" parTransId="{A660EB5D-BF53-434E-AD5A-479690A16EEB}" sibTransId="{8BD2CB66-AA9E-4E1B-9401-CF57073E0D09}"/>
    <dgm:cxn modelId="{4436571F-A089-46FE-85A7-F5120AA984CB}" type="presOf" srcId="{79B50640-F486-4113-93F6-1E1E8DA6A596}" destId="{048AF74C-939A-45A6-A9BA-713BE2153A2E}" srcOrd="0" destOrd="0" presId="urn:microsoft.com/office/officeart/2005/8/layout/hProcess4"/>
    <dgm:cxn modelId="{E7C5F922-614C-4D56-9E35-24FA9B58E05D}" srcId="{278DCF53-C206-4AE2-8EFD-5D182CB9E00F}" destId="{8DA89937-2357-4135-9A45-5AA4F015DA3B}" srcOrd="1" destOrd="0" parTransId="{3E93EB3E-7172-4074-A7BD-CAD34E955268}" sibTransId="{A33E2750-7E6B-45F5-9CDE-280D332F09F6}"/>
    <dgm:cxn modelId="{8A41E623-ADE6-457D-A56A-7E9F2823442F}" type="presOf" srcId="{A33E2750-7E6B-45F5-9CDE-280D332F09F6}" destId="{AE495384-4223-4596-9BC6-F905FF0CC9CD}" srcOrd="0" destOrd="0" presId="urn:microsoft.com/office/officeart/2005/8/layout/hProcess4"/>
    <dgm:cxn modelId="{5C5FD624-2EAD-4156-B04E-51CF7E9892EC}" type="presOf" srcId="{3F0921EC-8942-4190-9C83-0810A443FFD0}" destId="{4CC8FA4E-0F9D-4B87-940C-42B968504FA7}" srcOrd="0" destOrd="0" presId="urn:microsoft.com/office/officeart/2005/8/layout/hProcess4"/>
    <dgm:cxn modelId="{9C788234-C16F-402C-92C8-CFE5007B2D43}" type="presOf" srcId="{278DCF53-C206-4AE2-8EFD-5D182CB9E00F}" destId="{35C16045-F361-460C-979E-C434FE16639B}" srcOrd="0" destOrd="0" presId="urn:microsoft.com/office/officeart/2005/8/layout/hProcess4"/>
    <dgm:cxn modelId="{2C3BB85E-A3B7-4D7F-9A06-29A3C36344D3}" srcId="{30144F56-ABB7-4AE3-9ABC-CB4A97BE16CA}" destId="{D5EE720F-62B2-4C38-8A68-7C023C0F751E}" srcOrd="0" destOrd="0" parTransId="{13A056BD-1E7C-4304-B590-90D2883326B8}" sibTransId="{D466E6AD-7B7B-4487-A70F-B856A00AAA09}"/>
    <dgm:cxn modelId="{ADB22961-E966-427D-A120-4EFF1409BC58}" srcId="{9A84948D-AD1F-4F85-940A-AFADF81CA65F}" destId="{FC29049B-A919-469F-AD7A-E5B3C7DB0E3F}" srcOrd="0" destOrd="0" parTransId="{DDEC9F81-CC9E-4EF4-8D51-991C02378E63}" sibTransId="{456CEE46-9437-4D7B-A9A7-C482AACD8A9A}"/>
    <dgm:cxn modelId="{599D1342-156C-423D-840D-F0A6291BDBE1}" type="presOf" srcId="{3A763D0B-7A3E-4AD7-AD88-1A3A23C818C3}" destId="{C5049AF8-C8B6-4D6A-94F5-B61F5B22C4E0}" srcOrd="1" destOrd="0" presId="urn:microsoft.com/office/officeart/2005/8/layout/hProcess4"/>
    <dgm:cxn modelId="{93859642-1B15-44E4-8435-F80B3B0F6882}" type="presOf" srcId="{AA271E12-825C-47EC-AD03-E7800DA4FB1B}" destId="{42FB754B-33F6-46E5-BE10-07EF40772965}" srcOrd="0" destOrd="0" presId="urn:microsoft.com/office/officeart/2005/8/layout/hProcess4"/>
    <dgm:cxn modelId="{750F7C63-43E2-4762-AD49-841AD16FAC0C}" type="presOf" srcId="{D5EE720F-62B2-4C38-8A68-7C023C0F751E}" destId="{C9C64948-ED3C-4F58-BA9C-8A844EC4D8C8}" srcOrd="0" destOrd="0" presId="urn:microsoft.com/office/officeart/2005/8/layout/hProcess4"/>
    <dgm:cxn modelId="{4FE96568-EF07-4F4A-B41D-C01A6FA3069B}" srcId="{33EF4EA8-71FE-4122-9DD7-5AB877586785}" destId="{3F0921EC-8942-4190-9C83-0810A443FFD0}" srcOrd="0" destOrd="0" parTransId="{92A5B639-4830-444E-BE9F-98EE752D83AC}" sibTransId="{0CC9AD4C-B482-4BFD-B13A-DBDA3CF3E809}"/>
    <dgm:cxn modelId="{7DA67869-3489-4311-9322-18CB418F1BB8}" type="presOf" srcId="{9A84948D-AD1F-4F85-940A-AFADF81CA65F}" destId="{726D362E-0413-419A-B89A-58CA0C1C97E0}" srcOrd="0" destOrd="0" presId="urn:microsoft.com/office/officeart/2005/8/layout/hProcess4"/>
    <dgm:cxn modelId="{A7D3486E-4287-411F-AE06-62A61AA4141C}" type="presOf" srcId="{33EF4EA8-71FE-4122-9DD7-5AB877586785}" destId="{BA0BD71A-BAF0-4628-8464-F209B1E5D3E5}" srcOrd="0" destOrd="0" presId="urn:microsoft.com/office/officeart/2005/8/layout/hProcess4"/>
    <dgm:cxn modelId="{BCC0548E-4A5E-46C1-9DCB-D35668F18941}" srcId="{AA271E12-825C-47EC-AD03-E7800DA4FB1B}" destId="{79B50640-F486-4113-93F6-1E1E8DA6A596}" srcOrd="0" destOrd="0" parTransId="{807FA037-467F-4826-BB7F-784459780E90}" sibTransId="{6BD8E394-38DF-406F-9E41-C1AD03CD2F85}"/>
    <dgm:cxn modelId="{1EFB0894-E385-4765-9185-07032F5CF4F5}" type="presOf" srcId="{D5EE720F-62B2-4C38-8A68-7C023C0F751E}" destId="{7CF9685E-10C0-4851-83D4-8849782AB286}" srcOrd="1" destOrd="0" presId="urn:microsoft.com/office/officeart/2005/8/layout/hProcess4"/>
    <dgm:cxn modelId="{2D69E6AA-E1D0-4225-B689-C05EEEEB178C}" srcId="{8DA89937-2357-4135-9A45-5AA4F015DA3B}" destId="{3A763D0B-7A3E-4AD7-AD88-1A3A23C818C3}" srcOrd="0" destOrd="0" parTransId="{FBD3961A-EEDC-4E03-A95B-900418E2FA3F}" sibTransId="{9D1560BA-2BA6-4A4A-8F5E-A26C8F1AD70C}"/>
    <dgm:cxn modelId="{9E5F93B2-5C94-4023-9F51-36DDE047136C}" type="presOf" srcId="{C905BCB5-14AF-4183-B76E-FB6B8C7CB94B}" destId="{1BAC0BB9-B9B1-4B65-AB13-F78F936C59B2}" srcOrd="0" destOrd="0" presId="urn:microsoft.com/office/officeart/2005/8/layout/hProcess4"/>
    <dgm:cxn modelId="{FA8EA5BF-0374-449C-8D57-31ACF3C0BD41}" srcId="{278DCF53-C206-4AE2-8EFD-5D182CB9E00F}" destId="{AA271E12-825C-47EC-AD03-E7800DA4FB1B}" srcOrd="2" destOrd="0" parTransId="{736CB6B6-5D7A-49D7-9E88-62AF0F34D9E8}" sibTransId="{38522127-8C66-40E9-A2EA-3E48FC8FC5A9}"/>
    <dgm:cxn modelId="{EDCD01CD-6951-4878-B1F7-42F77F7CB713}" type="presOf" srcId="{FC29049B-A919-469F-AD7A-E5B3C7DB0E3F}" destId="{76C06854-E2CC-4BB5-BA16-506A17C4CF67}" srcOrd="0" destOrd="0" presId="urn:microsoft.com/office/officeart/2005/8/layout/hProcess4"/>
    <dgm:cxn modelId="{65E04FD1-D641-4436-A5BA-9D6F4798DF40}" type="presOf" srcId="{21A8BC1D-9A89-48F2-A893-B041A1EE4C15}" destId="{3AB61DBD-F7A7-410A-A962-18FCD61BE2C9}" srcOrd="0" destOrd="0" presId="urn:microsoft.com/office/officeart/2005/8/layout/hProcess4"/>
    <dgm:cxn modelId="{8FF6FED3-E2FD-4B83-8372-7582704DFD9F}" type="presOf" srcId="{FC29049B-A919-469F-AD7A-E5B3C7DB0E3F}" destId="{ACFF820D-41C1-45FF-8CF2-ACF70860A3D9}" srcOrd="1" destOrd="0" presId="urn:microsoft.com/office/officeart/2005/8/layout/hProcess4"/>
    <dgm:cxn modelId="{619245D6-9DF4-4A0E-AFDC-7B4D48439B94}" type="presOf" srcId="{38522127-8C66-40E9-A2EA-3E48FC8FC5A9}" destId="{E5387B04-342D-4355-9A69-D917FEDA603A}" srcOrd="0" destOrd="0" presId="urn:microsoft.com/office/officeart/2005/8/layout/hProcess4"/>
    <dgm:cxn modelId="{65BC03D7-39A5-4868-8F4C-3B6D1EA941D7}" type="presOf" srcId="{3F0921EC-8942-4190-9C83-0810A443FFD0}" destId="{EA0AC123-28A7-40A6-BBD0-B7C5D322DD22}" srcOrd="1" destOrd="0" presId="urn:microsoft.com/office/officeart/2005/8/layout/hProcess4"/>
    <dgm:cxn modelId="{DAE2A1DB-A157-4F88-95F6-F216A4DAAD0F}" srcId="{278DCF53-C206-4AE2-8EFD-5D182CB9E00F}" destId="{9A84948D-AD1F-4F85-940A-AFADF81CA65F}" srcOrd="3" destOrd="0" parTransId="{76F40F53-65B2-45EE-B45E-AD81B835F550}" sibTransId="{C905BCB5-14AF-4183-B76E-FB6B8C7CB94B}"/>
    <dgm:cxn modelId="{83DB72E9-6F6A-46FB-B62A-6B824355FF41}" srcId="{278DCF53-C206-4AE2-8EFD-5D182CB9E00F}" destId="{33EF4EA8-71FE-4122-9DD7-5AB877586785}" srcOrd="0" destOrd="0" parTransId="{6DFFFB10-CFB7-42E1-AA27-DE8B6CA81DC2}" sibTransId="{21A8BC1D-9A89-48F2-A893-B041A1EE4C15}"/>
    <dgm:cxn modelId="{533ECDFF-9D82-4AB9-99AF-C932FC1DE9F2}" type="presOf" srcId="{3A763D0B-7A3E-4AD7-AD88-1A3A23C818C3}" destId="{F78C451D-D93D-4BEA-9213-92E61884B793}" srcOrd="0" destOrd="0" presId="urn:microsoft.com/office/officeart/2005/8/layout/hProcess4"/>
    <dgm:cxn modelId="{306F0CA0-36E3-4331-8D2D-7676B7C6D166}" type="presParOf" srcId="{35C16045-F361-460C-979E-C434FE16639B}" destId="{7B4A87EC-78C4-46B0-8CF4-8FC7CCBFD7F5}" srcOrd="0" destOrd="0" presId="urn:microsoft.com/office/officeart/2005/8/layout/hProcess4"/>
    <dgm:cxn modelId="{09EA07EE-BA85-4ABF-A9EF-A2E87C637822}" type="presParOf" srcId="{35C16045-F361-460C-979E-C434FE16639B}" destId="{99CD0DD0-D35E-4F7A-A459-16A7F117083D}" srcOrd="1" destOrd="0" presId="urn:microsoft.com/office/officeart/2005/8/layout/hProcess4"/>
    <dgm:cxn modelId="{B8E3CD01-23F9-450A-A93B-B9AF9955AE0C}" type="presParOf" srcId="{35C16045-F361-460C-979E-C434FE16639B}" destId="{C9916014-DA4F-46ED-8533-7DD423405CCA}" srcOrd="2" destOrd="0" presId="urn:microsoft.com/office/officeart/2005/8/layout/hProcess4"/>
    <dgm:cxn modelId="{EE940C0D-9A06-4187-A714-8CB2C3A42F3C}" type="presParOf" srcId="{C9916014-DA4F-46ED-8533-7DD423405CCA}" destId="{C38103B7-08BE-49A1-B151-352B4F7F6ED5}" srcOrd="0" destOrd="0" presId="urn:microsoft.com/office/officeart/2005/8/layout/hProcess4"/>
    <dgm:cxn modelId="{C3A42CE4-7C5D-4464-8738-D8DF4D6A9287}" type="presParOf" srcId="{C38103B7-08BE-49A1-B151-352B4F7F6ED5}" destId="{C0E3E9B6-9568-4A3D-81F5-542B2C8960C1}" srcOrd="0" destOrd="0" presId="urn:microsoft.com/office/officeart/2005/8/layout/hProcess4"/>
    <dgm:cxn modelId="{6406795A-B0C5-407D-8AB9-1431FBD12564}" type="presParOf" srcId="{C38103B7-08BE-49A1-B151-352B4F7F6ED5}" destId="{4CC8FA4E-0F9D-4B87-940C-42B968504FA7}" srcOrd="1" destOrd="0" presId="urn:microsoft.com/office/officeart/2005/8/layout/hProcess4"/>
    <dgm:cxn modelId="{F59021D1-F891-49F2-8B9A-5F748224AD74}" type="presParOf" srcId="{C38103B7-08BE-49A1-B151-352B4F7F6ED5}" destId="{EA0AC123-28A7-40A6-BBD0-B7C5D322DD22}" srcOrd="2" destOrd="0" presId="urn:microsoft.com/office/officeart/2005/8/layout/hProcess4"/>
    <dgm:cxn modelId="{2D482617-7398-4F29-9F08-7726085894E4}" type="presParOf" srcId="{C38103B7-08BE-49A1-B151-352B4F7F6ED5}" destId="{BA0BD71A-BAF0-4628-8464-F209B1E5D3E5}" srcOrd="3" destOrd="0" presId="urn:microsoft.com/office/officeart/2005/8/layout/hProcess4"/>
    <dgm:cxn modelId="{D7BC1B59-0317-40BC-8A70-D0B2F382DA9C}" type="presParOf" srcId="{C38103B7-08BE-49A1-B151-352B4F7F6ED5}" destId="{FCDCBD02-B4E7-47D8-8C09-29446307B171}" srcOrd="4" destOrd="0" presId="urn:microsoft.com/office/officeart/2005/8/layout/hProcess4"/>
    <dgm:cxn modelId="{8020E2E5-1A89-440E-9DE5-4E57DC78C4BF}" type="presParOf" srcId="{C9916014-DA4F-46ED-8533-7DD423405CCA}" destId="{3AB61DBD-F7A7-410A-A962-18FCD61BE2C9}" srcOrd="1" destOrd="0" presId="urn:microsoft.com/office/officeart/2005/8/layout/hProcess4"/>
    <dgm:cxn modelId="{9A6BA111-CDCB-4EF7-A456-F4647E92F6B3}" type="presParOf" srcId="{C9916014-DA4F-46ED-8533-7DD423405CCA}" destId="{A510A36B-62AD-473A-B813-BD1F93F16B0F}" srcOrd="2" destOrd="0" presId="urn:microsoft.com/office/officeart/2005/8/layout/hProcess4"/>
    <dgm:cxn modelId="{FBD159AE-690F-491E-B543-5173B5A19487}" type="presParOf" srcId="{A510A36B-62AD-473A-B813-BD1F93F16B0F}" destId="{DA59629D-D6B7-482A-A11F-757E226F0BC4}" srcOrd="0" destOrd="0" presId="urn:microsoft.com/office/officeart/2005/8/layout/hProcess4"/>
    <dgm:cxn modelId="{99EEBC71-29EC-4385-9A8A-36B95258AF3E}" type="presParOf" srcId="{A510A36B-62AD-473A-B813-BD1F93F16B0F}" destId="{F78C451D-D93D-4BEA-9213-92E61884B793}" srcOrd="1" destOrd="0" presId="urn:microsoft.com/office/officeart/2005/8/layout/hProcess4"/>
    <dgm:cxn modelId="{41C0229A-C01D-4DE4-9198-3F33AB210AA9}" type="presParOf" srcId="{A510A36B-62AD-473A-B813-BD1F93F16B0F}" destId="{C5049AF8-C8B6-4D6A-94F5-B61F5B22C4E0}" srcOrd="2" destOrd="0" presId="urn:microsoft.com/office/officeart/2005/8/layout/hProcess4"/>
    <dgm:cxn modelId="{24E4B43E-6B16-471D-B952-5229AF0B1F91}" type="presParOf" srcId="{A510A36B-62AD-473A-B813-BD1F93F16B0F}" destId="{6875A1AA-CE7A-4265-8257-72729A52A15A}" srcOrd="3" destOrd="0" presId="urn:microsoft.com/office/officeart/2005/8/layout/hProcess4"/>
    <dgm:cxn modelId="{8659F749-7E03-40FB-B4A7-7FF2F89386C0}" type="presParOf" srcId="{A510A36B-62AD-473A-B813-BD1F93F16B0F}" destId="{3320B004-148D-4FE1-9735-6010F2B49CE2}" srcOrd="4" destOrd="0" presId="urn:microsoft.com/office/officeart/2005/8/layout/hProcess4"/>
    <dgm:cxn modelId="{D1EDC630-4501-44AB-8FD0-0872FF5A08ED}" type="presParOf" srcId="{C9916014-DA4F-46ED-8533-7DD423405CCA}" destId="{AE495384-4223-4596-9BC6-F905FF0CC9CD}" srcOrd="3" destOrd="0" presId="urn:microsoft.com/office/officeart/2005/8/layout/hProcess4"/>
    <dgm:cxn modelId="{B9C44B42-18B2-4A02-9B85-97CFB4E34C62}" type="presParOf" srcId="{C9916014-DA4F-46ED-8533-7DD423405CCA}" destId="{60ADC9B3-2FAE-4C47-B7E1-F765E7C6070F}" srcOrd="4" destOrd="0" presId="urn:microsoft.com/office/officeart/2005/8/layout/hProcess4"/>
    <dgm:cxn modelId="{0A14BA46-E1BE-448A-B369-6957286CDC2C}" type="presParOf" srcId="{60ADC9B3-2FAE-4C47-B7E1-F765E7C6070F}" destId="{47A7AAB1-5D4E-49B2-B01F-E8118E065862}" srcOrd="0" destOrd="0" presId="urn:microsoft.com/office/officeart/2005/8/layout/hProcess4"/>
    <dgm:cxn modelId="{62504302-0876-4933-92BC-46DAA570AF3A}" type="presParOf" srcId="{60ADC9B3-2FAE-4C47-B7E1-F765E7C6070F}" destId="{048AF74C-939A-45A6-A9BA-713BE2153A2E}" srcOrd="1" destOrd="0" presId="urn:microsoft.com/office/officeart/2005/8/layout/hProcess4"/>
    <dgm:cxn modelId="{3A07241D-241B-4E90-801D-E1CE355B525D}" type="presParOf" srcId="{60ADC9B3-2FAE-4C47-B7E1-F765E7C6070F}" destId="{A619C478-48A6-466D-ABD9-F46B253E7B89}" srcOrd="2" destOrd="0" presId="urn:microsoft.com/office/officeart/2005/8/layout/hProcess4"/>
    <dgm:cxn modelId="{70B7748E-EA99-44D9-8018-620D41614E40}" type="presParOf" srcId="{60ADC9B3-2FAE-4C47-B7E1-F765E7C6070F}" destId="{42FB754B-33F6-46E5-BE10-07EF40772965}" srcOrd="3" destOrd="0" presId="urn:microsoft.com/office/officeart/2005/8/layout/hProcess4"/>
    <dgm:cxn modelId="{E909CEF6-78BE-49D1-9587-2E6B2206B324}" type="presParOf" srcId="{60ADC9B3-2FAE-4C47-B7E1-F765E7C6070F}" destId="{9F31DAB1-6562-4C02-B0F1-9CC1DDCA35EE}" srcOrd="4" destOrd="0" presId="urn:microsoft.com/office/officeart/2005/8/layout/hProcess4"/>
    <dgm:cxn modelId="{B3D1005A-5ED8-4FA9-B308-F71A1C9F6E67}" type="presParOf" srcId="{C9916014-DA4F-46ED-8533-7DD423405CCA}" destId="{E5387B04-342D-4355-9A69-D917FEDA603A}" srcOrd="5" destOrd="0" presId="urn:microsoft.com/office/officeart/2005/8/layout/hProcess4"/>
    <dgm:cxn modelId="{5327EDE0-69D9-485E-9531-05B0909A3E47}" type="presParOf" srcId="{C9916014-DA4F-46ED-8533-7DD423405CCA}" destId="{0001C12D-0E62-4931-8F80-FA54E77DE654}" srcOrd="6" destOrd="0" presId="urn:microsoft.com/office/officeart/2005/8/layout/hProcess4"/>
    <dgm:cxn modelId="{15E27EB6-9B61-4014-B4F2-CA25341DFAF9}" type="presParOf" srcId="{0001C12D-0E62-4931-8F80-FA54E77DE654}" destId="{2367640B-E5BF-43DF-95F8-322828F981A3}" srcOrd="0" destOrd="0" presId="urn:microsoft.com/office/officeart/2005/8/layout/hProcess4"/>
    <dgm:cxn modelId="{5D88C5DC-C887-4466-92BB-EAD7C7473B96}" type="presParOf" srcId="{0001C12D-0E62-4931-8F80-FA54E77DE654}" destId="{76C06854-E2CC-4BB5-BA16-506A17C4CF67}" srcOrd="1" destOrd="0" presId="urn:microsoft.com/office/officeart/2005/8/layout/hProcess4"/>
    <dgm:cxn modelId="{908B4FA4-77FE-48DA-9094-EBCD96D407D1}" type="presParOf" srcId="{0001C12D-0E62-4931-8F80-FA54E77DE654}" destId="{ACFF820D-41C1-45FF-8CF2-ACF70860A3D9}" srcOrd="2" destOrd="0" presId="urn:microsoft.com/office/officeart/2005/8/layout/hProcess4"/>
    <dgm:cxn modelId="{AB1D6BCD-A0DD-441F-BE80-FC1AA02BC17A}" type="presParOf" srcId="{0001C12D-0E62-4931-8F80-FA54E77DE654}" destId="{726D362E-0413-419A-B89A-58CA0C1C97E0}" srcOrd="3" destOrd="0" presId="urn:microsoft.com/office/officeart/2005/8/layout/hProcess4"/>
    <dgm:cxn modelId="{99380E27-EFE4-45EF-B811-94250980781B}" type="presParOf" srcId="{0001C12D-0E62-4931-8F80-FA54E77DE654}" destId="{071B255C-7188-45A4-BCA4-9549D289AC53}" srcOrd="4" destOrd="0" presId="urn:microsoft.com/office/officeart/2005/8/layout/hProcess4"/>
    <dgm:cxn modelId="{1E57058C-ADFF-4C04-8CD3-49C915D10CED}" type="presParOf" srcId="{C9916014-DA4F-46ED-8533-7DD423405CCA}" destId="{1BAC0BB9-B9B1-4B65-AB13-F78F936C59B2}" srcOrd="7" destOrd="0" presId="urn:microsoft.com/office/officeart/2005/8/layout/hProcess4"/>
    <dgm:cxn modelId="{B4A0EDDB-8185-4410-9D83-9B350FAD7236}" type="presParOf" srcId="{C9916014-DA4F-46ED-8533-7DD423405CCA}" destId="{8B145AF1-20FE-44A7-8CA5-BEC64CB25EC7}" srcOrd="8" destOrd="0" presId="urn:microsoft.com/office/officeart/2005/8/layout/hProcess4"/>
    <dgm:cxn modelId="{605DDB4E-2982-4A73-B06D-7D373AC5386F}" type="presParOf" srcId="{8B145AF1-20FE-44A7-8CA5-BEC64CB25EC7}" destId="{E860B9E7-9D73-4F05-B5CF-FB7DB572177A}" srcOrd="0" destOrd="0" presId="urn:microsoft.com/office/officeart/2005/8/layout/hProcess4"/>
    <dgm:cxn modelId="{B09B41AA-2F00-45EE-8F47-5BE64B6EF59C}" type="presParOf" srcId="{8B145AF1-20FE-44A7-8CA5-BEC64CB25EC7}" destId="{C9C64948-ED3C-4F58-BA9C-8A844EC4D8C8}" srcOrd="1" destOrd="0" presId="urn:microsoft.com/office/officeart/2005/8/layout/hProcess4"/>
    <dgm:cxn modelId="{76078F70-2AA7-43F7-A2EE-676D9EBE7661}" type="presParOf" srcId="{8B145AF1-20FE-44A7-8CA5-BEC64CB25EC7}" destId="{7CF9685E-10C0-4851-83D4-8849782AB286}" srcOrd="2" destOrd="0" presId="urn:microsoft.com/office/officeart/2005/8/layout/hProcess4"/>
    <dgm:cxn modelId="{64BB6E32-38C6-464B-AD3A-1DE9CBEE7FD5}" type="presParOf" srcId="{8B145AF1-20FE-44A7-8CA5-BEC64CB25EC7}" destId="{0134DE11-0BA6-4B6D-AD22-3A1864E2A236}" srcOrd="3" destOrd="0" presId="urn:microsoft.com/office/officeart/2005/8/layout/hProcess4"/>
    <dgm:cxn modelId="{CBAD3688-2432-4FFD-9637-85C4836756AE}" type="presParOf" srcId="{8B145AF1-20FE-44A7-8CA5-BEC64CB25EC7}" destId="{F6697B3B-8024-4940-B417-01F2509EEA3D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48303C-4095-41AC-85B3-7C4911590835}">
      <dsp:nvSpPr>
        <dsp:cNvPr id="0" name=""/>
        <dsp:cNvSpPr/>
      </dsp:nvSpPr>
      <dsp:spPr>
        <a:xfrm>
          <a:off x="0" y="1182877"/>
          <a:ext cx="10312400" cy="1577170"/>
        </a:xfrm>
        <a:prstGeom prst="notchedRightArrow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DD161-7C28-437E-898B-A9909A1BD05A}">
      <dsp:nvSpPr>
        <dsp:cNvPr id="0" name=""/>
        <dsp:cNvSpPr/>
      </dsp:nvSpPr>
      <dsp:spPr>
        <a:xfrm>
          <a:off x="4531" y="0"/>
          <a:ext cx="2990998" cy="157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600" kern="1200" dirty="0"/>
            <a:t>E1 UX y 3D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2000" kern="1200" dirty="0"/>
            <a:t>Definición de Estética</a:t>
          </a:r>
        </a:p>
      </dsp:txBody>
      <dsp:txXfrm>
        <a:off x="4531" y="0"/>
        <a:ext cx="2990998" cy="1577170"/>
      </dsp:txXfrm>
    </dsp:sp>
    <dsp:sp modelId="{9042F5FD-C3B1-4025-90D8-31582D8DF5A2}">
      <dsp:nvSpPr>
        <dsp:cNvPr id="0" name=""/>
        <dsp:cNvSpPr/>
      </dsp:nvSpPr>
      <dsp:spPr>
        <a:xfrm>
          <a:off x="1302884" y="1774316"/>
          <a:ext cx="394292" cy="3942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D3F5E0-6E14-444A-888B-92D3509EBEB5}">
      <dsp:nvSpPr>
        <dsp:cNvPr id="0" name=""/>
        <dsp:cNvSpPr/>
      </dsp:nvSpPr>
      <dsp:spPr>
        <a:xfrm>
          <a:off x="3145080" y="2365755"/>
          <a:ext cx="2990998" cy="157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t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600" kern="1200" dirty="0"/>
            <a:t>E2 Plataforma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2000" kern="1200" dirty="0"/>
            <a:t>Estructura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2000" kern="1200" dirty="0"/>
            <a:t>Conexión con CAPINCI</a:t>
          </a:r>
        </a:p>
      </dsp:txBody>
      <dsp:txXfrm>
        <a:off x="3145080" y="2365755"/>
        <a:ext cx="2990998" cy="1577170"/>
      </dsp:txXfrm>
    </dsp:sp>
    <dsp:sp modelId="{35FB3C9F-667E-44F5-9879-10E0CD647E25}">
      <dsp:nvSpPr>
        <dsp:cNvPr id="0" name=""/>
        <dsp:cNvSpPr/>
      </dsp:nvSpPr>
      <dsp:spPr>
        <a:xfrm>
          <a:off x="4443433" y="1774316"/>
          <a:ext cx="394292" cy="394292"/>
        </a:xfrm>
        <a:prstGeom prst="ellipse">
          <a:avLst/>
        </a:prstGeom>
        <a:solidFill>
          <a:srgbClr val="80008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E2236-E974-4305-B354-61BABBAA504B}">
      <dsp:nvSpPr>
        <dsp:cNvPr id="0" name=""/>
        <dsp:cNvSpPr/>
      </dsp:nvSpPr>
      <dsp:spPr>
        <a:xfrm>
          <a:off x="6285629" y="0"/>
          <a:ext cx="2990998" cy="15771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184912" numCol="1" spcCol="1270" anchor="b" anchorCtr="1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2600" kern="1200" dirty="0"/>
            <a:t>E3 Contenido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2000" kern="1200" dirty="0"/>
            <a:t>Alcance funcional</a:t>
          </a:r>
        </a:p>
      </dsp:txBody>
      <dsp:txXfrm>
        <a:off x="6285629" y="0"/>
        <a:ext cx="2990998" cy="1577170"/>
      </dsp:txXfrm>
    </dsp:sp>
    <dsp:sp modelId="{A781202B-CCAE-46B2-9B4C-C176250D8052}">
      <dsp:nvSpPr>
        <dsp:cNvPr id="0" name=""/>
        <dsp:cNvSpPr/>
      </dsp:nvSpPr>
      <dsp:spPr>
        <a:xfrm>
          <a:off x="7583982" y="1774316"/>
          <a:ext cx="394292" cy="39429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8FA4E-0F9D-4B87-940C-42B968504FA7}">
      <dsp:nvSpPr>
        <dsp:cNvPr id="0" name=""/>
        <dsp:cNvSpPr/>
      </dsp:nvSpPr>
      <dsp:spPr>
        <a:xfrm>
          <a:off x="710" y="1286645"/>
          <a:ext cx="1622604" cy="133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Análisis de la Solución Actual y Planificación</a:t>
          </a:r>
          <a:endParaRPr lang="es-VE" sz="1500" kern="1200" dirty="0"/>
        </a:p>
      </dsp:txBody>
      <dsp:txXfrm>
        <a:off x="31508" y="1317443"/>
        <a:ext cx="1561008" cy="989932"/>
      </dsp:txXfrm>
    </dsp:sp>
    <dsp:sp modelId="{3AB61DBD-F7A7-410A-A962-18FCD61BE2C9}">
      <dsp:nvSpPr>
        <dsp:cNvPr id="0" name=""/>
        <dsp:cNvSpPr/>
      </dsp:nvSpPr>
      <dsp:spPr>
        <a:xfrm>
          <a:off x="883208" y="1499929"/>
          <a:ext cx="1945227" cy="1945227"/>
        </a:xfrm>
        <a:prstGeom prst="leftCircularArrow">
          <a:avLst>
            <a:gd name="adj1" fmla="val 3950"/>
            <a:gd name="adj2" fmla="val 495380"/>
            <a:gd name="adj3" fmla="val 2270891"/>
            <a:gd name="adj4" fmla="val 9024489"/>
            <a:gd name="adj5" fmla="val 4608"/>
          </a:avLst>
        </a:prstGeom>
        <a:solidFill>
          <a:schemeClr val="accent6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BD71A-BAF0-4628-8464-F209B1E5D3E5}">
      <dsp:nvSpPr>
        <dsp:cNvPr id="0" name=""/>
        <dsp:cNvSpPr/>
      </dsp:nvSpPr>
      <dsp:spPr>
        <a:xfrm>
          <a:off x="361289" y="2338174"/>
          <a:ext cx="1442315" cy="57356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3200" kern="1200" dirty="0"/>
            <a:t>Sprint 1</a:t>
          </a:r>
        </a:p>
      </dsp:txBody>
      <dsp:txXfrm>
        <a:off x="378088" y="2354973"/>
        <a:ext cx="1408717" cy="539963"/>
      </dsp:txXfrm>
    </dsp:sp>
    <dsp:sp modelId="{F78C451D-D93D-4BEA-9213-92E61884B793}">
      <dsp:nvSpPr>
        <dsp:cNvPr id="0" name=""/>
        <dsp:cNvSpPr/>
      </dsp:nvSpPr>
      <dsp:spPr>
        <a:xfrm>
          <a:off x="2169459" y="1286645"/>
          <a:ext cx="1622604" cy="133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147370"/>
              <a:satOff val="-6442"/>
              <a:lumOff val="175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Creación del Storyboard y Experiencia de Usuario</a:t>
          </a:r>
          <a:endParaRPr lang="es-VE" sz="1500" kern="1200" dirty="0"/>
        </a:p>
      </dsp:txBody>
      <dsp:txXfrm>
        <a:off x="2200257" y="1604223"/>
        <a:ext cx="1561008" cy="989932"/>
      </dsp:txXfrm>
    </dsp:sp>
    <dsp:sp modelId="{AE495384-4223-4596-9BC6-F905FF0CC9CD}">
      <dsp:nvSpPr>
        <dsp:cNvPr id="0" name=""/>
        <dsp:cNvSpPr/>
      </dsp:nvSpPr>
      <dsp:spPr>
        <a:xfrm>
          <a:off x="3038435" y="413969"/>
          <a:ext cx="2152559" cy="2152559"/>
        </a:xfrm>
        <a:prstGeom prst="circularArrow">
          <a:avLst>
            <a:gd name="adj1" fmla="val 3569"/>
            <a:gd name="adj2" fmla="val 443590"/>
            <a:gd name="adj3" fmla="val 19380899"/>
            <a:gd name="adj4" fmla="val 12575511"/>
            <a:gd name="adj5" fmla="val 4164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75A1AA-CE7A-4265-8257-72729A52A15A}">
      <dsp:nvSpPr>
        <dsp:cNvPr id="0" name=""/>
        <dsp:cNvSpPr/>
      </dsp:nvSpPr>
      <dsp:spPr>
        <a:xfrm>
          <a:off x="2530038" y="999864"/>
          <a:ext cx="1442315" cy="57356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3200" kern="1200" dirty="0"/>
            <a:t>Sprint 2</a:t>
          </a:r>
        </a:p>
      </dsp:txBody>
      <dsp:txXfrm>
        <a:off x="2546837" y="1016663"/>
        <a:ext cx="1408717" cy="539963"/>
      </dsp:txXfrm>
    </dsp:sp>
    <dsp:sp modelId="{048AF74C-939A-45A6-A9BA-713BE2153A2E}">
      <dsp:nvSpPr>
        <dsp:cNvPr id="0" name=""/>
        <dsp:cNvSpPr/>
      </dsp:nvSpPr>
      <dsp:spPr>
        <a:xfrm>
          <a:off x="4338208" y="1286645"/>
          <a:ext cx="1622604" cy="133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294739"/>
              <a:satOff val="-12884"/>
              <a:lumOff val="351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Implementación de la Conexión con CAPINCI</a:t>
          </a:r>
          <a:endParaRPr lang="es-VE" sz="1500" kern="1200" dirty="0"/>
        </a:p>
      </dsp:txBody>
      <dsp:txXfrm>
        <a:off x="4369006" y="1317443"/>
        <a:ext cx="1561008" cy="989932"/>
      </dsp:txXfrm>
    </dsp:sp>
    <dsp:sp modelId="{E5387B04-342D-4355-9A69-D917FEDA603A}">
      <dsp:nvSpPr>
        <dsp:cNvPr id="0" name=""/>
        <dsp:cNvSpPr/>
      </dsp:nvSpPr>
      <dsp:spPr>
        <a:xfrm>
          <a:off x="5220706" y="1499929"/>
          <a:ext cx="1945227" cy="1945227"/>
        </a:xfrm>
        <a:prstGeom prst="leftCircularArrow">
          <a:avLst>
            <a:gd name="adj1" fmla="val 3950"/>
            <a:gd name="adj2" fmla="val 495380"/>
            <a:gd name="adj3" fmla="val 2270891"/>
            <a:gd name="adj4" fmla="val 9024489"/>
            <a:gd name="adj5" fmla="val 4608"/>
          </a:avLst>
        </a:prstGeom>
        <a:solidFill>
          <a:schemeClr val="accent6">
            <a:shade val="90000"/>
            <a:hueOff val="379870"/>
            <a:satOff val="-15173"/>
            <a:lumOff val="3519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B754B-33F6-46E5-BE10-07EF40772965}">
      <dsp:nvSpPr>
        <dsp:cNvPr id="0" name=""/>
        <dsp:cNvSpPr/>
      </dsp:nvSpPr>
      <dsp:spPr>
        <a:xfrm>
          <a:off x="4698787" y="2338174"/>
          <a:ext cx="1442315" cy="57356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3200" kern="1200" dirty="0"/>
            <a:t>Sprint 3</a:t>
          </a:r>
        </a:p>
      </dsp:txBody>
      <dsp:txXfrm>
        <a:off x="4715586" y="2354973"/>
        <a:ext cx="1408717" cy="539963"/>
      </dsp:txXfrm>
    </dsp:sp>
    <dsp:sp modelId="{76C06854-E2CC-4BB5-BA16-506A17C4CF67}">
      <dsp:nvSpPr>
        <dsp:cNvPr id="0" name=""/>
        <dsp:cNvSpPr/>
      </dsp:nvSpPr>
      <dsp:spPr>
        <a:xfrm>
          <a:off x="6506957" y="1286645"/>
          <a:ext cx="1622604" cy="133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294739"/>
              <a:satOff val="-12884"/>
              <a:lumOff val="351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500" kern="1200" dirty="0"/>
            <a:t>Implementación de la Autenticación con </a:t>
          </a:r>
          <a:r>
            <a:rPr lang="es-ES" sz="1500" kern="1200" dirty="0" err="1"/>
            <a:t>Keycloak</a:t>
          </a:r>
          <a:endParaRPr lang="es-VE" sz="1500" kern="1200" dirty="0"/>
        </a:p>
      </dsp:txBody>
      <dsp:txXfrm>
        <a:off x="6537755" y="1604223"/>
        <a:ext cx="1561008" cy="989932"/>
      </dsp:txXfrm>
    </dsp:sp>
    <dsp:sp modelId="{1BAC0BB9-B9B1-4B65-AB13-F78F936C59B2}">
      <dsp:nvSpPr>
        <dsp:cNvPr id="0" name=""/>
        <dsp:cNvSpPr/>
      </dsp:nvSpPr>
      <dsp:spPr>
        <a:xfrm>
          <a:off x="7375934" y="413969"/>
          <a:ext cx="2152559" cy="2152559"/>
        </a:xfrm>
        <a:prstGeom prst="circularArrow">
          <a:avLst>
            <a:gd name="adj1" fmla="val 3569"/>
            <a:gd name="adj2" fmla="val 443590"/>
            <a:gd name="adj3" fmla="val 19380899"/>
            <a:gd name="adj4" fmla="val 12575511"/>
            <a:gd name="adj5" fmla="val 4164"/>
          </a:avLst>
        </a:prstGeom>
        <a:solidFill>
          <a:schemeClr val="accent6">
            <a:shade val="90000"/>
            <a:hueOff val="189935"/>
            <a:satOff val="-7587"/>
            <a:lumOff val="1759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6D362E-0413-419A-B89A-58CA0C1C97E0}">
      <dsp:nvSpPr>
        <dsp:cNvPr id="0" name=""/>
        <dsp:cNvSpPr/>
      </dsp:nvSpPr>
      <dsp:spPr>
        <a:xfrm>
          <a:off x="6867536" y="999864"/>
          <a:ext cx="1442315" cy="57356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294739"/>
            <a:satOff val="-12884"/>
            <a:lumOff val="3516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3200" kern="1200" dirty="0"/>
            <a:t>Sprint 4</a:t>
          </a:r>
        </a:p>
      </dsp:txBody>
      <dsp:txXfrm>
        <a:off x="6884335" y="1016663"/>
        <a:ext cx="1408717" cy="539963"/>
      </dsp:txXfrm>
    </dsp:sp>
    <dsp:sp modelId="{C9C64948-ED3C-4F58-BA9C-8A844EC4D8C8}">
      <dsp:nvSpPr>
        <dsp:cNvPr id="0" name=""/>
        <dsp:cNvSpPr/>
      </dsp:nvSpPr>
      <dsp:spPr>
        <a:xfrm>
          <a:off x="8675706" y="1286645"/>
          <a:ext cx="1622604" cy="133830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shade val="50000"/>
              <a:hueOff val="147370"/>
              <a:satOff val="-6442"/>
              <a:lumOff val="175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28575" rIns="28575" bIns="2857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VE" sz="1500" kern="1200" dirty="0"/>
            <a:t>Pruebas</a:t>
          </a:r>
        </a:p>
      </dsp:txBody>
      <dsp:txXfrm>
        <a:off x="8706504" y="1317443"/>
        <a:ext cx="1561008" cy="989932"/>
      </dsp:txXfrm>
    </dsp:sp>
    <dsp:sp modelId="{0134DE11-0BA6-4B6D-AD22-3A1864E2A236}">
      <dsp:nvSpPr>
        <dsp:cNvPr id="0" name=""/>
        <dsp:cNvSpPr/>
      </dsp:nvSpPr>
      <dsp:spPr>
        <a:xfrm>
          <a:off x="9036285" y="2338174"/>
          <a:ext cx="1442315" cy="573561"/>
        </a:xfrm>
        <a:prstGeom prst="roundRect">
          <a:avLst>
            <a:gd name="adj" fmla="val 10000"/>
          </a:avLst>
        </a:prstGeom>
        <a:solidFill>
          <a:schemeClr val="accent6">
            <a:shade val="50000"/>
            <a:hueOff val="147370"/>
            <a:satOff val="-6442"/>
            <a:lumOff val="175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VE" sz="3200" kern="1200" dirty="0"/>
            <a:t>Sprint 5</a:t>
          </a:r>
        </a:p>
      </dsp:txBody>
      <dsp:txXfrm>
        <a:off x="9053084" y="2354973"/>
        <a:ext cx="1408717" cy="539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4CAA4FD-1CD5-49DD-BA16-5F90F686859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451EC14-5FD1-4F69-8A34-34AFD7245A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6BE87A-8B14-4A62-8F37-E73DFC3E144A}" type="datetimeFigureOut">
              <a:rPr lang="es-VE" smtClean="0"/>
              <a:t>11/4/2025</a:t>
            </a:fld>
            <a:endParaRPr lang="es-V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7578A88-D629-4469-8143-54C0BF5644A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F4A65A9-E19F-4F20-91CA-782A0B4BBE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7BCF4-57F9-4BC9-A14A-5B2488DA9E12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35497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8A732-6B73-48DB-9E71-F83D1D5A62FD}" type="datetimeFigureOut">
              <a:rPr lang="es-VE" smtClean="0"/>
              <a:t>11/4/2025</a:t>
            </a:fld>
            <a:endParaRPr lang="es-V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V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V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8DE9-9805-411B-8200-928A95421AFA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32561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215D0A-D793-4340-9890-49CD86460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54946"/>
          </a:xfr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2E6CA4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V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2BD878-BD7B-4572-8290-C110293020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44101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79820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0ED03-5D63-4928-B721-341371B2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92000"/>
          </a:xfrm>
        </p:spPr>
        <p:txBody>
          <a:bodyPr>
            <a:normAutofit/>
          </a:bodyPr>
          <a:lstStyle>
            <a:lvl1pPr>
              <a:defRPr sz="2400" b="1">
                <a:solidFill>
                  <a:srgbClr val="2E6CA4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s-V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27C66-0258-47CB-A2F0-43622A083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7595"/>
            <a:ext cx="10515600" cy="471375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VE" dirty="0"/>
          </a:p>
        </p:txBody>
      </p:sp>
      <p:pic>
        <p:nvPicPr>
          <p:cNvPr id="5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949A5C26-7623-4B79-A5AB-550C3973E0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58491"/>
            <a:ext cx="935422" cy="337279"/>
          </a:xfrm>
          <a:prstGeom prst="rect">
            <a:avLst/>
          </a:prstGeom>
        </p:spPr>
      </p:pic>
      <p:sp>
        <p:nvSpPr>
          <p:cNvPr id="7" name="Marcador de pie de página 4">
            <a:extLst>
              <a:ext uri="{FF2B5EF4-FFF2-40B4-BE49-F238E27FC236}">
                <a16:creationId xmlns:a16="http://schemas.microsoft.com/office/drawing/2014/main" id="{AFF81F17-8311-456B-AB0A-1242F38FA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DBAC7CD-3692-4AAD-9AF8-555A4A4FE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C74-DAAC-4E04-9D95-5A39D7DF2F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872727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D9ECB-3F7B-4422-A23D-EE3B26ADD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902221" cy="79200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VE"/>
          </a:p>
        </p:txBody>
      </p:sp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BE80CF9E-28E5-49C7-81A9-2736248A031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58491"/>
            <a:ext cx="935422" cy="337279"/>
          </a:xfrm>
          <a:prstGeom prst="rect">
            <a:avLst/>
          </a:prstGeom>
        </p:spPr>
      </p:pic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49259C-6F56-4BA0-875B-C2E6F7013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47C581-F283-4BAA-B2D7-79FC89BE2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C74-DAAC-4E04-9D95-5A39D7DF2F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391479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dibujo&#10;&#10;Descripción generada automáticamente">
            <a:extLst>
              <a:ext uri="{FF2B5EF4-FFF2-40B4-BE49-F238E27FC236}">
                <a16:creationId xmlns:a16="http://schemas.microsoft.com/office/drawing/2014/main" id="{ED458B98-D36E-4112-B04D-BBB86EBE2B5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8200" y="6258491"/>
            <a:ext cx="935422" cy="337279"/>
          </a:xfrm>
          <a:prstGeom prst="rect">
            <a:avLst/>
          </a:prstGeom>
        </p:spPr>
      </p:pic>
      <p:sp>
        <p:nvSpPr>
          <p:cNvPr id="4" name="Marcador de pie de página 4">
            <a:extLst>
              <a:ext uri="{FF2B5EF4-FFF2-40B4-BE49-F238E27FC236}">
                <a16:creationId xmlns:a16="http://schemas.microsoft.com/office/drawing/2014/main" id="{1F78A14F-1901-4823-80FD-45C43CC4EC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5" name="Marcador de número de diapositiva 5">
            <a:extLst>
              <a:ext uri="{FF2B5EF4-FFF2-40B4-BE49-F238E27FC236}">
                <a16:creationId xmlns:a16="http://schemas.microsoft.com/office/drawing/2014/main" id="{E54C03E5-F5BC-4B08-8131-A35B54F8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C74-DAAC-4E04-9D95-5A39D7DF2F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986706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A8BEE1C-A403-4749-A619-F038606B2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79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V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42D189B-8301-45B8-ACA8-5C9C01D54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11966"/>
            <a:ext cx="10515600" cy="470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VE" dirty="0"/>
          </a:p>
        </p:txBody>
      </p:sp>
      <p:sp>
        <p:nvSpPr>
          <p:cNvPr id="8" name="Marcador de pie de página 4">
            <a:extLst>
              <a:ext uri="{FF2B5EF4-FFF2-40B4-BE49-F238E27FC236}">
                <a16:creationId xmlns:a16="http://schemas.microsoft.com/office/drawing/2014/main" id="{EFFE597E-6075-4A11-9303-8621CE3A89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7062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82416FBA-E6C1-49AB-A902-989370099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706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6FC74-DAAC-4E04-9D95-5A39D7DF2F09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504725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VE" sz="2400" b="1" kern="1200">
          <a:solidFill>
            <a:srgbClr val="2E6CA4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A67BE-FBB1-F9DC-82AC-D6B2DCB25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83" y="3159889"/>
            <a:ext cx="5099753" cy="1035721"/>
          </a:xfrm>
        </p:spPr>
        <p:txBody>
          <a:bodyPr anchor="ctr">
            <a:normAutofit/>
          </a:bodyPr>
          <a:lstStyle/>
          <a:p>
            <a:pPr algn="r"/>
            <a:r>
              <a:rPr lang="es-VE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Mapas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 de </a:t>
            </a:r>
            <a:r>
              <a:rPr lang="es-VE" sz="2800" dirty="0">
                <a:solidFill>
                  <a:schemeClr val="tx1">
                    <a:lumMod val="75000"/>
                    <a:lumOff val="25000"/>
                  </a:schemeClr>
                </a:solidFill>
                <a:ea typeface="+mn-ea"/>
              </a:rPr>
              <a:t>soluciones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B9C682-9D31-C7BE-45C8-B4754F897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380" y="4195610"/>
            <a:ext cx="2962756" cy="898135"/>
          </a:xfrm>
        </p:spPr>
        <p:txBody>
          <a:bodyPr>
            <a:normAutofit/>
          </a:bodyPr>
          <a:lstStyle/>
          <a:p>
            <a:pPr algn="r"/>
            <a:r>
              <a:rPr lang="en-US"/>
              <a:t> Abril </a:t>
            </a:r>
            <a:r>
              <a:rPr lang="en-US" dirty="0"/>
              <a:t>2025</a:t>
            </a:r>
          </a:p>
          <a:p>
            <a:pPr algn="r"/>
            <a:r>
              <a:rPr lang="en-US" sz="1600" dirty="0"/>
              <a:t>Ver 1.0</a:t>
            </a:r>
            <a:endParaRPr lang="en-US" dirty="0"/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842AC746-25CB-B54E-D8CC-F0E6658C2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19" y="3360580"/>
            <a:ext cx="4793450" cy="318667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E35B9CB9-A2C3-E073-9707-025D7A861A5F}"/>
              </a:ext>
            </a:extLst>
          </p:cNvPr>
          <p:cNvSpPr txBox="1"/>
          <p:nvPr/>
        </p:nvSpPr>
        <p:spPr>
          <a:xfrm>
            <a:off x="10084011" y="5256244"/>
            <a:ext cx="697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2400" dirty="0">
                <a:solidFill>
                  <a:srgbClr val="78C377"/>
                </a:solidFill>
                <a:latin typeface="Arial Black" panose="020B0A04020102020204" pitchFamily="34" charset="0"/>
                <a:cs typeface="72 Black" panose="020B0A04030603020204" pitchFamily="34" charset="0"/>
              </a:rPr>
              <a:t>2.0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187802-168F-CB71-F5E9-4ECB900961CF}"/>
              </a:ext>
            </a:extLst>
          </p:cNvPr>
          <p:cNvSpPr/>
          <p:nvPr/>
        </p:nvSpPr>
        <p:spPr>
          <a:xfrm>
            <a:off x="0" y="0"/>
            <a:ext cx="12192000" cy="3060000"/>
          </a:xfrm>
          <a:prstGeom prst="rect">
            <a:avLst/>
          </a:prstGeom>
          <a:blipFill dpi="0" rotWithShape="1">
            <a:blip r:embed="rId3">
              <a:alphaModFix amt="91000"/>
            </a:blip>
            <a:srcRect/>
            <a:tile tx="-381000" ty="-190500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015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Plan principal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2</a:t>
            </a:fld>
            <a:endParaRPr lang="es-VE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49601B5-9F6A-4F88-B37E-30E2C27E6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1802194"/>
              </p:ext>
            </p:extLst>
          </p:nvPr>
        </p:nvGraphicFramePr>
        <p:xfrm>
          <a:off x="1133110" y="1625600"/>
          <a:ext cx="10312400" cy="3942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159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3</a:t>
            </a:fld>
            <a:endParaRPr lang="es-V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504C7-0B81-46AD-B384-6B646A7D9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63" y="0"/>
            <a:ext cx="114992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4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Épica 2 –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4</a:t>
            </a:fld>
            <a:endParaRPr lang="es-VE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2D1E3E9C-B878-4192-8D0E-B369815CD4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816028"/>
              </p:ext>
            </p:extLst>
          </p:nvPr>
        </p:nvGraphicFramePr>
        <p:xfrm>
          <a:off x="856344" y="1473200"/>
          <a:ext cx="10479311" cy="391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189F19-08FC-4FEE-B480-52F6DE936073}"/>
              </a:ext>
            </a:extLst>
          </p:cNvPr>
          <p:cNvSpPr txBox="1"/>
          <p:nvPr/>
        </p:nvSpPr>
        <p:spPr>
          <a:xfrm>
            <a:off x="1056640" y="23941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2 semanas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17C629-FBE3-4AB3-9FA4-A544C4ED14E2}"/>
              </a:ext>
            </a:extLst>
          </p:cNvPr>
          <p:cNvSpPr txBox="1"/>
          <p:nvPr/>
        </p:nvSpPr>
        <p:spPr>
          <a:xfrm>
            <a:off x="3261360" y="40640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2 semanas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9FAB6C-66F9-48D7-A03C-782FEE462097}"/>
              </a:ext>
            </a:extLst>
          </p:cNvPr>
          <p:cNvSpPr txBox="1"/>
          <p:nvPr/>
        </p:nvSpPr>
        <p:spPr>
          <a:xfrm>
            <a:off x="5394960" y="23941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3 semanas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70762B-873C-48D0-806C-9420D48DC82C}"/>
              </a:ext>
            </a:extLst>
          </p:cNvPr>
          <p:cNvSpPr txBox="1"/>
          <p:nvPr/>
        </p:nvSpPr>
        <p:spPr>
          <a:xfrm>
            <a:off x="7620000" y="4092694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3 semanas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3650E-5204-4872-BA84-ED58158DA879}"/>
              </a:ext>
            </a:extLst>
          </p:cNvPr>
          <p:cNvSpPr txBox="1"/>
          <p:nvPr/>
        </p:nvSpPr>
        <p:spPr>
          <a:xfrm>
            <a:off x="9772285" y="2394188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VE" dirty="0"/>
              <a:t>2 semanas</a:t>
            </a:r>
          </a:p>
        </p:txBody>
      </p:sp>
    </p:spTree>
    <p:extLst>
      <p:ext uri="{BB962C8B-B14F-4D97-AF65-F5344CB8AC3E}">
        <p14:creationId xmlns:p14="http://schemas.microsoft.com/office/powerpoint/2010/main" val="272955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Detalles de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5</a:t>
            </a:fld>
            <a:endParaRPr lang="es-V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1752D-C65F-4FC8-8943-B3AA457391F0}"/>
              </a:ext>
            </a:extLst>
          </p:cNvPr>
          <p:cNvSpPr txBox="1">
            <a:spLocks/>
          </p:cNvSpPr>
          <p:nvPr/>
        </p:nvSpPr>
        <p:spPr>
          <a:xfrm>
            <a:off x="838200" y="1442720"/>
            <a:ext cx="10515600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Sprint 1: Análisis de la Solución Actual y Planificación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Objetivo:</a:t>
            </a:r>
            <a:r>
              <a:rPr lang="es-ES" dirty="0"/>
              <a:t> Evaluar la arquitectura, definir cambios y planificar la reestructuración.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Tareas:</a:t>
            </a:r>
          </a:p>
          <a:p>
            <a:pPr marL="0" indent="0">
              <a:buNone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Revisar la arquitectura actual y documentar su estado.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Identificar mejoras y ajustes en la solución.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Definir el alcance del storyboard y los actores involucrados.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Planificar reuniones con los responsables de las áreas de </a:t>
            </a:r>
            <a:r>
              <a:rPr lang="es-ES" dirty="0" err="1"/>
              <a:t>interes</a:t>
            </a:r>
            <a:r>
              <a:rPr lang="es-ES" dirty="0"/>
              <a:t> para validar requerimientos.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Diseñar la estrategia de integración con CAPINCI y </a:t>
            </a:r>
            <a:r>
              <a:rPr lang="es-ES" dirty="0" err="1"/>
              <a:t>Keycloak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034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Detalles de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6</a:t>
            </a:fld>
            <a:endParaRPr lang="es-V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1752D-C65F-4FC8-8943-B3AA457391F0}"/>
              </a:ext>
            </a:extLst>
          </p:cNvPr>
          <p:cNvSpPr txBox="1">
            <a:spLocks/>
          </p:cNvSpPr>
          <p:nvPr/>
        </p:nvSpPr>
        <p:spPr>
          <a:xfrm>
            <a:off x="838200" y="1442720"/>
            <a:ext cx="10515600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Sprint 2: Creación del Storyboard y Experiencia de Usuario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Objetivo:</a:t>
            </a:r>
            <a:r>
              <a:rPr lang="es-ES" dirty="0"/>
              <a:t> Capturar la experiencia del usuario y definir los flujos clave de la solución reestructurada.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Tareas:</a:t>
            </a:r>
          </a:p>
          <a:p>
            <a:pPr marL="0" indent="0">
              <a:buNone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Organizar reuniones con los equipos involucrados para diseñar el storyboard.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Definir escenarios de uso aplicando la Pirámide de </a:t>
            </a:r>
            <a:r>
              <a:rPr lang="es-ES" dirty="0" err="1"/>
              <a:t>Freytag</a:t>
            </a:r>
            <a:r>
              <a:rPr lang="es-E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Representar visualmente la experiencia del usuario en la solución.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Validar con </a:t>
            </a:r>
            <a:r>
              <a:rPr lang="es-ES" dirty="0" err="1"/>
              <a:t>stakeholders</a:t>
            </a:r>
            <a:r>
              <a:rPr lang="es-ES" dirty="0"/>
              <a:t> y realizar ajustes.</a:t>
            </a:r>
          </a:p>
        </p:txBody>
      </p:sp>
    </p:spTree>
    <p:extLst>
      <p:ext uri="{BB962C8B-B14F-4D97-AF65-F5344CB8AC3E}">
        <p14:creationId xmlns:p14="http://schemas.microsoft.com/office/powerpoint/2010/main" val="3516115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Detalles de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7</a:t>
            </a:fld>
            <a:endParaRPr lang="es-V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1752D-C65F-4FC8-8943-B3AA457391F0}"/>
              </a:ext>
            </a:extLst>
          </p:cNvPr>
          <p:cNvSpPr txBox="1">
            <a:spLocks/>
          </p:cNvSpPr>
          <p:nvPr/>
        </p:nvSpPr>
        <p:spPr>
          <a:xfrm>
            <a:off x="838200" y="1442720"/>
            <a:ext cx="10515600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Sprint 3: Implementación de la Conexión con CAPINCI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Objetivo:</a:t>
            </a:r>
            <a:r>
              <a:rPr lang="es-ES" dirty="0"/>
              <a:t> Desarrollar e integrar la conexión con CAPINCI desde cero.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Tareas:</a:t>
            </a:r>
          </a:p>
          <a:p>
            <a:pPr marL="0" indent="0">
              <a:buNone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Implementar métodos en Python para consumir los servicios </a:t>
            </a:r>
            <a:r>
              <a:rPr lang="es-ES" dirty="0" err="1"/>
              <a:t>OData</a:t>
            </a:r>
            <a:r>
              <a:rPr lang="es-ES" dirty="0"/>
              <a:t> de CAPINCI.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Diseñar y desarrollar los </a:t>
            </a:r>
            <a:r>
              <a:rPr lang="es-ES" dirty="0" err="1"/>
              <a:t>endpoints</a:t>
            </a:r>
            <a:r>
              <a:rPr lang="es-ES" dirty="0"/>
              <a:t> necesarios en la solución.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Realizar pruebas de conexión y asegurar la transferencia de datos.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Documentar el proceso de integración y actualizar diagramas técnicos.</a:t>
            </a:r>
          </a:p>
        </p:txBody>
      </p:sp>
    </p:spTree>
    <p:extLst>
      <p:ext uri="{BB962C8B-B14F-4D97-AF65-F5344CB8AC3E}">
        <p14:creationId xmlns:p14="http://schemas.microsoft.com/office/powerpoint/2010/main" val="3235730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Detalles de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8</a:t>
            </a:fld>
            <a:endParaRPr lang="es-VE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8A81752D-C65F-4FC8-8943-B3AA457391F0}"/>
              </a:ext>
            </a:extLst>
          </p:cNvPr>
          <p:cNvSpPr txBox="1">
            <a:spLocks/>
          </p:cNvSpPr>
          <p:nvPr/>
        </p:nvSpPr>
        <p:spPr>
          <a:xfrm>
            <a:off x="838200" y="1442720"/>
            <a:ext cx="10515600" cy="431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/>
              <a:t>Sprint 4: Implementación de la Autenticación con </a:t>
            </a:r>
            <a:r>
              <a:rPr lang="es-ES" b="1" dirty="0" err="1"/>
              <a:t>Keycloak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/>
              <a:t>Objetivo:</a:t>
            </a:r>
            <a:r>
              <a:rPr lang="es-ES" dirty="0"/>
              <a:t> Configurar y asegurar la autenticación de usuarios en la solución.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Tareas:</a:t>
            </a:r>
          </a:p>
          <a:p>
            <a:pPr marL="0" indent="0">
              <a:buNone/>
            </a:pP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Configurar </a:t>
            </a:r>
            <a:r>
              <a:rPr lang="es-ES" dirty="0" err="1"/>
              <a:t>Keycloak</a:t>
            </a:r>
            <a:r>
              <a:rPr lang="es-ES" dirty="0"/>
              <a:t> y definir los roles y permisos de usuario.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Integrar la autenticación en la aplicación.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Implementar flujos de autenticación y autorización según los requisitos de seguridad.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Realizar pruebas de acceso y validación de seguridad.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Documentar la configuración y el proceso de autenticación.</a:t>
            </a:r>
          </a:p>
        </p:txBody>
      </p:sp>
    </p:spTree>
    <p:extLst>
      <p:ext uri="{BB962C8B-B14F-4D97-AF65-F5344CB8AC3E}">
        <p14:creationId xmlns:p14="http://schemas.microsoft.com/office/powerpoint/2010/main" val="160562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51565-28EE-49D5-8D1D-D397CE05F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VE" dirty="0"/>
              <a:t>Detalles de </a:t>
            </a:r>
            <a:r>
              <a:rPr lang="es-VE" dirty="0" err="1"/>
              <a:t>Sprints</a:t>
            </a:r>
            <a:endParaRPr lang="es-V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21C933-3F3D-4CBE-AF74-7EBF9A4871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506FC74-DAAC-4E04-9D95-5A39D7DF2F09}" type="slidenum">
              <a:rPr lang="es-VE" smtClean="0"/>
              <a:t>9</a:t>
            </a:fld>
            <a:endParaRPr lang="es-VE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24CFA-761F-4D93-8DAB-D81A681FD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225802"/>
              </p:ext>
            </p:extLst>
          </p:nvPr>
        </p:nvGraphicFramePr>
        <p:xfrm>
          <a:off x="1320800" y="1582589"/>
          <a:ext cx="9550400" cy="426257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4129787282"/>
                    </a:ext>
                  </a:extLst>
                </a:gridCol>
                <a:gridCol w="2367280">
                  <a:extLst>
                    <a:ext uri="{9D8B030D-6E8A-4147-A177-3AD203B41FA5}">
                      <a16:colId xmlns:a16="http://schemas.microsoft.com/office/drawing/2014/main" val="1361837277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3518932699"/>
                    </a:ext>
                  </a:extLst>
                </a:gridCol>
                <a:gridCol w="3586480">
                  <a:extLst>
                    <a:ext uri="{9D8B030D-6E8A-4147-A177-3AD203B41FA5}">
                      <a16:colId xmlns:a16="http://schemas.microsoft.com/office/drawing/2014/main" val="854536515"/>
                    </a:ext>
                  </a:extLst>
                </a:gridCol>
              </a:tblGrid>
              <a:tr h="344092"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Sprint</a:t>
                      </a:r>
                      <a:endParaRPr lang="es-VE" sz="1100"/>
                    </a:p>
                  </a:txBody>
                  <a:tcPr marL="55978" marR="55978" marT="27989" marB="2798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Objetivo</a:t>
                      </a:r>
                      <a:endParaRPr lang="es-VE" sz="1100" dirty="0"/>
                    </a:p>
                  </a:txBody>
                  <a:tcPr marL="55978" marR="55978" marT="27989" marB="2798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Duración recomendada</a:t>
                      </a:r>
                      <a:endParaRPr lang="es-VE" sz="1100"/>
                    </a:p>
                  </a:txBody>
                  <a:tcPr marL="55978" marR="55978" marT="27989" marB="2798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Justificación</a:t>
                      </a:r>
                      <a:endParaRPr lang="es-VE" sz="1100" dirty="0"/>
                    </a:p>
                  </a:txBody>
                  <a:tcPr marL="55978" marR="55978" marT="27989" marB="27989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288913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Sprint 1</a:t>
                      </a:r>
                      <a:endParaRPr lang="es-VE" sz="110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Análisis de la solución actual y planificación</a:t>
                      </a:r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2 semanas</a:t>
                      </a:r>
                      <a:endParaRPr lang="es-VE" sz="110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Se necesita tiempo para revisar la arquitectura, definir cambios y planificar reuniones con los responsables.</a:t>
                      </a:r>
                    </a:p>
                  </a:txBody>
                  <a:tcPr marL="55978" marR="55978" marT="27989" marB="27989" anchor="ctr"/>
                </a:tc>
                <a:extLst>
                  <a:ext uri="{0D108BD9-81ED-4DB2-BD59-A6C34878D82A}">
                    <a16:rowId xmlns:a16="http://schemas.microsoft.com/office/drawing/2014/main" val="3354255926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Sprint 2</a:t>
                      </a:r>
                      <a:endParaRPr lang="es-VE" sz="110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Creación del storyboard y experiencia de usuario</a:t>
                      </a:r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2 semanas</a:t>
                      </a:r>
                      <a:endParaRPr lang="es-VE" sz="1100" dirty="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La creación del storyboard implica reuniones y validaciones con distintos equipos.</a:t>
                      </a:r>
                    </a:p>
                  </a:txBody>
                  <a:tcPr marL="55978" marR="55978" marT="27989" marB="27989" anchor="ctr"/>
                </a:tc>
                <a:extLst>
                  <a:ext uri="{0D108BD9-81ED-4DB2-BD59-A6C34878D82A}">
                    <a16:rowId xmlns:a16="http://schemas.microsoft.com/office/drawing/2014/main" val="2091507460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Sprint 3</a:t>
                      </a:r>
                      <a:endParaRPr lang="es-VE" sz="110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Implementación de la conexión con CAPINCI</a:t>
                      </a:r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3 semanas</a:t>
                      </a:r>
                      <a:endParaRPr lang="es-VE" sz="1100" dirty="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Se debe desarrollar desde cero la conexión con CAPINCI, implementar los métodos en Python y realizar pruebas de integración.</a:t>
                      </a:r>
                    </a:p>
                  </a:txBody>
                  <a:tcPr marL="55978" marR="55978" marT="27989" marB="27989" anchor="ctr"/>
                </a:tc>
                <a:extLst>
                  <a:ext uri="{0D108BD9-81ED-4DB2-BD59-A6C34878D82A}">
                    <a16:rowId xmlns:a16="http://schemas.microsoft.com/office/drawing/2014/main" val="1001652672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algn="ctr"/>
                      <a:r>
                        <a:rPr lang="es-VE" sz="1100" b="1"/>
                        <a:t>Sprint 4</a:t>
                      </a:r>
                      <a:endParaRPr lang="es-VE" sz="110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/>
                        <a:t>Implementación de la autenticación con Keycloak</a:t>
                      </a:r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3 semanas</a:t>
                      </a:r>
                      <a:endParaRPr lang="es-VE" sz="1100" dirty="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100" dirty="0"/>
                        <a:t>La configuración de </a:t>
                      </a:r>
                      <a:r>
                        <a:rPr lang="es-ES" sz="1100" dirty="0" err="1"/>
                        <a:t>Keycloak</a:t>
                      </a:r>
                      <a:r>
                        <a:rPr lang="es-ES" sz="1100" dirty="0"/>
                        <a:t>.</a:t>
                      </a:r>
                    </a:p>
                  </a:txBody>
                  <a:tcPr marL="55978" marR="55978" marT="27989" marB="27989" anchor="ctr"/>
                </a:tc>
                <a:extLst>
                  <a:ext uri="{0D108BD9-81ED-4DB2-BD59-A6C34878D82A}">
                    <a16:rowId xmlns:a16="http://schemas.microsoft.com/office/drawing/2014/main" val="693036261"/>
                  </a:ext>
                </a:extLst>
              </a:tr>
              <a:tr h="783696">
                <a:tc>
                  <a:txBody>
                    <a:bodyPr/>
                    <a:lstStyle/>
                    <a:p>
                      <a:pPr algn="ctr"/>
                      <a:r>
                        <a:rPr lang="es-ES" sz="1100" b="1" dirty="0"/>
                        <a:t>Sprint 5</a:t>
                      </a:r>
                      <a:endParaRPr lang="es-ES" sz="1100" dirty="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100"/>
                        <a:t>Pruebas e integración final</a:t>
                      </a:r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VE" sz="1100" b="1" dirty="0"/>
                        <a:t>2 semanas</a:t>
                      </a:r>
                      <a:endParaRPr lang="es-VE" sz="1100" dirty="0"/>
                    </a:p>
                  </a:txBody>
                  <a:tcPr marL="55978" marR="55978" marT="27989" marB="27989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VE" sz="1100" dirty="0"/>
                        <a:t>Permite validar que todo funciona correctamente antes de dar por terminada la reestructuración.</a:t>
                      </a:r>
                    </a:p>
                  </a:txBody>
                  <a:tcPr marL="55978" marR="55978" marT="27989" marB="27989" anchor="ctr"/>
                </a:tc>
                <a:extLst>
                  <a:ext uri="{0D108BD9-81ED-4DB2-BD59-A6C34878D82A}">
                    <a16:rowId xmlns:a16="http://schemas.microsoft.com/office/drawing/2014/main" val="232644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85570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eroZ Template" id="{FB4B0DC0-815D-42B7-A904-0BA076D923E0}" vid="{0AA196C1-74BB-4E70-BE84-E545F7A3E56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ZeroZ Template</Template>
  <TotalTime>3701</TotalTime>
  <Words>507</Words>
  <Application>Microsoft Office PowerPoint</Application>
  <PresentationFormat>Panorámica</PresentationFormat>
  <Paragraphs>107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Calibri</vt:lpstr>
      <vt:lpstr>Tema de Office</vt:lpstr>
      <vt:lpstr>Mapas de soluciones</vt:lpstr>
      <vt:lpstr>Plan principal</vt:lpstr>
      <vt:lpstr>Presentación de PowerPoint</vt:lpstr>
      <vt:lpstr>Épica 2 – Sprints</vt:lpstr>
      <vt:lpstr>Detalles de Sprints</vt:lpstr>
      <vt:lpstr>Detalles de Sprints</vt:lpstr>
      <vt:lpstr>Detalles de Sprints</vt:lpstr>
      <vt:lpstr>Detalles de Sprints</vt:lpstr>
      <vt:lpstr>Detalles de Sprints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Cómo crear un Storyboard – Pirámide de Freytag</dc:title>
  <dc:creator>Javier Gomes</dc:creator>
  <cp:lastModifiedBy>Fabiola Desiree Diaz Moreno</cp:lastModifiedBy>
  <cp:revision>24</cp:revision>
  <dcterms:created xsi:type="dcterms:W3CDTF">2025-03-20T17:24:02Z</dcterms:created>
  <dcterms:modified xsi:type="dcterms:W3CDTF">2025-04-11T20:36:18Z</dcterms:modified>
</cp:coreProperties>
</file>