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2"/>
    <a:srgbClr val="58585A"/>
    <a:srgbClr val="1F497D"/>
    <a:srgbClr val="5898B8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595"/>
  </p:normalViewPr>
  <p:slideViewPr>
    <p:cSldViewPr snapToGrid="0" snapToObjects="1">
      <p:cViewPr>
        <p:scale>
          <a:sx n="178" d="100"/>
          <a:sy n="178" d="100"/>
        </p:scale>
        <p:origin x="666" y="-287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11/08/2019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11/08/2019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0" y="2392199"/>
            <a:ext cx="965200" cy="8286750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437284" y="2400825"/>
            <a:ext cx="2125565" cy="8286749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355011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210" y="95330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FABIEN DESABLENS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6210" y="609316"/>
            <a:ext cx="296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Junior Web Developer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7811" y="1081334"/>
            <a:ext cx="50673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6211" y="1195899"/>
            <a:ext cx="2057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211" y="1500380"/>
            <a:ext cx="516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en-US" sz="1200" dirty="0">
                <a:solidFill>
                  <a:schemeClr val="bg1"/>
                </a:solidFill>
              </a:rPr>
              <a:t>Being familiar with the IT sector since I was a child, I recently decided to train to become a web developer. My autonomy and thirst for learning can help you to develop your business in an appropriate way.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-17365" y="239219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81491"/>
              </p:ext>
            </p:extLst>
          </p:nvPr>
        </p:nvGraphicFramePr>
        <p:xfrm>
          <a:off x="5547457" y="5875885"/>
          <a:ext cx="2329082" cy="20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Physical </a:t>
                      </a: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resistance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Stress </a:t>
                      </a: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resistance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Flexibility</a:t>
                      </a:r>
                      <a:endParaRPr lang="fr-FR" sz="14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Team spirit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Autonomy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627478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6273965"/>
            <a:ext cx="1304896" cy="869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667483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6674836"/>
            <a:ext cx="1401561" cy="8095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8276955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708758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7086865"/>
            <a:ext cx="1401561" cy="9017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749398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7493264"/>
            <a:ext cx="1524002" cy="9206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03800"/>
              </p:ext>
            </p:extLst>
          </p:nvPr>
        </p:nvGraphicFramePr>
        <p:xfrm>
          <a:off x="5547457" y="8694623"/>
          <a:ext cx="2329082" cy="16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French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Spanish</a:t>
                      </a:r>
                      <a:endParaRPr lang="fr-FR" sz="14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9434490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9433768"/>
            <a:ext cx="1262919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9847240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14917" y="9850121"/>
            <a:ext cx="703502" cy="8608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10253640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10252918"/>
            <a:ext cx="440691" cy="8608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89150"/>
              </p:ext>
            </p:extLst>
          </p:nvPr>
        </p:nvGraphicFramePr>
        <p:xfrm>
          <a:off x="5726553" y="3240476"/>
          <a:ext cx="1776068" cy="1709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09">
                <a:tc>
                  <a:txBody>
                    <a:bodyPr/>
                    <a:lstStyle/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77 Avenue des Genêts</a:t>
                      </a:r>
                    </a:p>
                    <a:p>
                      <a:pPr marL="7938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6001 Marcinelle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+32 485 62 71 77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78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fdesablens@gmail.com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Belgian</a:t>
                      </a: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fr-FR" sz="1200" b="1" i="0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single </a:t>
                      </a:r>
                      <a:endParaRPr lang="fr-FR" sz="12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just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Born on 30/11/1998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744516" y="3597896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65200" y="9328404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27947" y="2564468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45942" y="373319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9882" y="6215918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1756"/>
              </p:ext>
            </p:extLst>
          </p:nvPr>
        </p:nvGraphicFramePr>
        <p:xfrm>
          <a:off x="-1" y="3025292"/>
          <a:ext cx="5422997" cy="451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053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    </a:t>
                      </a:r>
                      <a:r>
                        <a:rPr lang="fr-FR" sz="12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2016</a:t>
                      </a:r>
                      <a:endParaRPr lang="fr-FR" sz="1100" b="1" i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en-US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Order picker and restocking (student)</a:t>
                      </a:r>
                    </a:p>
                    <a:p>
                      <a:pPr algn="l"/>
                      <a:r>
                        <a:rPr lang="fr-FR" sz="1200" b="1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Pharma </a:t>
                      </a:r>
                      <a:r>
                        <a:rPr lang="fr-FR" sz="1200" b="1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Belgium</a:t>
                      </a:r>
                      <a:endParaRPr lang="fr-FR" sz="1200" b="1" i="0" kern="1200" dirty="0">
                        <a:solidFill>
                          <a:srgbClr val="7F7F7F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1237" y="2623875"/>
            <a:ext cx="33537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PROFESSIONAL EXPERIENCES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6977" y="3782433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STUDIES AND TRAININGS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11766" y="6256271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HARD SKILLS</a:t>
            </a:r>
          </a:p>
        </p:txBody>
      </p:sp>
      <p:graphicFrame>
        <p:nvGraphicFramePr>
          <p:cNvPr id="105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27831"/>
              </p:ext>
            </p:extLst>
          </p:nvPr>
        </p:nvGraphicFramePr>
        <p:xfrm>
          <a:off x="1009919" y="6616970"/>
          <a:ext cx="3563084" cy="178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6126">
                <a:tc>
                  <a:txBody>
                    <a:bodyPr/>
                    <a:lstStyle/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HTML - CSS - Bootstrap</a:t>
                      </a:r>
                      <a:endParaRPr lang="fr-FR" sz="12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Javascript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Node.js, Socket.IO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PHP, MySQL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 err="1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React</a:t>
                      </a: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Python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AJAX</a:t>
                      </a:r>
                    </a:p>
                    <a:p>
                      <a:pPr marL="179388" indent="-171450" algn="l">
                        <a:lnSpc>
                          <a:spcPct val="100000"/>
                        </a:lnSpc>
                        <a:buClr>
                          <a:schemeClr val="tx2"/>
                        </a:buClr>
                        <a:buSzPct val="130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lang="fr-FR" sz="1200" b="0" i="0" baseline="0" noProof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Wordpress</a:t>
                      </a:r>
                      <a:endParaRPr lang="fr-FR" sz="300" b="0" i="0" baseline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10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5" y="2660928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" y="3812924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5" y="6327581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8136234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4" y="8219533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5490254"/>
            <a:ext cx="2152378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5374269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6" y="5465715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5445763"/>
            <a:ext cx="1462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SOFT SKILLS</a:t>
            </a:r>
          </a:p>
        </p:txBody>
      </p:sp>
      <p:sp>
        <p:nvSpPr>
          <p:cNvPr id="93" name="TextBox 101"/>
          <p:cNvSpPr txBox="1"/>
          <p:nvPr/>
        </p:nvSpPr>
        <p:spPr>
          <a:xfrm>
            <a:off x="6066380" y="8241642"/>
            <a:ext cx="1500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LANGUAGES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487881DD-BDD3-4F82-8383-8400E52BBE19}"/>
              </a:ext>
            </a:extLst>
          </p:cNvPr>
          <p:cNvPicPr/>
          <p:nvPr/>
        </p:nvPicPr>
        <p:blipFill rotWithShape="1">
          <a:blip r:embed="rId8"/>
          <a:srcRect l="30847" t="1" r="10750" b="45498"/>
          <a:stretch/>
        </p:blipFill>
        <p:spPr>
          <a:xfrm rot="21347245">
            <a:off x="5961136" y="551632"/>
            <a:ext cx="1222027" cy="1282583"/>
          </a:xfrm>
          <a:prstGeom prst="flowChartConnector">
            <a:avLst/>
          </a:prstGeom>
          <a:ln>
            <a:noFill/>
          </a:ln>
          <a:effectLst/>
        </p:spPr>
      </p:pic>
      <p:cxnSp>
        <p:nvCxnSpPr>
          <p:cNvPr id="62" name="Straight Connector 91"/>
          <p:cNvCxnSpPr/>
          <p:nvPr/>
        </p:nvCxnSpPr>
        <p:spPr>
          <a:xfrm>
            <a:off x="926385" y="6114215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8"/>
          <p:cNvSpPr/>
          <p:nvPr/>
        </p:nvSpPr>
        <p:spPr>
          <a:xfrm>
            <a:off x="328530" y="9454511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AA51DA-5C6A-4205-9733-523A53041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630" y="9519878"/>
            <a:ext cx="350619" cy="35061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74212C5-01BB-4ECA-82D2-A93891C0DFD8}"/>
              </a:ext>
            </a:extLst>
          </p:cNvPr>
          <p:cNvSpPr txBox="1"/>
          <p:nvPr/>
        </p:nvSpPr>
        <p:spPr>
          <a:xfrm>
            <a:off x="1038860" y="9906787"/>
            <a:ext cx="2286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r>
              <a:rPr lang="fr-BE" sz="1100" dirty="0"/>
              <a:t>Sports ; running and bodybuilding</a:t>
            </a:r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endParaRPr lang="fr-BE" sz="300" dirty="0"/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r>
              <a:rPr lang="fr-BE" sz="1100" dirty="0"/>
              <a:t>Music</a:t>
            </a:r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endParaRPr lang="fr-BE" sz="300" dirty="0"/>
          </a:p>
          <a:p>
            <a:pPr marL="171450" indent="-171450">
              <a:buClr>
                <a:srgbClr val="1F497D"/>
              </a:buClr>
              <a:buSzPct val="130000"/>
              <a:buFont typeface="Wingdings" panose="05000000000000000000" pitchFamily="2" charset="2"/>
              <a:buChar char="ü"/>
            </a:pPr>
            <a:r>
              <a:rPr lang="fr-BE" sz="1100" dirty="0"/>
              <a:t>Theater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11237" y="9541740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CENTER OF INTERESTS</a:t>
            </a:r>
          </a:p>
        </p:txBody>
      </p:sp>
      <p:graphicFrame>
        <p:nvGraphicFramePr>
          <p:cNvPr id="106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65433"/>
              </p:ext>
            </p:extLst>
          </p:nvPr>
        </p:nvGraphicFramePr>
        <p:xfrm>
          <a:off x="32563" y="4740639"/>
          <a:ext cx="5183917" cy="941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320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2019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en-US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Training - Creating an online business, create a website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Technofutur</a:t>
                      </a:r>
                      <a:r>
                        <a:rPr lang="fr-FR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TIC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28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2010 - 2018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High </a:t>
                      </a:r>
                      <a:r>
                        <a:rPr lang="fr-FR" sz="1200" b="1" i="0" dirty="0" err="1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Secondary</a:t>
                      </a: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Education </a:t>
                      </a:r>
                      <a:r>
                        <a:rPr lang="fr-FR" sz="1200" b="1" i="0" dirty="0" err="1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Certificate</a:t>
                      </a: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lang="fr-FR" sz="1200" b="1" i="0" dirty="0" err="1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applied</a:t>
                      </a:r>
                      <a:r>
                        <a:rPr lang="fr-FR" sz="1200" b="1" i="0" dirty="0">
                          <a:solidFill>
                            <a:schemeClr val="tx2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science)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Notre-Dame Institute – Charleroi, </a:t>
                      </a:r>
                      <a:r>
                        <a:rPr lang="fr-FR" sz="1200" b="1" i="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Belgium</a:t>
                      </a:r>
                      <a:endParaRPr lang="fr-FR" sz="1200" b="1" i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Rectangle 106"/>
          <p:cNvSpPr/>
          <p:nvPr/>
        </p:nvSpPr>
        <p:spPr>
          <a:xfrm>
            <a:off x="5648465" y="9034826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648463" y="9034104"/>
            <a:ext cx="1692000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437540" y="2744318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val 9"/>
          <p:cNvSpPr/>
          <p:nvPr/>
        </p:nvSpPr>
        <p:spPr>
          <a:xfrm>
            <a:off x="5614917" y="2628333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01"/>
          <p:cNvSpPr txBox="1"/>
          <p:nvPr/>
        </p:nvSpPr>
        <p:spPr>
          <a:xfrm>
            <a:off x="6104208" y="2699827"/>
            <a:ext cx="1462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CONTACT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3" y="2734426"/>
            <a:ext cx="269910" cy="270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7" y="3775120"/>
            <a:ext cx="216000" cy="2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81" y="4745576"/>
            <a:ext cx="166241" cy="166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18302" r="6857" b="19313"/>
          <a:stretch/>
        </p:blipFill>
        <p:spPr>
          <a:xfrm>
            <a:off x="5564902" y="4451237"/>
            <a:ext cx="198555" cy="14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1"/>
          <a:stretch/>
        </p:blipFill>
        <p:spPr>
          <a:xfrm>
            <a:off x="5580960" y="3381896"/>
            <a:ext cx="148994" cy="21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56" y="4135008"/>
            <a:ext cx="192001" cy="144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BB22E7F-C3F0-459F-A479-ED7BDBD08513}"/>
              </a:ext>
            </a:extLst>
          </p:cNvPr>
          <p:cNvSpPr txBox="1"/>
          <p:nvPr/>
        </p:nvSpPr>
        <p:spPr>
          <a:xfrm>
            <a:off x="60229" y="4293799"/>
            <a:ext cx="515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58585A"/>
                </a:solidFill>
              </a:rPr>
              <a:t>      2019             </a:t>
            </a:r>
            <a:r>
              <a:rPr lang="fr-BE" sz="1200" b="1" dirty="0">
                <a:solidFill>
                  <a:schemeClr val="tx2"/>
                </a:solidFill>
              </a:rPr>
              <a:t>Training - Junior Web </a:t>
            </a:r>
            <a:r>
              <a:rPr lang="fr-BE" sz="1200" b="1" dirty="0" err="1">
                <a:solidFill>
                  <a:schemeClr val="tx2"/>
                </a:solidFill>
              </a:rPr>
              <a:t>developer</a:t>
            </a:r>
            <a:endParaRPr lang="fr-BE" sz="1200" b="1" dirty="0">
              <a:solidFill>
                <a:schemeClr val="tx2"/>
              </a:solidFill>
            </a:endParaRPr>
          </a:p>
          <a:p>
            <a:r>
              <a:rPr lang="fr-BE" sz="1200" b="1" dirty="0">
                <a:solidFill>
                  <a:schemeClr val="tx2"/>
                </a:solidFill>
              </a:rPr>
              <a:t>	               </a:t>
            </a:r>
            <a:r>
              <a:rPr lang="fr-BE" sz="1200" b="1" dirty="0">
                <a:solidFill>
                  <a:schemeClr val="bg1">
                    <a:lumMod val="50000"/>
                  </a:schemeClr>
                </a:solidFill>
              </a:rPr>
              <a:t>Becode.org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547071-45EA-49D2-8BAE-358AD7461A5B}"/>
              </a:ext>
            </a:extLst>
          </p:cNvPr>
          <p:cNvSpPr/>
          <p:nvPr/>
        </p:nvSpPr>
        <p:spPr>
          <a:xfrm>
            <a:off x="5642707" y="7899221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D4ED9C-B411-402A-A34A-A3A235E987C2}"/>
              </a:ext>
            </a:extLst>
          </p:cNvPr>
          <p:cNvSpPr/>
          <p:nvPr/>
        </p:nvSpPr>
        <p:spPr>
          <a:xfrm>
            <a:off x="5642706" y="7897017"/>
            <a:ext cx="1585913" cy="92066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1061</TotalTime>
  <Words>173</Words>
  <Application>Microsoft Office PowerPoint</Application>
  <PresentationFormat>Personnalisé</PresentationFormat>
  <Paragraphs>56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Fabien Desablens</cp:lastModifiedBy>
  <cp:revision>122</cp:revision>
  <dcterms:created xsi:type="dcterms:W3CDTF">2014-12-03T08:33:54Z</dcterms:created>
  <dcterms:modified xsi:type="dcterms:W3CDTF">2019-08-11T11:48:53Z</dcterms:modified>
</cp:coreProperties>
</file>