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5898B8"/>
    <a:srgbClr val="404042"/>
    <a:srgbClr val="58585A"/>
    <a:srgbClr val="E7E7EA"/>
    <a:srgbClr val="FFCC09"/>
    <a:srgbClr val="FEF300"/>
    <a:srgbClr val="7E7F82"/>
    <a:srgbClr val="2E3A40"/>
    <a:srgbClr val="FC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1"/>
    <p:restoredTop sz="94595"/>
  </p:normalViewPr>
  <p:slideViewPr>
    <p:cSldViewPr snapToGrid="0" snapToObjects="1">
      <p:cViewPr varScale="1">
        <p:scale>
          <a:sx n="70" d="100"/>
          <a:sy n="70" d="100"/>
        </p:scale>
        <p:origin x="3210" y="78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F9852-8A9D-FA43-9BC6-1FE6D867865C}" type="datetimeFigureOut">
              <a:t>21/02/2019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FC55-56A1-8E40-9B86-97BA77CFC2E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0" y="2766219"/>
            <a:ext cx="965200" cy="7912730"/>
          </a:xfrm>
          <a:prstGeom prst="rect">
            <a:avLst/>
          </a:prstGeom>
          <a:solidFill>
            <a:srgbClr val="E7E7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422997" y="9295093"/>
            <a:ext cx="2120900" cy="1399196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437285" y="2779538"/>
            <a:ext cx="2120900" cy="6515555"/>
          </a:xfrm>
          <a:prstGeom prst="rect">
            <a:avLst/>
          </a:prstGeom>
          <a:solidFill>
            <a:srgbClr val="5898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2700" y="0"/>
            <a:ext cx="7575550" cy="2679700"/>
          </a:xfrm>
          <a:prstGeom prst="rect">
            <a:avLst/>
          </a:prstGeom>
          <a:solidFill>
            <a:srgbClr val="5898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6210" y="216094"/>
            <a:ext cx="3661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FABIEN DESABLENS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6210" y="635194"/>
            <a:ext cx="2967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Préparateur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commande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57811" y="986448"/>
            <a:ext cx="50673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6211" y="1075135"/>
            <a:ext cx="2057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1"/>
                </a:solidFill>
              </a:rPr>
              <a:t>A PROPOS DE MOI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6211" y="1379616"/>
            <a:ext cx="51689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endParaRPr lang="fr-FR" sz="1100" dirty="0">
              <a:solidFill>
                <a:schemeClr val="bg1"/>
              </a:solidFill>
            </a:endParaRPr>
          </a:p>
          <a:p>
            <a:pPr defTabSz="685800">
              <a:defRPr/>
            </a:pPr>
            <a:r>
              <a:rPr lang="fr-FR" sz="1200" dirty="0">
                <a:solidFill>
                  <a:schemeClr val="bg1"/>
                </a:solidFill>
              </a:rPr>
              <a:t>Étant familier dans le secteur de la préparation de commande, je saurai rapidement m’adapter à votre entreprise et vous faire bénéficier de mon expérience et de mon sens de la responsabilité.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-12700" y="2722959"/>
            <a:ext cx="7575550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31810"/>
              </p:ext>
            </p:extLst>
          </p:nvPr>
        </p:nvGraphicFramePr>
        <p:xfrm>
          <a:off x="5547457" y="3382971"/>
          <a:ext cx="2329082" cy="289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Windows</a:t>
                      </a:r>
                      <a:r>
                        <a:rPr lang="fr-FR" sz="1400" b="0" i="0" baseline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10, 8, 7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Suite</a:t>
                      </a:r>
                      <a:r>
                        <a:rPr lang="fr-FR" sz="1400" b="0" i="0" baseline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Office (Word,…)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Adobe Photoshop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Adobe</a:t>
                      </a:r>
                      <a:r>
                        <a:rPr lang="fr-FR" sz="1400" b="0" i="0" baseline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400" b="0" i="0" baseline="0" noProof="0" dirty="0" err="1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Premiere</a:t>
                      </a:r>
                      <a:r>
                        <a:rPr lang="fr-FR" sz="1400" b="0" i="0" baseline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Pro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Powerpoint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Créativité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Passion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5642707" y="378187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42706" y="3781051"/>
            <a:ext cx="1304896" cy="8691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42707" y="41819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642706" y="4181200"/>
            <a:ext cx="1401561" cy="8256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22997" y="7017559"/>
            <a:ext cx="2120900" cy="243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5642707" y="459467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642706" y="4593951"/>
            <a:ext cx="1208037" cy="8608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642707" y="500107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642706" y="5000350"/>
            <a:ext cx="1304896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642707" y="54138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642706" y="5413100"/>
            <a:ext cx="1181427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642707" y="58202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642706" y="5819500"/>
            <a:ext cx="1143857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642707" y="62266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642707" y="6225900"/>
            <a:ext cx="1517674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99918"/>
              </p:ext>
            </p:extLst>
          </p:nvPr>
        </p:nvGraphicFramePr>
        <p:xfrm>
          <a:off x="5547457" y="7383471"/>
          <a:ext cx="2329082" cy="124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Anglais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Néerlandais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Espagnol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5642707" y="776967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642706" y="7768950"/>
            <a:ext cx="1262919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642707" y="81824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642707" y="8181700"/>
            <a:ext cx="703502" cy="8608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642707" y="85888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642706" y="8588100"/>
            <a:ext cx="440691" cy="9394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782830" y="9158993"/>
            <a:ext cx="1422400" cy="3472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Contact</a:t>
            </a:r>
          </a:p>
        </p:txBody>
      </p:sp>
      <p:graphicFrame>
        <p:nvGraphicFramePr>
          <p:cNvPr id="88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34718"/>
              </p:ext>
            </p:extLst>
          </p:nvPr>
        </p:nvGraphicFramePr>
        <p:xfrm>
          <a:off x="5496657" y="9604848"/>
          <a:ext cx="1958340" cy="97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8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1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+32 0485 62 71 77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1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fdesablens@gmail.com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1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77 avenue des genêts 6001 Marcinelle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2" name="Straight Connector 91"/>
          <p:cNvCxnSpPr/>
          <p:nvPr/>
        </p:nvCxnSpPr>
        <p:spPr>
          <a:xfrm>
            <a:off x="878970" y="5026842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26385" y="9404823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27947" y="2849126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27947" y="5040238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28530" y="7511302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0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596242"/>
              </p:ext>
            </p:extLst>
          </p:nvPr>
        </p:nvGraphicFramePr>
        <p:xfrm>
          <a:off x="120650" y="3361706"/>
          <a:ext cx="5027082" cy="1694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72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    2015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Préparateur de commande et réassortisseur</a:t>
                      </a:r>
                    </a:p>
                    <a:p>
                      <a:pPr algn="l"/>
                      <a:r>
                        <a:rPr lang="fr-FR" sz="1050" b="1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Pharma </a:t>
                      </a:r>
                      <a:r>
                        <a:rPr lang="fr-FR" sz="1050" b="1" i="0" kern="120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Belgium</a:t>
                      </a:r>
                      <a:endParaRPr lang="fr-FR" sz="1050" b="1" i="0" kern="1200" dirty="0">
                        <a:solidFill>
                          <a:srgbClr val="7F7F7F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BE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Réaliser le prélèvement de produits selon les instructions de préparation de commande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BE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Conditionner les produits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BE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Réassortir les rayons et robots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BE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Nettoyage et entretien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fr-BE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fr-FR" sz="1200" b="0" i="0" kern="1200" dirty="0">
                        <a:solidFill>
                          <a:srgbClr val="7F7F7F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89648"/>
              </p:ext>
            </p:extLst>
          </p:nvPr>
        </p:nvGraphicFramePr>
        <p:xfrm>
          <a:off x="139470" y="5782796"/>
          <a:ext cx="5027082" cy="14321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72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2010 - 2018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Institut Notre-Dame de Charleroi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CESS en sciences appliquées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1" i="0" baseline="0" dirty="0">
                        <a:solidFill>
                          <a:schemeClr val="tx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72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2019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 err="1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Technofutur</a:t>
                      </a: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TIC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Créer un site Web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72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2019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 err="1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Technofutur</a:t>
                      </a: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TIC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Créer un commerce en ligne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011237" y="2882655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solidFill>
                  <a:srgbClr val="404042"/>
                </a:solidFill>
              </a:rPr>
              <a:t>Expérience</a:t>
            </a:r>
            <a:endParaRPr lang="en-US" sz="1500" b="1" dirty="0">
              <a:solidFill>
                <a:srgbClr val="40404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56733" y="5122995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404042"/>
                </a:solidFill>
              </a:rPr>
              <a:t>Formation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72140" y="7581038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solidFill>
                  <a:srgbClr val="404042"/>
                </a:solidFill>
              </a:rPr>
              <a:t>Atouts</a:t>
            </a:r>
            <a:endParaRPr lang="en-US" sz="1500" b="1" dirty="0">
              <a:solidFill>
                <a:srgbClr val="404042"/>
              </a:solidFill>
            </a:endParaRPr>
          </a:p>
        </p:txBody>
      </p:sp>
      <p:graphicFrame>
        <p:nvGraphicFramePr>
          <p:cNvPr id="105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3911"/>
              </p:ext>
            </p:extLst>
          </p:nvPr>
        </p:nvGraphicFramePr>
        <p:xfrm>
          <a:off x="996977" y="7947674"/>
          <a:ext cx="356308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3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6126">
                <a:tc>
                  <a:txBody>
                    <a:bodyPr/>
                    <a:lstStyle/>
                    <a:p>
                      <a:pPr marL="179388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fr-FR" sz="1100" b="0" i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Bonne</a:t>
                      </a:r>
                      <a:r>
                        <a:rPr lang="fr-FR" sz="1100" b="0" i="0" baseline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résistance physique</a:t>
                      </a:r>
                    </a:p>
                    <a:p>
                      <a:pPr marL="179388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fr-FR" sz="1100" b="0" i="0" baseline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Bonne résistance au stress</a:t>
                      </a:r>
                    </a:p>
                    <a:p>
                      <a:pPr marL="179388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fr-FR" sz="1100" b="0" i="0" baseline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Flexible</a:t>
                      </a:r>
                    </a:p>
                    <a:p>
                      <a:pPr marL="179388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fr-FR" sz="1100" b="0" i="0" baseline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Esprit d’équipe</a:t>
                      </a:r>
                    </a:p>
                    <a:p>
                      <a:pPr marL="179388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fr-FR" sz="1100" b="0" i="0" baseline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Rigoureux et dynamique</a:t>
                      </a:r>
                    </a:p>
                    <a:p>
                      <a:pPr marL="179388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fr-FR" sz="1100" b="0" i="0" baseline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Bonne organisation</a:t>
                      </a:r>
                    </a:p>
                    <a:p>
                      <a:pPr marL="179388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fr-FR" sz="1100" b="0" i="0" baseline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Autonome</a:t>
                      </a:r>
                      <a:endParaRPr lang="fr-FR" sz="1100" b="0" i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207">
                <a:tc>
                  <a:txBody>
                    <a:bodyPr/>
                    <a:lstStyle/>
                    <a:p>
                      <a:pPr marL="7938" indent="0" algn="l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100" b="1" i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207">
                <a:tc>
                  <a:txBody>
                    <a:bodyPr/>
                    <a:lstStyle/>
                    <a:p>
                      <a:pPr marL="7938" indent="0" algn="l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100" b="1" i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207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charset="0"/>
                        <a:buNone/>
                        <a:tabLst/>
                        <a:defRPr/>
                      </a:pPr>
                      <a:endParaRPr lang="fr-FR" sz="1100" b="1" i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207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charset="0"/>
                        <a:buNone/>
                        <a:tabLst/>
                        <a:defRPr/>
                      </a:pPr>
                      <a:endParaRPr lang="fr-FR" sz="1100" b="1" i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25" y="2945586"/>
            <a:ext cx="212286" cy="212286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78" y="5119970"/>
            <a:ext cx="269724" cy="269724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" y="7622965"/>
            <a:ext cx="239312" cy="239312"/>
          </a:xfrm>
          <a:prstGeom prst="rect">
            <a:avLst/>
          </a:prstGeom>
        </p:spPr>
      </p:pic>
      <p:sp>
        <p:nvSpPr>
          <p:cNvPr id="58" name="Oval 62"/>
          <p:cNvSpPr/>
          <p:nvPr/>
        </p:nvSpPr>
        <p:spPr>
          <a:xfrm>
            <a:off x="5591907" y="6876838"/>
            <a:ext cx="491490" cy="49149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74" y="6960137"/>
            <a:ext cx="317492" cy="317492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5414530" y="2997340"/>
            <a:ext cx="2120900" cy="243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val 9"/>
          <p:cNvSpPr/>
          <p:nvPr/>
        </p:nvSpPr>
        <p:spPr>
          <a:xfrm>
            <a:off x="5591907" y="2881355"/>
            <a:ext cx="491490" cy="49149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806" y="2972801"/>
            <a:ext cx="317492" cy="317492"/>
          </a:xfrm>
          <a:prstGeom prst="rect">
            <a:avLst/>
          </a:prstGeom>
        </p:spPr>
      </p:pic>
      <p:sp>
        <p:nvSpPr>
          <p:cNvPr id="87" name="TextBox 101"/>
          <p:cNvSpPr txBox="1"/>
          <p:nvPr/>
        </p:nvSpPr>
        <p:spPr>
          <a:xfrm>
            <a:off x="6081198" y="2952849"/>
            <a:ext cx="146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404042"/>
                </a:solidFill>
              </a:rPr>
              <a:t>Informatique</a:t>
            </a:r>
            <a:endParaRPr lang="en-US" sz="1400" b="1" dirty="0">
              <a:solidFill>
                <a:srgbClr val="404042"/>
              </a:solidFill>
            </a:endParaRPr>
          </a:p>
        </p:txBody>
      </p:sp>
      <p:sp>
        <p:nvSpPr>
          <p:cNvPr id="93" name="TextBox 101"/>
          <p:cNvSpPr txBox="1"/>
          <p:nvPr/>
        </p:nvSpPr>
        <p:spPr>
          <a:xfrm>
            <a:off x="6066380" y="6964994"/>
            <a:ext cx="146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404042"/>
                </a:solidFill>
              </a:rPr>
              <a:t>Langues</a:t>
            </a:r>
            <a:endParaRPr lang="en-US" sz="1400" b="1" dirty="0">
              <a:solidFill>
                <a:srgbClr val="404042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998E092-C52A-43F4-B62C-951DC3166F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650" y="3580891"/>
            <a:ext cx="836083" cy="3451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2644731-43EC-452A-A431-86AD9517FA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2700" y="5978098"/>
            <a:ext cx="965200" cy="345180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487881DD-BDD3-4F82-8383-8400E52BBE19}"/>
              </a:ext>
            </a:extLst>
          </p:cNvPr>
          <p:cNvPicPr/>
          <p:nvPr/>
        </p:nvPicPr>
        <p:blipFill rotWithShape="1">
          <a:blip r:embed="rId10"/>
          <a:srcRect r="2061" b="11581"/>
          <a:stretch/>
        </p:blipFill>
        <p:spPr>
          <a:xfrm>
            <a:off x="5437285" y="355241"/>
            <a:ext cx="1890886" cy="1943640"/>
          </a:xfrm>
          <a:prstGeom prst="flowChartConnector">
            <a:avLst/>
          </a:prstGeom>
          <a:ln>
            <a:noFill/>
          </a:ln>
          <a:effectLst>
            <a:softEdge rad="63500"/>
          </a:effectLst>
        </p:spPr>
      </p:pic>
      <p:cxnSp>
        <p:nvCxnSpPr>
          <p:cNvPr id="62" name="Straight Connector 91"/>
          <p:cNvCxnSpPr/>
          <p:nvPr/>
        </p:nvCxnSpPr>
        <p:spPr>
          <a:xfrm>
            <a:off x="956733" y="7464150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8"/>
          <p:cNvSpPr/>
          <p:nvPr/>
        </p:nvSpPr>
        <p:spPr>
          <a:xfrm>
            <a:off x="328530" y="9506267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FAA51DA-5C6A-4205-9733-523A530414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630" y="9571634"/>
            <a:ext cx="350619" cy="35061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74212C5-01BB-4ECA-82D2-A93891C0DFD8}"/>
              </a:ext>
            </a:extLst>
          </p:cNvPr>
          <p:cNvSpPr txBox="1"/>
          <p:nvPr/>
        </p:nvSpPr>
        <p:spPr>
          <a:xfrm>
            <a:off x="1038860" y="9613503"/>
            <a:ext cx="41504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100" dirty="0"/>
              <a:t>J’aime faire du sport et passer du temps avec mes amis et ma famille.</a:t>
            </a:r>
          </a:p>
          <a:p>
            <a:r>
              <a:rPr lang="fr-BE" sz="1100" dirty="0"/>
              <a:t>Je pratique de la course à pied et du bodybuilding.</a:t>
            </a:r>
          </a:p>
          <a:p>
            <a:r>
              <a:rPr lang="fr-BE" sz="1100" dirty="0"/>
              <a:t>De plus, j’aime écouter de la musique et apprécie </a:t>
            </a:r>
            <a:r>
              <a:rPr lang="fr-BE" sz="1100"/>
              <a:t>le théâtre</a:t>
            </a:r>
            <a:r>
              <a:rPr lang="fr-BE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925</TotalTime>
  <Words>201</Words>
  <Application>Microsoft Office PowerPoint</Application>
  <PresentationFormat>Personnalisé</PresentationFormat>
  <Paragraphs>51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Fabien Desablens</cp:lastModifiedBy>
  <cp:revision>101</cp:revision>
  <dcterms:created xsi:type="dcterms:W3CDTF">2014-12-03T08:33:54Z</dcterms:created>
  <dcterms:modified xsi:type="dcterms:W3CDTF">2019-02-21T14:40:44Z</dcterms:modified>
</cp:coreProperties>
</file>