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16" r:id="rId1"/>
  </p:sldMasterIdLst>
  <p:notesMasterIdLst>
    <p:notesMasterId r:id="rId16"/>
  </p:notesMasterIdLst>
  <p:sldIdLst>
    <p:sldId id="256" r:id="rId2"/>
    <p:sldId id="267" r:id="rId3"/>
    <p:sldId id="257" r:id="rId4"/>
    <p:sldId id="258" r:id="rId5"/>
    <p:sldId id="287" r:id="rId6"/>
    <p:sldId id="299" r:id="rId7"/>
    <p:sldId id="302" r:id="rId8"/>
    <p:sldId id="328" r:id="rId9"/>
    <p:sldId id="329" r:id="rId10"/>
    <p:sldId id="330" r:id="rId11"/>
    <p:sldId id="277" r:id="rId12"/>
    <p:sldId id="270" r:id="rId13"/>
    <p:sldId id="268" r:id="rId14"/>
    <p:sldId id="314" r:id="rId15"/>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99"/>
    <a:srgbClr val="C220C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2017" autoAdjust="0"/>
    <p:restoredTop sz="94699" autoAdjust="0"/>
  </p:normalViewPr>
  <p:slideViewPr>
    <p:cSldViewPr>
      <p:cViewPr>
        <p:scale>
          <a:sx n="125" d="100"/>
          <a:sy n="125" d="100"/>
        </p:scale>
        <p:origin x="-1224" y="-132"/>
      </p:cViewPr>
      <p:guideLst>
        <p:guide orient="horz" pos="2160"/>
        <p:guide pos="2880"/>
      </p:guideLst>
    </p:cSldViewPr>
  </p:slideViewPr>
  <p:outlineViewPr>
    <p:cViewPr>
      <p:scale>
        <a:sx n="33" d="100"/>
        <a:sy n="33" d="100"/>
      </p:scale>
      <p:origin x="0" y="144"/>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199D7A4-3EF9-4126-8D56-A0A1E5D53B79}" type="doc">
      <dgm:prSet loTypeId="urn:microsoft.com/office/officeart/2009/3/layout/HorizontalOrganizationChart" loCatId="hierarchy" qsTypeId="urn:microsoft.com/office/officeart/2005/8/quickstyle/simple1" qsCatId="simple" csTypeId="urn:microsoft.com/office/officeart/2005/8/colors/accent1_2" csCatId="accent1" phldr="1"/>
      <dgm:spPr/>
      <dgm:t>
        <a:bodyPr/>
        <a:lstStyle/>
        <a:p>
          <a:endParaRPr lang="fr-FR"/>
        </a:p>
      </dgm:t>
    </dgm:pt>
    <dgm:pt modelId="{D65D87A7-BB69-43C9-BB7A-851E7DAA1774}">
      <dgm:prSet phldrT="[Texte]" custT="1"/>
      <dgm:spPr/>
      <dgm:t>
        <a:bodyPr/>
        <a:lstStyle/>
        <a:p>
          <a:r>
            <a:rPr lang="fr-FR" sz="1400" dirty="0" smtClean="0"/>
            <a:t>DOSSIER DE CONCEPTION FONCTIONELLE</a:t>
          </a:r>
          <a:endParaRPr lang="fr-FR" sz="1400" dirty="0"/>
        </a:p>
      </dgm:t>
    </dgm:pt>
    <dgm:pt modelId="{82A3475A-6AC8-42E9-A59F-D294039D49BB}" type="parTrans" cxnId="{1C245674-4173-489A-A0E3-E5BFC41C9C7D}">
      <dgm:prSet/>
      <dgm:spPr/>
      <dgm:t>
        <a:bodyPr/>
        <a:lstStyle/>
        <a:p>
          <a:endParaRPr lang="fr-FR"/>
        </a:p>
      </dgm:t>
    </dgm:pt>
    <dgm:pt modelId="{991D4A54-49F0-4799-9C95-36041C931763}" type="sibTrans" cxnId="{1C245674-4173-489A-A0E3-E5BFC41C9C7D}">
      <dgm:prSet/>
      <dgm:spPr/>
      <dgm:t>
        <a:bodyPr/>
        <a:lstStyle/>
        <a:p>
          <a:endParaRPr lang="fr-FR"/>
        </a:p>
      </dgm:t>
    </dgm:pt>
    <dgm:pt modelId="{90E5EBC5-A52C-4CBF-8F4F-38333A18044D}">
      <dgm:prSet phldrT="[Texte]" custT="1"/>
      <dgm:spPr/>
      <dgm:t>
        <a:bodyPr/>
        <a:lstStyle/>
        <a:p>
          <a:pPr algn="ctr"/>
          <a:r>
            <a:rPr lang="fr-FR" sz="2000" b="1" dirty="0" smtClean="0"/>
            <a:t>Documentez votre système de gestion </a:t>
          </a:r>
          <a:br>
            <a:rPr lang="fr-FR" sz="2000" b="1" dirty="0" smtClean="0"/>
          </a:br>
          <a:r>
            <a:rPr lang="fr-FR" sz="2000" b="1" dirty="0" smtClean="0"/>
            <a:t>de pizzeria</a:t>
          </a:r>
          <a:endParaRPr lang="fr-FR" sz="2000" b="1" dirty="0"/>
        </a:p>
      </dgm:t>
    </dgm:pt>
    <dgm:pt modelId="{028E99E2-77FB-41AE-8569-D0715AA298C8}" type="sibTrans" cxnId="{6AC62E49-5777-4037-9377-E95A47765FCB}">
      <dgm:prSet/>
      <dgm:spPr/>
      <dgm:t>
        <a:bodyPr/>
        <a:lstStyle/>
        <a:p>
          <a:endParaRPr lang="fr-FR"/>
        </a:p>
      </dgm:t>
    </dgm:pt>
    <dgm:pt modelId="{1DD49257-FC39-4485-9D87-D7CA52D98723}" type="parTrans" cxnId="{6AC62E49-5777-4037-9377-E95A47765FCB}">
      <dgm:prSet/>
      <dgm:spPr/>
      <dgm:t>
        <a:bodyPr/>
        <a:lstStyle/>
        <a:p>
          <a:endParaRPr lang="fr-FR"/>
        </a:p>
      </dgm:t>
    </dgm:pt>
    <dgm:pt modelId="{3AF31D7D-7487-46AC-A71B-0EB3D4673F5E}">
      <dgm:prSet custT="1"/>
      <dgm:spPr/>
      <dgm:t>
        <a:bodyPr/>
        <a:lstStyle/>
        <a:p>
          <a:r>
            <a:rPr lang="fr-FR" sz="1400" dirty="0" smtClean="0"/>
            <a:t>DOSSIER DE CONCEPTION TECHNIQUE</a:t>
          </a:r>
          <a:endParaRPr lang="fr-FR" sz="1400" dirty="0"/>
        </a:p>
      </dgm:t>
    </dgm:pt>
    <dgm:pt modelId="{60CDE4FE-16F9-4085-93D6-415BF3C2BAD6}" type="parTrans" cxnId="{5F24770F-92A1-4CE4-8CEE-DACEC71D28F0}">
      <dgm:prSet/>
      <dgm:spPr/>
      <dgm:t>
        <a:bodyPr/>
        <a:lstStyle/>
        <a:p>
          <a:endParaRPr lang="fr-FR"/>
        </a:p>
      </dgm:t>
    </dgm:pt>
    <dgm:pt modelId="{BF0889AA-9FF1-4F1F-B54B-4C5D15BEB634}" type="sibTrans" cxnId="{5F24770F-92A1-4CE4-8CEE-DACEC71D28F0}">
      <dgm:prSet/>
      <dgm:spPr/>
      <dgm:t>
        <a:bodyPr/>
        <a:lstStyle/>
        <a:p>
          <a:endParaRPr lang="fr-FR"/>
        </a:p>
      </dgm:t>
    </dgm:pt>
    <dgm:pt modelId="{77C50D43-81F0-4B50-B344-45DBDA563E46}">
      <dgm:prSet custT="1"/>
      <dgm:spPr/>
      <dgm:t>
        <a:bodyPr/>
        <a:lstStyle/>
        <a:p>
          <a:r>
            <a:rPr lang="fr-FR" sz="1400" dirty="0" smtClean="0"/>
            <a:t>DOSSIER D’EXPLOITATION</a:t>
          </a:r>
          <a:endParaRPr lang="fr-FR" sz="1400" dirty="0"/>
        </a:p>
      </dgm:t>
    </dgm:pt>
    <dgm:pt modelId="{EAB59D1F-DC8D-4B96-9E78-D362E0B40E8A}" type="parTrans" cxnId="{7735C66F-07FD-4307-8BEE-85F735D2ACF4}">
      <dgm:prSet/>
      <dgm:spPr/>
      <dgm:t>
        <a:bodyPr/>
        <a:lstStyle/>
        <a:p>
          <a:endParaRPr lang="fr-FR"/>
        </a:p>
      </dgm:t>
    </dgm:pt>
    <dgm:pt modelId="{76CACF47-2683-43B5-BABE-CF26A3E713FC}" type="sibTrans" cxnId="{7735C66F-07FD-4307-8BEE-85F735D2ACF4}">
      <dgm:prSet/>
      <dgm:spPr/>
      <dgm:t>
        <a:bodyPr/>
        <a:lstStyle/>
        <a:p>
          <a:endParaRPr lang="fr-FR"/>
        </a:p>
      </dgm:t>
    </dgm:pt>
    <dgm:pt modelId="{76D7CF47-8472-45F1-B2E0-33EDB6021267}">
      <dgm:prSet custT="1"/>
      <dgm:spPr/>
      <dgm:t>
        <a:bodyPr/>
        <a:lstStyle/>
        <a:p>
          <a:r>
            <a:rPr lang="fr-FR" sz="1600" dirty="0" smtClean="0"/>
            <a:t>PV DE LIVRAISON</a:t>
          </a:r>
          <a:endParaRPr lang="fr-FR" sz="1600" dirty="0"/>
        </a:p>
      </dgm:t>
    </dgm:pt>
    <dgm:pt modelId="{67ED7227-E6F0-4AD0-A430-CE384BF23E54}" type="parTrans" cxnId="{CEF34A72-EE1E-48C7-90FF-4C4DAA75C6D3}">
      <dgm:prSet/>
      <dgm:spPr/>
      <dgm:t>
        <a:bodyPr/>
        <a:lstStyle/>
        <a:p>
          <a:endParaRPr lang="fr-FR"/>
        </a:p>
      </dgm:t>
    </dgm:pt>
    <dgm:pt modelId="{9028EA95-4ADB-49E0-B862-85D5F0BCE243}" type="sibTrans" cxnId="{CEF34A72-EE1E-48C7-90FF-4C4DAA75C6D3}">
      <dgm:prSet/>
      <dgm:spPr/>
      <dgm:t>
        <a:bodyPr/>
        <a:lstStyle/>
        <a:p>
          <a:endParaRPr lang="fr-FR"/>
        </a:p>
      </dgm:t>
    </dgm:pt>
    <dgm:pt modelId="{E2C727D7-4B5F-4E4A-AA1A-A2741D762C6C}">
      <dgm:prSet custT="1"/>
      <dgm:spPr/>
      <dgm:t>
        <a:bodyPr/>
        <a:lstStyle/>
        <a:p>
          <a:r>
            <a:rPr lang="fr-FR" sz="1600" dirty="0" smtClean="0"/>
            <a:t>SCRIPT SQL + JEU DE DONNEES</a:t>
          </a:r>
          <a:endParaRPr lang="fr-FR" sz="1600" dirty="0"/>
        </a:p>
      </dgm:t>
    </dgm:pt>
    <dgm:pt modelId="{F60101CE-4507-4E67-AEE6-8A132DEC598D}" type="sibTrans" cxnId="{0D52A5C6-DE2A-441E-8C3B-D8145330BFC3}">
      <dgm:prSet/>
      <dgm:spPr/>
      <dgm:t>
        <a:bodyPr/>
        <a:lstStyle/>
        <a:p>
          <a:endParaRPr lang="fr-FR"/>
        </a:p>
      </dgm:t>
    </dgm:pt>
    <dgm:pt modelId="{17F49015-8055-4EBE-B210-ECE3676FA867}" type="parTrans" cxnId="{0D52A5C6-DE2A-441E-8C3B-D8145330BFC3}">
      <dgm:prSet/>
      <dgm:spPr/>
      <dgm:t>
        <a:bodyPr/>
        <a:lstStyle/>
        <a:p>
          <a:endParaRPr lang="fr-FR"/>
        </a:p>
      </dgm:t>
    </dgm:pt>
    <dgm:pt modelId="{556648D3-3121-4E7D-AC2A-C0831E7F6217}" type="pres">
      <dgm:prSet presAssocID="{4199D7A4-3EF9-4126-8D56-A0A1E5D53B79}" presName="hierChild1" presStyleCnt="0">
        <dgm:presLayoutVars>
          <dgm:orgChart val="1"/>
          <dgm:chPref val="1"/>
          <dgm:dir/>
          <dgm:animOne val="branch"/>
          <dgm:animLvl val="lvl"/>
          <dgm:resizeHandles/>
        </dgm:presLayoutVars>
      </dgm:prSet>
      <dgm:spPr/>
      <dgm:t>
        <a:bodyPr/>
        <a:lstStyle/>
        <a:p>
          <a:endParaRPr lang="fr-FR"/>
        </a:p>
      </dgm:t>
    </dgm:pt>
    <dgm:pt modelId="{D9380C9B-8B95-4462-8B51-EDD7B9909A7C}" type="pres">
      <dgm:prSet presAssocID="{90E5EBC5-A52C-4CBF-8F4F-38333A18044D}" presName="hierRoot1" presStyleCnt="0">
        <dgm:presLayoutVars>
          <dgm:hierBranch val="init"/>
        </dgm:presLayoutVars>
      </dgm:prSet>
      <dgm:spPr/>
    </dgm:pt>
    <dgm:pt modelId="{23335D39-9DD4-4C5C-851F-C9D42645EF72}" type="pres">
      <dgm:prSet presAssocID="{90E5EBC5-A52C-4CBF-8F4F-38333A18044D}" presName="rootComposite1" presStyleCnt="0"/>
      <dgm:spPr/>
    </dgm:pt>
    <dgm:pt modelId="{F6575CEE-8546-4630-A25E-72AE074D4F57}" type="pres">
      <dgm:prSet presAssocID="{90E5EBC5-A52C-4CBF-8F4F-38333A18044D}" presName="rootText1" presStyleLbl="node0" presStyleIdx="0" presStyleCnt="1" custScaleX="137178" custScaleY="228416" custLinFactNeighborX="-41473" custLinFactNeighborY="-3242">
        <dgm:presLayoutVars>
          <dgm:chPref val="3"/>
        </dgm:presLayoutVars>
      </dgm:prSet>
      <dgm:spPr/>
      <dgm:t>
        <a:bodyPr/>
        <a:lstStyle/>
        <a:p>
          <a:endParaRPr lang="fr-FR"/>
        </a:p>
      </dgm:t>
    </dgm:pt>
    <dgm:pt modelId="{64ED18E1-997E-4DF1-913C-74F41E636C6D}" type="pres">
      <dgm:prSet presAssocID="{90E5EBC5-A52C-4CBF-8F4F-38333A18044D}" presName="rootConnector1" presStyleLbl="node1" presStyleIdx="0" presStyleCnt="0"/>
      <dgm:spPr/>
      <dgm:t>
        <a:bodyPr/>
        <a:lstStyle/>
        <a:p>
          <a:endParaRPr lang="fr-FR"/>
        </a:p>
      </dgm:t>
    </dgm:pt>
    <dgm:pt modelId="{05075724-424F-47B3-A5CF-59C42BBBDEDA}" type="pres">
      <dgm:prSet presAssocID="{90E5EBC5-A52C-4CBF-8F4F-38333A18044D}" presName="hierChild2" presStyleCnt="0"/>
      <dgm:spPr/>
    </dgm:pt>
    <dgm:pt modelId="{7AC24B48-CF4D-45A9-AD88-DB0293400FC2}" type="pres">
      <dgm:prSet presAssocID="{82A3475A-6AC8-42E9-A59F-D294039D49BB}" presName="Name64" presStyleLbl="parChTrans1D2" presStyleIdx="0" presStyleCnt="5"/>
      <dgm:spPr/>
      <dgm:t>
        <a:bodyPr/>
        <a:lstStyle/>
        <a:p>
          <a:endParaRPr lang="fr-FR"/>
        </a:p>
      </dgm:t>
    </dgm:pt>
    <dgm:pt modelId="{4335A25C-6E07-428B-AC0C-74753BCD4A0E}" type="pres">
      <dgm:prSet presAssocID="{D65D87A7-BB69-43C9-BB7A-851E7DAA1774}" presName="hierRoot2" presStyleCnt="0">
        <dgm:presLayoutVars>
          <dgm:hierBranch val="init"/>
        </dgm:presLayoutVars>
      </dgm:prSet>
      <dgm:spPr/>
    </dgm:pt>
    <dgm:pt modelId="{3555796C-F21A-40E1-8657-378EB69C5343}" type="pres">
      <dgm:prSet presAssocID="{D65D87A7-BB69-43C9-BB7A-851E7DAA1774}" presName="rootComposite" presStyleCnt="0"/>
      <dgm:spPr/>
    </dgm:pt>
    <dgm:pt modelId="{C3884BEA-30D6-4B41-AC9D-E9222DD2D04D}" type="pres">
      <dgm:prSet presAssocID="{D65D87A7-BB69-43C9-BB7A-851E7DAA1774}" presName="rootText" presStyleLbl="node2" presStyleIdx="0" presStyleCnt="5" custScaleX="121017" custScaleY="101807" custLinFactNeighborX="543" custLinFactNeighborY="-1693">
        <dgm:presLayoutVars>
          <dgm:chPref val="3"/>
        </dgm:presLayoutVars>
      </dgm:prSet>
      <dgm:spPr/>
      <dgm:t>
        <a:bodyPr/>
        <a:lstStyle/>
        <a:p>
          <a:endParaRPr lang="fr-FR"/>
        </a:p>
      </dgm:t>
    </dgm:pt>
    <dgm:pt modelId="{62C9451A-9CD9-4FAA-BA1A-23A8C6647BD6}" type="pres">
      <dgm:prSet presAssocID="{D65D87A7-BB69-43C9-BB7A-851E7DAA1774}" presName="rootConnector" presStyleLbl="node2" presStyleIdx="0" presStyleCnt="5"/>
      <dgm:spPr/>
      <dgm:t>
        <a:bodyPr/>
        <a:lstStyle/>
        <a:p>
          <a:endParaRPr lang="fr-FR"/>
        </a:p>
      </dgm:t>
    </dgm:pt>
    <dgm:pt modelId="{06C25F04-9310-46A1-8387-39799FFC6E41}" type="pres">
      <dgm:prSet presAssocID="{D65D87A7-BB69-43C9-BB7A-851E7DAA1774}" presName="hierChild4" presStyleCnt="0"/>
      <dgm:spPr/>
    </dgm:pt>
    <dgm:pt modelId="{22CEF623-B0E3-49B7-8AAE-4EDEC237CB1F}" type="pres">
      <dgm:prSet presAssocID="{D65D87A7-BB69-43C9-BB7A-851E7DAA1774}" presName="hierChild5" presStyleCnt="0"/>
      <dgm:spPr/>
    </dgm:pt>
    <dgm:pt modelId="{A217C344-41AD-4C75-86C0-9ED612AB20F3}" type="pres">
      <dgm:prSet presAssocID="{60CDE4FE-16F9-4085-93D6-415BF3C2BAD6}" presName="Name64" presStyleLbl="parChTrans1D2" presStyleIdx="1" presStyleCnt="5"/>
      <dgm:spPr/>
      <dgm:t>
        <a:bodyPr/>
        <a:lstStyle/>
        <a:p>
          <a:endParaRPr lang="fr-FR"/>
        </a:p>
      </dgm:t>
    </dgm:pt>
    <dgm:pt modelId="{1AA15A7C-C192-47F6-852F-C3D3FC38994E}" type="pres">
      <dgm:prSet presAssocID="{3AF31D7D-7487-46AC-A71B-0EB3D4673F5E}" presName="hierRoot2" presStyleCnt="0">
        <dgm:presLayoutVars>
          <dgm:hierBranch val="init"/>
        </dgm:presLayoutVars>
      </dgm:prSet>
      <dgm:spPr/>
    </dgm:pt>
    <dgm:pt modelId="{211137E4-9C1E-4C62-8E75-4A81ECAAD98A}" type="pres">
      <dgm:prSet presAssocID="{3AF31D7D-7487-46AC-A71B-0EB3D4673F5E}" presName="rootComposite" presStyleCnt="0"/>
      <dgm:spPr/>
    </dgm:pt>
    <dgm:pt modelId="{7BACA59E-C5F0-437B-AD0B-01A6148FE206}" type="pres">
      <dgm:prSet presAssocID="{3AF31D7D-7487-46AC-A71B-0EB3D4673F5E}" presName="rootText" presStyleLbl="node2" presStyleIdx="1" presStyleCnt="5" custScaleX="120614" custScaleY="101586">
        <dgm:presLayoutVars>
          <dgm:chPref val="3"/>
        </dgm:presLayoutVars>
      </dgm:prSet>
      <dgm:spPr/>
      <dgm:t>
        <a:bodyPr/>
        <a:lstStyle/>
        <a:p>
          <a:endParaRPr lang="fr-FR"/>
        </a:p>
      </dgm:t>
    </dgm:pt>
    <dgm:pt modelId="{99A37B78-639A-42BF-BF57-2D1A992AEED1}" type="pres">
      <dgm:prSet presAssocID="{3AF31D7D-7487-46AC-A71B-0EB3D4673F5E}" presName="rootConnector" presStyleLbl="node2" presStyleIdx="1" presStyleCnt="5"/>
      <dgm:spPr/>
      <dgm:t>
        <a:bodyPr/>
        <a:lstStyle/>
        <a:p>
          <a:endParaRPr lang="fr-FR"/>
        </a:p>
      </dgm:t>
    </dgm:pt>
    <dgm:pt modelId="{80624D35-A81F-40BC-A3EF-04716F2804EE}" type="pres">
      <dgm:prSet presAssocID="{3AF31D7D-7487-46AC-A71B-0EB3D4673F5E}" presName="hierChild4" presStyleCnt="0"/>
      <dgm:spPr/>
    </dgm:pt>
    <dgm:pt modelId="{2E2BF1ED-729A-47AA-9F19-67679FCD80E8}" type="pres">
      <dgm:prSet presAssocID="{3AF31D7D-7487-46AC-A71B-0EB3D4673F5E}" presName="hierChild5" presStyleCnt="0"/>
      <dgm:spPr/>
    </dgm:pt>
    <dgm:pt modelId="{BBAF8508-8444-47B6-9233-A5814071ADF6}" type="pres">
      <dgm:prSet presAssocID="{EAB59D1F-DC8D-4B96-9E78-D362E0B40E8A}" presName="Name64" presStyleLbl="parChTrans1D2" presStyleIdx="2" presStyleCnt="5"/>
      <dgm:spPr/>
      <dgm:t>
        <a:bodyPr/>
        <a:lstStyle/>
        <a:p>
          <a:endParaRPr lang="fr-FR"/>
        </a:p>
      </dgm:t>
    </dgm:pt>
    <dgm:pt modelId="{8AEAD457-42D5-4BDE-966B-B4C9E8D4F6FE}" type="pres">
      <dgm:prSet presAssocID="{77C50D43-81F0-4B50-B344-45DBDA563E46}" presName="hierRoot2" presStyleCnt="0">
        <dgm:presLayoutVars>
          <dgm:hierBranch val="init"/>
        </dgm:presLayoutVars>
      </dgm:prSet>
      <dgm:spPr/>
    </dgm:pt>
    <dgm:pt modelId="{FBD756BF-2194-4FCF-A432-A92D920AF9A6}" type="pres">
      <dgm:prSet presAssocID="{77C50D43-81F0-4B50-B344-45DBDA563E46}" presName="rootComposite" presStyleCnt="0"/>
      <dgm:spPr/>
    </dgm:pt>
    <dgm:pt modelId="{BD487C45-7342-48FC-9240-F0BD4BB4972F}" type="pres">
      <dgm:prSet presAssocID="{77C50D43-81F0-4B50-B344-45DBDA563E46}" presName="rootText" presStyleLbl="node2" presStyleIdx="2" presStyleCnt="5" custScaleX="120232" custScaleY="101367">
        <dgm:presLayoutVars>
          <dgm:chPref val="3"/>
        </dgm:presLayoutVars>
      </dgm:prSet>
      <dgm:spPr/>
      <dgm:t>
        <a:bodyPr/>
        <a:lstStyle/>
        <a:p>
          <a:endParaRPr lang="fr-FR"/>
        </a:p>
      </dgm:t>
    </dgm:pt>
    <dgm:pt modelId="{FA45394B-90B3-493C-A8F1-1AB908067709}" type="pres">
      <dgm:prSet presAssocID="{77C50D43-81F0-4B50-B344-45DBDA563E46}" presName="rootConnector" presStyleLbl="node2" presStyleIdx="2" presStyleCnt="5"/>
      <dgm:spPr/>
      <dgm:t>
        <a:bodyPr/>
        <a:lstStyle/>
        <a:p>
          <a:endParaRPr lang="fr-FR"/>
        </a:p>
      </dgm:t>
    </dgm:pt>
    <dgm:pt modelId="{46C2622A-B3A7-49A8-A749-D9FED8583402}" type="pres">
      <dgm:prSet presAssocID="{77C50D43-81F0-4B50-B344-45DBDA563E46}" presName="hierChild4" presStyleCnt="0"/>
      <dgm:spPr/>
    </dgm:pt>
    <dgm:pt modelId="{28D10EA2-0055-45D9-88FD-401BA33F2EBB}" type="pres">
      <dgm:prSet presAssocID="{77C50D43-81F0-4B50-B344-45DBDA563E46}" presName="hierChild5" presStyleCnt="0"/>
      <dgm:spPr/>
    </dgm:pt>
    <dgm:pt modelId="{1854E707-789B-41B4-A46D-3C2B60EBEAC3}" type="pres">
      <dgm:prSet presAssocID="{67ED7227-E6F0-4AD0-A430-CE384BF23E54}" presName="Name64" presStyleLbl="parChTrans1D2" presStyleIdx="3" presStyleCnt="5"/>
      <dgm:spPr/>
      <dgm:t>
        <a:bodyPr/>
        <a:lstStyle/>
        <a:p>
          <a:endParaRPr lang="fr-FR"/>
        </a:p>
      </dgm:t>
    </dgm:pt>
    <dgm:pt modelId="{F578EC62-A51A-48EC-970F-363D72A6997B}" type="pres">
      <dgm:prSet presAssocID="{76D7CF47-8472-45F1-B2E0-33EDB6021267}" presName="hierRoot2" presStyleCnt="0">
        <dgm:presLayoutVars>
          <dgm:hierBranch val="init"/>
        </dgm:presLayoutVars>
      </dgm:prSet>
      <dgm:spPr/>
    </dgm:pt>
    <dgm:pt modelId="{8C36068E-F26E-4EB0-9E3F-30959FCF7465}" type="pres">
      <dgm:prSet presAssocID="{76D7CF47-8472-45F1-B2E0-33EDB6021267}" presName="rootComposite" presStyleCnt="0"/>
      <dgm:spPr/>
    </dgm:pt>
    <dgm:pt modelId="{3E4D5D7A-03F6-4A97-A47C-B7FA5320AB22}" type="pres">
      <dgm:prSet presAssocID="{76D7CF47-8472-45F1-B2E0-33EDB6021267}" presName="rootText" presStyleLbl="node2" presStyleIdx="3" presStyleCnt="5" custScaleX="121412" custScaleY="102028">
        <dgm:presLayoutVars>
          <dgm:chPref val="3"/>
        </dgm:presLayoutVars>
      </dgm:prSet>
      <dgm:spPr/>
      <dgm:t>
        <a:bodyPr/>
        <a:lstStyle/>
        <a:p>
          <a:endParaRPr lang="fr-FR"/>
        </a:p>
      </dgm:t>
    </dgm:pt>
    <dgm:pt modelId="{D63A46DA-DC90-4E7A-B141-8E474ADA0828}" type="pres">
      <dgm:prSet presAssocID="{76D7CF47-8472-45F1-B2E0-33EDB6021267}" presName="rootConnector" presStyleLbl="node2" presStyleIdx="3" presStyleCnt="5"/>
      <dgm:spPr/>
      <dgm:t>
        <a:bodyPr/>
        <a:lstStyle/>
        <a:p>
          <a:endParaRPr lang="fr-FR"/>
        </a:p>
      </dgm:t>
    </dgm:pt>
    <dgm:pt modelId="{85477AB9-A0D6-493D-A218-E34A4711FD4F}" type="pres">
      <dgm:prSet presAssocID="{76D7CF47-8472-45F1-B2E0-33EDB6021267}" presName="hierChild4" presStyleCnt="0"/>
      <dgm:spPr/>
    </dgm:pt>
    <dgm:pt modelId="{86255F9E-3FA4-4BDC-A6EA-40B344E390C0}" type="pres">
      <dgm:prSet presAssocID="{76D7CF47-8472-45F1-B2E0-33EDB6021267}" presName="hierChild5" presStyleCnt="0"/>
      <dgm:spPr/>
    </dgm:pt>
    <dgm:pt modelId="{AB6AA406-8BA2-4B33-9385-AD7BDB8BBEEE}" type="pres">
      <dgm:prSet presAssocID="{17F49015-8055-4EBE-B210-ECE3676FA867}" presName="Name64" presStyleLbl="parChTrans1D2" presStyleIdx="4" presStyleCnt="5"/>
      <dgm:spPr/>
      <dgm:t>
        <a:bodyPr/>
        <a:lstStyle/>
        <a:p>
          <a:endParaRPr lang="fr-FR"/>
        </a:p>
      </dgm:t>
    </dgm:pt>
    <dgm:pt modelId="{FF1EAE80-7B7F-4E0C-B690-8D0D25578CB1}" type="pres">
      <dgm:prSet presAssocID="{E2C727D7-4B5F-4E4A-AA1A-A2741D762C6C}" presName="hierRoot2" presStyleCnt="0">
        <dgm:presLayoutVars>
          <dgm:hierBranch val="init"/>
        </dgm:presLayoutVars>
      </dgm:prSet>
      <dgm:spPr/>
    </dgm:pt>
    <dgm:pt modelId="{1722222F-5C4A-441A-A900-61EECC061533}" type="pres">
      <dgm:prSet presAssocID="{E2C727D7-4B5F-4E4A-AA1A-A2741D762C6C}" presName="rootComposite" presStyleCnt="0"/>
      <dgm:spPr/>
    </dgm:pt>
    <dgm:pt modelId="{E0306CA7-D0F1-4D2A-B25F-A555CD3601F6}" type="pres">
      <dgm:prSet presAssocID="{E2C727D7-4B5F-4E4A-AA1A-A2741D762C6C}" presName="rootText" presStyleLbl="node2" presStyleIdx="4" presStyleCnt="5" custScaleX="121811" custScaleY="102362">
        <dgm:presLayoutVars>
          <dgm:chPref val="3"/>
        </dgm:presLayoutVars>
      </dgm:prSet>
      <dgm:spPr/>
      <dgm:t>
        <a:bodyPr/>
        <a:lstStyle/>
        <a:p>
          <a:endParaRPr lang="fr-FR"/>
        </a:p>
      </dgm:t>
    </dgm:pt>
    <dgm:pt modelId="{77DF30EE-09E5-423E-9D21-22CB47015ED2}" type="pres">
      <dgm:prSet presAssocID="{E2C727D7-4B5F-4E4A-AA1A-A2741D762C6C}" presName="rootConnector" presStyleLbl="node2" presStyleIdx="4" presStyleCnt="5"/>
      <dgm:spPr/>
      <dgm:t>
        <a:bodyPr/>
        <a:lstStyle/>
        <a:p>
          <a:endParaRPr lang="fr-FR"/>
        </a:p>
      </dgm:t>
    </dgm:pt>
    <dgm:pt modelId="{96052924-8393-4730-A4E4-CCB9CEE7EABF}" type="pres">
      <dgm:prSet presAssocID="{E2C727D7-4B5F-4E4A-AA1A-A2741D762C6C}" presName="hierChild4" presStyleCnt="0"/>
      <dgm:spPr/>
    </dgm:pt>
    <dgm:pt modelId="{C77FD4B1-4BF2-4BF3-BBE1-079B8999907E}" type="pres">
      <dgm:prSet presAssocID="{E2C727D7-4B5F-4E4A-AA1A-A2741D762C6C}" presName="hierChild5" presStyleCnt="0"/>
      <dgm:spPr/>
    </dgm:pt>
    <dgm:pt modelId="{4B9724C6-4DEF-4228-B8D3-2587FE60D806}" type="pres">
      <dgm:prSet presAssocID="{90E5EBC5-A52C-4CBF-8F4F-38333A18044D}" presName="hierChild3" presStyleCnt="0"/>
      <dgm:spPr/>
    </dgm:pt>
  </dgm:ptLst>
  <dgm:cxnLst>
    <dgm:cxn modelId="{5773795E-2D0C-4CBC-B46E-456338AB7A4D}" type="presOf" srcId="{EAB59D1F-DC8D-4B96-9E78-D362E0B40E8A}" destId="{BBAF8508-8444-47B6-9233-A5814071ADF6}" srcOrd="0" destOrd="0" presId="urn:microsoft.com/office/officeart/2009/3/layout/HorizontalOrganizationChart"/>
    <dgm:cxn modelId="{E8951581-5648-4AD4-9167-C28D4DDC4387}" type="presOf" srcId="{82A3475A-6AC8-42E9-A59F-D294039D49BB}" destId="{7AC24B48-CF4D-45A9-AD88-DB0293400FC2}" srcOrd="0" destOrd="0" presId="urn:microsoft.com/office/officeart/2009/3/layout/HorizontalOrganizationChart"/>
    <dgm:cxn modelId="{54CAC081-8872-452C-ADC4-EE0B2988C52F}" type="presOf" srcId="{76D7CF47-8472-45F1-B2E0-33EDB6021267}" destId="{D63A46DA-DC90-4E7A-B141-8E474ADA0828}" srcOrd="1" destOrd="0" presId="urn:microsoft.com/office/officeart/2009/3/layout/HorizontalOrganizationChart"/>
    <dgm:cxn modelId="{FC222CCE-AFCB-4E6D-957E-8E60FAE01D16}" type="presOf" srcId="{17F49015-8055-4EBE-B210-ECE3676FA867}" destId="{AB6AA406-8BA2-4B33-9385-AD7BDB8BBEEE}" srcOrd="0" destOrd="0" presId="urn:microsoft.com/office/officeart/2009/3/layout/HorizontalOrganizationChart"/>
    <dgm:cxn modelId="{B1F34B05-C165-4A0D-852D-55DD331A5B93}" type="presOf" srcId="{E2C727D7-4B5F-4E4A-AA1A-A2741D762C6C}" destId="{E0306CA7-D0F1-4D2A-B25F-A555CD3601F6}" srcOrd="0" destOrd="0" presId="urn:microsoft.com/office/officeart/2009/3/layout/HorizontalOrganizationChart"/>
    <dgm:cxn modelId="{A1127CBC-A3AC-4105-BB96-ED15FBD3D435}" type="presOf" srcId="{3AF31D7D-7487-46AC-A71B-0EB3D4673F5E}" destId="{7BACA59E-C5F0-437B-AD0B-01A6148FE206}" srcOrd="0" destOrd="0" presId="urn:microsoft.com/office/officeart/2009/3/layout/HorizontalOrganizationChart"/>
    <dgm:cxn modelId="{5F24770F-92A1-4CE4-8CEE-DACEC71D28F0}" srcId="{90E5EBC5-A52C-4CBF-8F4F-38333A18044D}" destId="{3AF31D7D-7487-46AC-A71B-0EB3D4673F5E}" srcOrd="1" destOrd="0" parTransId="{60CDE4FE-16F9-4085-93D6-415BF3C2BAD6}" sibTransId="{BF0889AA-9FF1-4F1F-B54B-4C5D15BEB634}"/>
    <dgm:cxn modelId="{7735C66F-07FD-4307-8BEE-85F735D2ACF4}" srcId="{90E5EBC5-A52C-4CBF-8F4F-38333A18044D}" destId="{77C50D43-81F0-4B50-B344-45DBDA563E46}" srcOrd="2" destOrd="0" parTransId="{EAB59D1F-DC8D-4B96-9E78-D362E0B40E8A}" sibTransId="{76CACF47-2683-43B5-BABE-CF26A3E713FC}"/>
    <dgm:cxn modelId="{6AC62E49-5777-4037-9377-E95A47765FCB}" srcId="{4199D7A4-3EF9-4126-8D56-A0A1E5D53B79}" destId="{90E5EBC5-A52C-4CBF-8F4F-38333A18044D}" srcOrd="0" destOrd="0" parTransId="{1DD49257-FC39-4485-9D87-D7CA52D98723}" sibTransId="{028E99E2-77FB-41AE-8569-D0715AA298C8}"/>
    <dgm:cxn modelId="{D4340D00-B046-491A-A8B4-C31271D088A7}" type="presOf" srcId="{90E5EBC5-A52C-4CBF-8F4F-38333A18044D}" destId="{64ED18E1-997E-4DF1-913C-74F41E636C6D}" srcOrd="1" destOrd="0" presId="urn:microsoft.com/office/officeart/2009/3/layout/HorizontalOrganizationChart"/>
    <dgm:cxn modelId="{43878F8A-73DE-4F73-AF1C-4115BEEBDC07}" type="presOf" srcId="{E2C727D7-4B5F-4E4A-AA1A-A2741D762C6C}" destId="{77DF30EE-09E5-423E-9D21-22CB47015ED2}" srcOrd="1" destOrd="0" presId="urn:microsoft.com/office/officeart/2009/3/layout/HorizontalOrganizationChart"/>
    <dgm:cxn modelId="{B5DAC136-68EE-4EF3-9ACC-C0B3BB9B498C}" type="presOf" srcId="{77C50D43-81F0-4B50-B344-45DBDA563E46}" destId="{BD487C45-7342-48FC-9240-F0BD4BB4972F}" srcOrd="0" destOrd="0" presId="urn:microsoft.com/office/officeart/2009/3/layout/HorizontalOrganizationChart"/>
    <dgm:cxn modelId="{A19861A4-2A90-4C8A-86A9-D8F8D10F2BC8}" type="presOf" srcId="{76D7CF47-8472-45F1-B2E0-33EDB6021267}" destId="{3E4D5D7A-03F6-4A97-A47C-B7FA5320AB22}" srcOrd="0" destOrd="0" presId="urn:microsoft.com/office/officeart/2009/3/layout/HorizontalOrganizationChart"/>
    <dgm:cxn modelId="{B9068ED7-8510-4BDE-9BDB-BC5123DCB338}" type="presOf" srcId="{60CDE4FE-16F9-4085-93D6-415BF3C2BAD6}" destId="{A217C344-41AD-4C75-86C0-9ED612AB20F3}" srcOrd="0" destOrd="0" presId="urn:microsoft.com/office/officeart/2009/3/layout/HorizontalOrganizationChart"/>
    <dgm:cxn modelId="{0D52A5C6-DE2A-441E-8C3B-D8145330BFC3}" srcId="{90E5EBC5-A52C-4CBF-8F4F-38333A18044D}" destId="{E2C727D7-4B5F-4E4A-AA1A-A2741D762C6C}" srcOrd="4" destOrd="0" parTransId="{17F49015-8055-4EBE-B210-ECE3676FA867}" sibTransId="{F60101CE-4507-4E67-AEE6-8A132DEC598D}"/>
    <dgm:cxn modelId="{21A4C946-C904-4622-986A-D7ABD22758BC}" type="presOf" srcId="{77C50D43-81F0-4B50-B344-45DBDA563E46}" destId="{FA45394B-90B3-493C-A8F1-1AB908067709}" srcOrd="1" destOrd="0" presId="urn:microsoft.com/office/officeart/2009/3/layout/HorizontalOrganizationChart"/>
    <dgm:cxn modelId="{FB39335F-1ACF-450F-835E-9EAB5CBFA26E}" type="presOf" srcId="{90E5EBC5-A52C-4CBF-8F4F-38333A18044D}" destId="{F6575CEE-8546-4630-A25E-72AE074D4F57}" srcOrd="0" destOrd="0" presId="urn:microsoft.com/office/officeart/2009/3/layout/HorizontalOrganizationChart"/>
    <dgm:cxn modelId="{FA409101-8736-4193-92B1-401D3F4A9B66}" type="presOf" srcId="{D65D87A7-BB69-43C9-BB7A-851E7DAA1774}" destId="{C3884BEA-30D6-4B41-AC9D-E9222DD2D04D}" srcOrd="0" destOrd="0" presId="urn:microsoft.com/office/officeart/2009/3/layout/HorizontalOrganizationChart"/>
    <dgm:cxn modelId="{1C245674-4173-489A-A0E3-E5BFC41C9C7D}" srcId="{90E5EBC5-A52C-4CBF-8F4F-38333A18044D}" destId="{D65D87A7-BB69-43C9-BB7A-851E7DAA1774}" srcOrd="0" destOrd="0" parTransId="{82A3475A-6AC8-42E9-A59F-D294039D49BB}" sibTransId="{991D4A54-49F0-4799-9C95-36041C931763}"/>
    <dgm:cxn modelId="{CEF34A72-EE1E-48C7-90FF-4C4DAA75C6D3}" srcId="{90E5EBC5-A52C-4CBF-8F4F-38333A18044D}" destId="{76D7CF47-8472-45F1-B2E0-33EDB6021267}" srcOrd="3" destOrd="0" parTransId="{67ED7227-E6F0-4AD0-A430-CE384BF23E54}" sibTransId="{9028EA95-4ADB-49E0-B862-85D5F0BCE243}"/>
    <dgm:cxn modelId="{E1E95702-B758-4D17-B95F-09DC212E270E}" type="presOf" srcId="{67ED7227-E6F0-4AD0-A430-CE384BF23E54}" destId="{1854E707-789B-41B4-A46D-3C2B60EBEAC3}" srcOrd="0" destOrd="0" presId="urn:microsoft.com/office/officeart/2009/3/layout/HorizontalOrganizationChart"/>
    <dgm:cxn modelId="{20E29D8E-460D-406A-AA7B-35155E81C1D8}" type="presOf" srcId="{4199D7A4-3EF9-4126-8D56-A0A1E5D53B79}" destId="{556648D3-3121-4E7D-AC2A-C0831E7F6217}" srcOrd="0" destOrd="0" presId="urn:microsoft.com/office/officeart/2009/3/layout/HorizontalOrganizationChart"/>
    <dgm:cxn modelId="{D718048C-CEB0-4CFE-85DA-CFFD6A85B3DD}" type="presOf" srcId="{3AF31D7D-7487-46AC-A71B-0EB3D4673F5E}" destId="{99A37B78-639A-42BF-BF57-2D1A992AEED1}" srcOrd="1" destOrd="0" presId="urn:microsoft.com/office/officeart/2009/3/layout/HorizontalOrganizationChart"/>
    <dgm:cxn modelId="{37D8654D-C88B-4A38-9D4F-0DDF812627D5}" type="presOf" srcId="{D65D87A7-BB69-43C9-BB7A-851E7DAA1774}" destId="{62C9451A-9CD9-4FAA-BA1A-23A8C6647BD6}" srcOrd="1" destOrd="0" presId="urn:microsoft.com/office/officeart/2009/3/layout/HorizontalOrganizationChart"/>
    <dgm:cxn modelId="{C136FD95-F14C-4066-AA8E-AA286A3D29D0}" type="presParOf" srcId="{556648D3-3121-4E7D-AC2A-C0831E7F6217}" destId="{D9380C9B-8B95-4462-8B51-EDD7B9909A7C}" srcOrd="0" destOrd="0" presId="urn:microsoft.com/office/officeart/2009/3/layout/HorizontalOrganizationChart"/>
    <dgm:cxn modelId="{D594BC39-1434-421B-9F26-E01DAF1F937D}" type="presParOf" srcId="{D9380C9B-8B95-4462-8B51-EDD7B9909A7C}" destId="{23335D39-9DD4-4C5C-851F-C9D42645EF72}" srcOrd="0" destOrd="0" presId="urn:microsoft.com/office/officeart/2009/3/layout/HorizontalOrganizationChart"/>
    <dgm:cxn modelId="{8B2E5010-A8EA-46A0-B4DC-B368F0327E75}" type="presParOf" srcId="{23335D39-9DD4-4C5C-851F-C9D42645EF72}" destId="{F6575CEE-8546-4630-A25E-72AE074D4F57}" srcOrd="0" destOrd="0" presId="urn:microsoft.com/office/officeart/2009/3/layout/HorizontalOrganizationChart"/>
    <dgm:cxn modelId="{9EDD7AC0-DDD4-4C0C-895C-5FC839DA7575}" type="presParOf" srcId="{23335D39-9DD4-4C5C-851F-C9D42645EF72}" destId="{64ED18E1-997E-4DF1-913C-74F41E636C6D}" srcOrd="1" destOrd="0" presId="urn:microsoft.com/office/officeart/2009/3/layout/HorizontalOrganizationChart"/>
    <dgm:cxn modelId="{9C8E2C93-69F6-46A9-BFBF-B977117984DD}" type="presParOf" srcId="{D9380C9B-8B95-4462-8B51-EDD7B9909A7C}" destId="{05075724-424F-47B3-A5CF-59C42BBBDEDA}" srcOrd="1" destOrd="0" presId="urn:microsoft.com/office/officeart/2009/3/layout/HorizontalOrganizationChart"/>
    <dgm:cxn modelId="{7CDC1D8E-120B-4EC3-87C5-7B1CE80F7780}" type="presParOf" srcId="{05075724-424F-47B3-A5CF-59C42BBBDEDA}" destId="{7AC24B48-CF4D-45A9-AD88-DB0293400FC2}" srcOrd="0" destOrd="0" presId="urn:microsoft.com/office/officeart/2009/3/layout/HorizontalOrganizationChart"/>
    <dgm:cxn modelId="{FD692C94-E297-4AE1-B235-6E4637FC78C0}" type="presParOf" srcId="{05075724-424F-47B3-A5CF-59C42BBBDEDA}" destId="{4335A25C-6E07-428B-AC0C-74753BCD4A0E}" srcOrd="1" destOrd="0" presId="urn:microsoft.com/office/officeart/2009/3/layout/HorizontalOrganizationChart"/>
    <dgm:cxn modelId="{4D4BCB51-7547-45A4-8602-BC56B60ACB8B}" type="presParOf" srcId="{4335A25C-6E07-428B-AC0C-74753BCD4A0E}" destId="{3555796C-F21A-40E1-8657-378EB69C5343}" srcOrd="0" destOrd="0" presId="urn:microsoft.com/office/officeart/2009/3/layout/HorizontalOrganizationChart"/>
    <dgm:cxn modelId="{6395019F-868B-45B9-BE87-A6F69E9C1C32}" type="presParOf" srcId="{3555796C-F21A-40E1-8657-378EB69C5343}" destId="{C3884BEA-30D6-4B41-AC9D-E9222DD2D04D}" srcOrd="0" destOrd="0" presId="urn:microsoft.com/office/officeart/2009/3/layout/HorizontalOrganizationChart"/>
    <dgm:cxn modelId="{051D1510-FB86-44CB-A0A4-451622C10372}" type="presParOf" srcId="{3555796C-F21A-40E1-8657-378EB69C5343}" destId="{62C9451A-9CD9-4FAA-BA1A-23A8C6647BD6}" srcOrd="1" destOrd="0" presId="urn:microsoft.com/office/officeart/2009/3/layout/HorizontalOrganizationChart"/>
    <dgm:cxn modelId="{5F5030D4-8684-42A7-9075-F6FB11F0B1A2}" type="presParOf" srcId="{4335A25C-6E07-428B-AC0C-74753BCD4A0E}" destId="{06C25F04-9310-46A1-8387-39799FFC6E41}" srcOrd="1" destOrd="0" presId="urn:microsoft.com/office/officeart/2009/3/layout/HorizontalOrganizationChart"/>
    <dgm:cxn modelId="{6F6905C3-36C9-470C-8EBA-85235E4B9817}" type="presParOf" srcId="{4335A25C-6E07-428B-AC0C-74753BCD4A0E}" destId="{22CEF623-B0E3-49B7-8AAE-4EDEC237CB1F}" srcOrd="2" destOrd="0" presId="urn:microsoft.com/office/officeart/2009/3/layout/HorizontalOrganizationChart"/>
    <dgm:cxn modelId="{95E67FE2-B63A-4CEF-8CA0-A23297AD0D95}" type="presParOf" srcId="{05075724-424F-47B3-A5CF-59C42BBBDEDA}" destId="{A217C344-41AD-4C75-86C0-9ED612AB20F3}" srcOrd="2" destOrd="0" presId="urn:microsoft.com/office/officeart/2009/3/layout/HorizontalOrganizationChart"/>
    <dgm:cxn modelId="{9D807CB9-3525-45AC-860F-996B6D6D5A61}" type="presParOf" srcId="{05075724-424F-47B3-A5CF-59C42BBBDEDA}" destId="{1AA15A7C-C192-47F6-852F-C3D3FC38994E}" srcOrd="3" destOrd="0" presId="urn:microsoft.com/office/officeart/2009/3/layout/HorizontalOrganizationChart"/>
    <dgm:cxn modelId="{238F5286-FD94-42F8-BFDE-C00766B34BC8}" type="presParOf" srcId="{1AA15A7C-C192-47F6-852F-C3D3FC38994E}" destId="{211137E4-9C1E-4C62-8E75-4A81ECAAD98A}" srcOrd="0" destOrd="0" presId="urn:microsoft.com/office/officeart/2009/3/layout/HorizontalOrganizationChart"/>
    <dgm:cxn modelId="{FFECA0E4-BB62-4131-BFB2-0479AE79223B}" type="presParOf" srcId="{211137E4-9C1E-4C62-8E75-4A81ECAAD98A}" destId="{7BACA59E-C5F0-437B-AD0B-01A6148FE206}" srcOrd="0" destOrd="0" presId="urn:microsoft.com/office/officeart/2009/3/layout/HorizontalOrganizationChart"/>
    <dgm:cxn modelId="{576ECF3E-5D39-4F60-AA79-A9257CF383F3}" type="presParOf" srcId="{211137E4-9C1E-4C62-8E75-4A81ECAAD98A}" destId="{99A37B78-639A-42BF-BF57-2D1A992AEED1}" srcOrd="1" destOrd="0" presId="urn:microsoft.com/office/officeart/2009/3/layout/HorizontalOrganizationChart"/>
    <dgm:cxn modelId="{80C731F3-57B8-4251-85A8-FBEC26E2412D}" type="presParOf" srcId="{1AA15A7C-C192-47F6-852F-C3D3FC38994E}" destId="{80624D35-A81F-40BC-A3EF-04716F2804EE}" srcOrd="1" destOrd="0" presId="urn:microsoft.com/office/officeart/2009/3/layout/HorizontalOrganizationChart"/>
    <dgm:cxn modelId="{3F93E15A-9988-4FE4-B356-F1CD63E5AF9C}" type="presParOf" srcId="{1AA15A7C-C192-47F6-852F-C3D3FC38994E}" destId="{2E2BF1ED-729A-47AA-9F19-67679FCD80E8}" srcOrd="2" destOrd="0" presId="urn:microsoft.com/office/officeart/2009/3/layout/HorizontalOrganizationChart"/>
    <dgm:cxn modelId="{B7D89945-DC53-40AC-AC6F-A2216386DB24}" type="presParOf" srcId="{05075724-424F-47B3-A5CF-59C42BBBDEDA}" destId="{BBAF8508-8444-47B6-9233-A5814071ADF6}" srcOrd="4" destOrd="0" presId="urn:microsoft.com/office/officeart/2009/3/layout/HorizontalOrganizationChart"/>
    <dgm:cxn modelId="{BE2D217C-BA80-427C-BB65-81429FC5EFBE}" type="presParOf" srcId="{05075724-424F-47B3-A5CF-59C42BBBDEDA}" destId="{8AEAD457-42D5-4BDE-966B-B4C9E8D4F6FE}" srcOrd="5" destOrd="0" presId="urn:microsoft.com/office/officeart/2009/3/layout/HorizontalOrganizationChart"/>
    <dgm:cxn modelId="{1E2C33EA-6B02-4F0A-A8F4-F10806BBAC69}" type="presParOf" srcId="{8AEAD457-42D5-4BDE-966B-B4C9E8D4F6FE}" destId="{FBD756BF-2194-4FCF-A432-A92D920AF9A6}" srcOrd="0" destOrd="0" presId="urn:microsoft.com/office/officeart/2009/3/layout/HorizontalOrganizationChart"/>
    <dgm:cxn modelId="{8F32E96C-D3D4-4C37-A8B7-C80B9B1A1D66}" type="presParOf" srcId="{FBD756BF-2194-4FCF-A432-A92D920AF9A6}" destId="{BD487C45-7342-48FC-9240-F0BD4BB4972F}" srcOrd="0" destOrd="0" presId="urn:microsoft.com/office/officeart/2009/3/layout/HorizontalOrganizationChart"/>
    <dgm:cxn modelId="{04F7A84D-E79A-4B5D-9D95-D96F2D999CA2}" type="presParOf" srcId="{FBD756BF-2194-4FCF-A432-A92D920AF9A6}" destId="{FA45394B-90B3-493C-A8F1-1AB908067709}" srcOrd="1" destOrd="0" presId="urn:microsoft.com/office/officeart/2009/3/layout/HorizontalOrganizationChart"/>
    <dgm:cxn modelId="{79E3E72E-4112-41EE-B727-3ED4FD02FED1}" type="presParOf" srcId="{8AEAD457-42D5-4BDE-966B-B4C9E8D4F6FE}" destId="{46C2622A-B3A7-49A8-A749-D9FED8583402}" srcOrd="1" destOrd="0" presId="urn:microsoft.com/office/officeart/2009/3/layout/HorizontalOrganizationChart"/>
    <dgm:cxn modelId="{6134EB18-A5D1-436D-A811-A742BA79D69C}" type="presParOf" srcId="{8AEAD457-42D5-4BDE-966B-B4C9E8D4F6FE}" destId="{28D10EA2-0055-45D9-88FD-401BA33F2EBB}" srcOrd="2" destOrd="0" presId="urn:microsoft.com/office/officeart/2009/3/layout/HorizontalOrganizationChart"/>
    <dgm:cxn modelId="{96CA8D5C-FCD6-48AB-BE7B-ED29B7E0A23F}" type="presParOf" srcId="{05075724-424F-47B3-A5CF-59C42BBBDEDA}" destId="{1854E707-789B-41B4-A46D-3C2B60EBEAC3}" srcOrd="6" destOrd="0" presId="urn:microsoft.com/office/officeart/2009/3/layout/HorizontalOrganizationChart"/>
    <dgm:cxn modelId="{79744BE1-9239-4291-802B-A63E475487F6}" type="presParOf" srcId="{05075724-424F-47B3-A5CF-59C42BBBDEDA}" destId="{F578EC62-A51A-48EC-970F-363D72A6997B}" srcOrd="7" destOrd="0" presId="urn:microsoft.com/office/officeart/2009/3/layout/HorizontalOrganizationChart"/>
    <dgm:cxn modelId="{3931BCDD-9CE6-47EF-A6F7-99DA389EEB4C}" type="presParOf" srcId="{F578EC62-A51A-48EC-970F-363D72A6997B}" destId="{8C36068E-F26E-4EB0-9E3F-30959FCF7465}" srcOrd="0" destOrd="0" presId="urn:microsoft.com/office/officeart/2009/3/layout/HorizontalOrganizationChart"/>
    <dgm:cxn modelId="{8D212198-FA5E-4289-9297-90A69AA654EF}" type="presParOf" srcId="{8C36068E-F26E-4EB0-9E3F-30959FCF7465}" destId="{3E4D5D7A-03F6-4A97-A47C-B7FA5320AB22}" srcOrd="0" destOrd="0" presId="urn:microsoft.com/office/officeart/2009/3/layout/HorizontalOrganizationChart"/>
    <dgm:cxn modelId="{76B3845F-7E1E-4D85-AF37-82941CBCF142}" type="presParOf" srcId="{8C36068E-F26E-4EB0-9E3F-30959FCF7465}" destId="{D63A46DA-DC90-4E7A-B141-8E474ADA0828}" srcOrd="1" destOrd="0" presId="urn:microsoft.com/office/officeart/2009/3/layout/HorizontalOrganizationChart"/>
    <dgm:cxn modelId="{1BD752D4-22FB-45A2-A372-77A2341C95C6}" type="presParOf" srcId="{F578EC62-A51A-48EC-970F-363D72A6997B}" destId="{85477AB9-A0D6-493D-A218-E34A4711FD4F}" srcOrd="1" destOrd="0" presId="urn:microsoft.com/office/officeart/2009/3/layout/HorizontalOrganizationChart"/>
    <dgm:cxn modelId="{E5509BCE-EAD9-4523-B6D5-3BE02D774172}" type="presParOf" srcId="{F578EC62-A51A-48EC-970F-363D72A6997B}" destId="{86255F9E-3FA4-4BDC-A6EA-40B344E390C0}" srcOrd="2" destOrd="0" presId="urn:microsoft.com/office/officeart/2009/3/layout/HorizontalOrganizationChart"/>
    <dgm:cxn modelId="{FA1B193F-8B2C-4E95-96DE-C1DCD5183952}" type="presParOf" srcId="{05075724-424F-47B3-A5CF-59C42BBBDEDA}" destId="{AB6AA406-8BA2-4B33-9385-AD7BDB8BBEEE}" srcOrd="8" destOrd="0" presId="urn:microsoft.com/office/officeart/2009/3/layout/HorizontalOrganizationChart"/>
    <dgm:cxn modelId="{1C1CD2B1-DEDC-4A0B-8659-0401E6C10E0B}" type="presParOf" srcId="{05075724-424F-47B3-A5CF-59C42BBBDEDA}" destId="{FF1EAE80-7B7F-4E0C-B690-8D0D25578CB1}" srcOrd="9" destOrd="0" presId="urn:microsoft.com/office/officeart/2009/3/layout/HorizontalOrganizationChart"/>
    <dgm:cxn modelId="{2AF9333A-7BDC-4024-93BB-CE80B2007F3F}" type="presParOf" srcId="{FF1EAE80-7B7F-4E0C-B690-8D0D25578CB1}" destId="{1722222F-5C4A-441A-A900-61EECC061533}" srcOrd="0" destOrd="0" presId="urn:microsoft.com/office/officeart/2009/3/layout/HorizontalOrganizationChart"/>
    <dgm:cxn modelId="{BE24C348-7635-403F-9D85-64F88D089A97}" type="presParOf" srcId="{1722222F-5C4A-441A-A900-61EECC061533}" destId="{E0306CA7-D0F1-4D2A-B25F-A555CD3601F6}" srcOrd="0" destOrd="0" presId="urn:microsoft.com/office/officeart/2009/3/layout/HorizontalOrganizationChart"/>
    <dgm:cxn modelId="{67616C6C-7CB5-4130-BDDB-228E760A1D2B}" type="presParOf" srcId="{1722222F-5C4A-441A-A900-61EECC061533}" destId="{77DF30EE-09E5-423E-9D21-22CB47015ED2}" srcOrd="1" destOrd="0" presId="urn:microsoft.com/office/officeart/2009/3/layout/HorizontalOrganizationChart"/>
    <dgm:cxn modelId="{A385B19F-F93B-48FA-AA7A-5613479B737D}" type="presParOf" srcId="{FF1EAE80-7B7F-4E0C-B690-8D0D25578CB1}" destId="{96052924-8393-4730-A4E4-CCB9CEE7EABF}" srcOrd="1" destOrd="0" presId="urn:microsoft.com/office/officeart/2009/3/layout/HorizontalOrganizationChart"/>
    <dgm:cxn modelId="{3EE0A5A7-F504-4C83-AA3A-12DDD0F8FCF0}" type="presParOf" srcId="{FF1EAE80-7B7F-4E0C-B690-8D0D25578CB1}" destId="{C77FD4B1-4BF2-4BF3-BBE1-079B8999907E}" srcOrd="2" destOrd="0" presId="urn:microsoft.com/office/officeart/2009/3/layout/HorizontalOrganizationChart"/>
    <dgm:cxn modelId="{83AB9C99-4E5D-48A3-ABD1-0524AFBFE5ED}" type="presParOf" srcId="{D9380C9B-8B95-4462-8B51-EDD7B9909A7C}" destId="{4B9724C6-4DEF-4228-B8D3-2587FE60D806}" srcOrd="2" destOrd="0" presId="urn:microsoft.com/office/officeart/2009/3/layout/Horizontal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6AA406-8BA2-4B33-9385-AD7BDB8BBEEE}">
      <dsp:nvSpPr>
        <dsp:cNvPr id="0" name=""/>
        <dsp:cNvSpPr/>
      </dsp:nvSpPr>
      <dsp:spPr>
        <a:xfrm>
          <a:off x="2837910" y="2103779"/>
          <a:ext cx="1236334" cy="1821022"/>
        </a:xfrm>
        <a:custGeom>
          <a:avLst/>
          <a:gdLst/>
          <a:ahLst/>
          <a:cxnLst/>
          <a:rect l="0" t="0" r="0" b="0"/>
          <a:pathLst>
            <a:path>
              <a:moveTo>
                <a:pt x="0" y="0"/>
              </a:moveTo>
              <a:lnTo>
                <a:pt x="1029456" y="0"/>
              </a:lnTo>
              <a:lnTo>
                <a:pt x="1029456" y="1821022"/>
              </a:lnTo>
              <a:lnTo>
                <a:pt x="1236334" y="1821022"/>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854E707-789B-41B4-A46D-3C2B60EBEAC3}">
      <dsp:nvSpPr>
        <dsp:cNvPr id="0" name=""/>
        <dsp:cNvSpPr/>
      </dsp:nvSpPr>
      <dsp:spPr>
        <a:xfrm>
          <a:off x="2837910" y="2103779"/>
          <a:ext cx="1236334" cy="917596"/>
        </a:xfrm>
        <a:custGeom>
          <a:avLst/>
          <a:gdLst/>
          <a:ahLst/>
          <a:cxnLst/>
          <a:rect l="0" t="0" r="0" b="0"/>
          <a:pathLst>
            <a:path>
              <a:moveTo>
                <a:pt x="0" y="0"/>
              </a:moveTo>
              <a:lnTo>
                <a:pt x="1029456" y="0"/>
              </a:lnTo>
              <a:lnTo>
                <a:pt x="1029456" y="917596"/>
              </a:lnTo>
              <a:lnTo>
                <a:pt x="1236334" y="917596"/>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BAF8508-8444-47B6-9233-A5814071ADF6}">
      <dsp:nvSpPr>
        <dsp:cNvPr id="0" name=""/>
        <dsp:cNvSpPr/>
      </dsp:nvSpPr>
      <dsp:spPr>
        <a:xfrm>
          <a:off x="2837910" y="2058059"/>
          <a:ext cx="1236334" cy="91440"/>
        </a:xfrm>
        <a:custGeom>
          <a:avLst/>
          <a:gdLst/>
          <a:ahLst/>
          <a:cxnLst/>
          <a:rect l="0" t="0" r="0" b="0"/>
          <a:pathLst>
            <a:path>
              <a:moveTo>
                <a:pt x="0" y="45720"/>
              </a:moveTo>
              <a:lnTo>
                <a:pt x="1029456" y="45720"/>
              </a:lnTo>
              <a:lnTo>
                <a:pt x="1029456" y="63030"/>
              </a:lnTo>
              <a:lnTo>
                <a:pt x="1236334" y="63030"/>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217C344-41AD-4C75-86C0-9ED612AB20F3}">
      <dsp:nvSpPr>
        <dsp:cNvPr id="0" name=""/>
        <dsp:cNvSpPr/>
      </dsp:nvSpPr>
      <dsp:spPr>
        <a:xfrm>
          <a:off x="2837910" y="1222198"/>
          <a:ext cx="1236334" cy="881580"/>
        </a:xfrm>
        <a:custGeom>
          <a:avLst/>
          <a:gdLst/>
          <a:ahLst/>
          <a:cxnLst/>
          <a:rect l="0" t="0" r="0" b="0"/>
          <a:pathLst>
            <a:path>
              <a:moveTo>
                <a:pt x="0" y="881580"/>
              </a:moveTo>
              <a:lnTo>
                <a:pt x="1029456" y="881580"/>
              </a:lnTo>
              <a:lnTo>
                <a:pt x="1029456" y="0"/>
              </a:lnTo>
              <a:lnTo>
                <a:pt x="1236334" y="0"/>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AC24B48-CF4D-45A9-AD88-DB0293400FC2}">
      <dsp:nvSpPr>
        <dsp:cNvPr id="0" name=""/>
        <dsp:cNvSpPr/>
      </dsp:nvSpPr>
      <dsp:spPr>
        <a:xfrm>
          <a:off x="2837910" y="321189"/>
          <a:ext cx="1247567" cy="1782589"/>
        </a:xfrm>
        <a:custGeom>
          <a:avLst/>
          <a:gdLst/>
          <a:ahLst/>
          <a:cxnLst/>
          <a:rect l="0" t="0" r="0" b="0"/>
          <a:pathLst>
            <a:path>
              <a:moveTo>
                <a:pt x="0" y="1782589"/>
              </a:moveTo>
              <a:lnTo>
                <a:pt x="1040689" y="1782589"/>
              </a:lnTo>
              <a:lnTo>
                <a:pt x="1040689" y="0"/>
              </a:lnTo>
              <a:lnTo>
                <a:pt x="1247567" y="0"/>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6575CEE-8546-4630-A25E-72AE074D4F57}">
      <dsp:nvSpPr>
        <dsp:cNvPr id="0" name=""/>
        <dsp:cNvSpPr/>
      </dsp:nvSpPr>
      <dsp:spPr>
        <a:xfrm>
          <a:off x="0" y="1383152"/>
          <a:ext cx="2837910" cy="1441254"/>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fr-FR" sz="2000" b="1" kern="1200" dirty="0" smtClean="0"/>
            <a:t>Documentez votre système de gestion </a:t>
          </a:r>
          <a:br>
            <a:rPr lang="fr-FR" sz="2000" b="1" kern="1200" dirty="0" smtClean="0"/>
          </a:br>
          <a:r>
            <a:rPr lang="fr-FR" sz="2000" b="1" kern="1200" dirty="0" smtClean="0"/>
            <a:t>de pizzeria</a:t>
          </a:r>
          <a:endParaRPr lang="fr-FR" sz="2000" b="1" kern="1200" dirty="0"/>
        </a:p>
      </dsp:txBody>
      <dsp:txXfrm>
        <a:off x="0" y="1383152"/>
        <a:ext cx="2837910" cy="1441254"/>
      </dsp:txXfrm>
    </dsp:sp>
    <dsp:sp modelId="{C3884BEA-30D6-4B41-AC9D-E9222DD2D04D}">
      <dsp:nvSpPr>
        <dsp:cNvPr id="0" name=""/>
        <dsp:cNvSpPr/>
      </dsp:nvSpPr>
      <dsp:spPr>
        <a:xfrm>
          <a:off x="4085478" y="0"/>
          <a:ext cx="2503575" cy="642379"/>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fr-FR" sz="1400" kern="1200" dirty="0" smtClean="0"/>
            <a:t>DOSSIER DE CONCEPTION FONCTIONELLE</a:t>
          </a:r>
          <a:endParaRPr lang="fr-FR" sz="1400" kern="1200" dirty="0"/>
        </a:p>
      </dsp:txBody>
      <dsp:txXfrm>
        <a:off x="4085478" y="0"/>
        <a:ext cx="2503575" cy="642379"/>
      </dsp:txXfrm>
    </dsp:sp>
    <dsp:sp modelId="{7BACA59E-C5F0-437B-AD0B-01A6148FE206}">
      <dsp:nvSpPr>
        <dsp:cNvPr id="0" name=""/>
        <dsp:cNvSpPr/>
      </dsp:nvSpPr>
      <dsp:spPr>
        <a:xfrm>
          <a:off x="4074244" y="901705"/>
          <a:ext cx="2495237" cy="640985"/>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fr-FR" sz="1400" kern="1200" dirty="0" smtClean="0"/>
            <a:t>DOSSIER DE CONCEPTION TECHNIQUE</a:t>
          </a:r>
          <a:endParaRPr lang="fr-FR" sz="1400" kern="1200" dirty="0"/>
        </a:p>
      </dsp:txBody>
      <dsp:txXfrm>
        <a:off x="4074244" y="901705"/>
        <a:ext cx="2495237" cy="640985"/>
      </dsp:txXfrm>
    </dsp:sp>
    <dsp:sp modelId="{BD487C45-7342-48FC-9240-F0BD4BB4972F}">
      <dsp:nvSpPr>
        <dsp:cNvPr id="0" name=""/>
        <dsp:cNvSpPr/>
      </dsp:nvSpPr>
      <dsp:spPr>
        <a:xfrm>
          <a:off x="4074244" y="1801288"/>
          <a:ext cx="2487335" cy="639603"/>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fr-FR" sz="1400" kern="1200" dirty="0" smtClean="0"/>
            <a:t>DOSSIER D’EXPLOITATION</a:t>
          </a:r>
          <a:endParaRPr lang="fr-FR" sz="1400" kern="1200" dirty="0"/>
        </a:p>
      </dsp:txBody>
      <dsp:txXfrm>
        <a:off x="4074244" y="1801288"/>
        <a:ext cx="2487335" cy="639603"/>
      </dsp:txXfrm>
    </dsp:sp>
    <dsp:sp modelId="{3E4D5D7A-03F6-4A97-A47C-B7FA5320AB22}">
      <dsp:nvSpPr>
        <dsp:cNvPr id="0" name=""/>
        <dsp:cNvSpPr/>
      </dsp:nvSpPr>
      <dsp:spPr>
        <a:xfrm>
          <a:off x="4074244" y="2699489"/>
          <a:ext cx="2511746" cy="643774"/>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fr-FR" sz="1600" kern="1200" dirty="0" smtClean="0"/>
            <a:t>PV DE LIVRAISON</a:t>
          </a:r>
          <a:endParaRPr lang="fr-FR" sz="1600" kern="1200" dirty="0"/>
        </a:p>
      </dsp:txBody>
      <dsp:txXfrm>
        <a:off x="4074244" y="2699489"/>
        <a:ext cx="2511746" cy="643774"/>
      </dsp:txXfrm>
    </dsp:sp>
    <dsp:sp modelId="{E0306CA7-D0F1-4D2A-B25F-A555CD3601F6}">
      <dsp:nvSpPr>
        <dsp:cNvPr id="0" name=""/>
        <dsp:cNvSpPr/>
      </dsp:nvSpPr>
      <dsp:spPr>
        <a:xfrm>
          <a:off x="4074244" y="3601860"/>
          <a:ext cx="2520001" cy="645881"/>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fr-FR" sz="1600" kern="1200" dirty="0" smtClean="0"/>
            <a:t>SCRIPT SQL + JEU DE DONNEES</a:t>
          </a:r>
          <a:endParaRPr lang="fr-FR" sz="1600" kern="1200" dirty="0"/>
        </a:p>
      </dsp:txBody>
      <dsp:txXfrm>
        <a:off x="4074244" y="3601860"/>
        <a:ext cx="2520001" cy="645881"/>
      </dsp:txXfrm>
    </dsp:sp>
  </dsp:spTree>
</dsp:drawing>
</file>

<file path=ppt/diagrams/layout1.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BABD12B-B38D-4074-8C4A-459BAE64C859}" type="datetimeFigureOut">
              <a:rPr lang="fr-FR" smtClean="0"/>
              <a:t>23/11/2022</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37453A7-0690-4196-8F75-E6F7722B1C83}" type="slidenum">
              <a:rPr lang="fr-FR" smtClean="0"/>
              <a:t>‹N°›</a:t>
            </a:fld>
            <a:endParaRPr lang="fr-FR"/>
          </a:p>
        </p:txBody>
      </p:sp>
    </p:spTree>
    <p:extLst>
      <p:ext uri="{BB962C8B-B14F-4D97-AF65-F5344CB8AC3E}">
        <p14:creationId xmlns:p14="http://schemas.microsoft.com/office/powerpoint/2010/main" val="19362837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237453A7-0690-4196-8F75-E6F7722B1C83}" type="slidenum">
              <a:rPr lang="fr-FR" smtClean="0"/>
              <a:t>1</a:t>
            </a:fld>
            <a:endParaRPr lang="fr-FR"/>
          </a:p>
        </p:txBody>
      </p:sp>
    </p:spTree>
    <p:extLst>
      <p:ext uri="{BB962C8B-B14F-4D97-AF65-F5344CB8AC3E}">
        <p14:creationId xmlns:p14="http://schemas.microsoft.com/office/powerpoint/2010/main" val="8252127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Pas</a:t>
            </a:r>
            <a:r>
              <a:rPr lang="fr-FR" baseline="0" dirty="0" smtClean="0"/>
              <a:t> utiliser de mots techniques</a:t>
            </a:r>
            <a:endParaRPr lang="fr-FR" dirty="0"/>
          </a:p>
        </p:txBody>
      </p:sp>
      <p:sp>
        <p:nvSpPr>
          <p:cNvPr id="4" name="Espace réservé du numéro de diapositive 3"/>
          <p:cNvSpPr>
            <a:spLocks noGrp="1"/>
          </p:cNvSpPr>
          <p:nvPr>
            <p:ph type="sldNum" sz="quarter" idx="10"/>
          </p:nvPr>
        </p:nvSpPr>
        <p:spPr/>
        <p:txBody>
          <a:bodyPr/>
          <a:lstStyle/>
          <a:p>
            <a:fld id="{237453A7-0690-4196-8F75-E6F7722B1C83}" type="slidenum">
              <a:rPr lang="fr-FR" smtClean="0"/>
              <a:t>10</a:t>
            </a:fld>
            <a:endParaRPr lang="fr-FR"/>
          </a:p>
        </p:txBody>
      </p:sp>
    </p:spTree>
    <p:extLst>
      <p:ext uri="{BB962C8B-B14F-4D97-AF65-F5344CB8AC3E}">
        <p14:creationId xmlns:p14="http://schemas.microsoft.com/office/powerpoint/2010/main" val="15218096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237453A7-0690-4196-8F75-E6F7722B1C83}" type="slidenum">
              <a:rPr lang="fr-FR" smtClean="0"/>
              <a:t>2</a:t>
            </a:fld>
            <a:endParaRPr lang="fr-FR"/>
          </a:p>
        </p:txBody>
      </p:sp>
    </p:spTree>
    <p:extLst>
      <p:ext uri="{BB962C8B-B14F-4D97-AF65-F5344CB8AC3E}">
        <p14:creationId xmlns:p14="http://schemas.microsoft.com/office/powerpoint/2010/main" val="37165309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Rappeler oralement</a:t>
            </a:r>
            <a:r>
              <a:rPr lang="fr-FR" baseline="0" dirty="0" smtClean="0"/>
              <a:t> que le projet fait suite à deux précédents projets et que celui-ci est la finalité de ces derniers</a:t>
            </a:r>
            <a:endParaRPr lang="fr-FR" dirty="0"/>
          </a:p>
        </p:txBody>
      </p:sp>
      <p:sp>
        <p:nvSpPr>
          <p:cNvPr id="4" name="Espace réservé du numéro de diapositive 3"/>
          <p:cNvSpPr>
            <a:spLocks noGrp="1"/>
          </p:cNvSpPr>
          <p:nvPr>
            <p:ph type="sldNum" sz="quarter" idx="10"/>
          </p:nvPr>
        </p:nvSpPr>
        <p:spPr/>
        <p:txBody>
          <a:bodyPr/>
          <a:lstStyle/>
          <a:p>
            <a:fld id="{237453A7-0690-4196-8F75-E6F7722B1C83}" type="slidenum">
              <a:rPr lang="fr-FR" smtClean="0"/>
              <a:t>3</a:t>
            </a:fld>
            <a:endParaRPr lang="fr-FR"/>
          </a:p>
        </p:txBody>
      </p:sp>
    </p:spTree>
    <p:extLst>
      <p:ext uri="{BB962C8B-B14F-4D97-AF65-F5344CB8AC3E}">
        <p14:creationId xmlns:p14="http://schemas.microsoft.com/office/powerpoint/2010/main" val="42748616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237453A7-0690-4196-8F75-E6F7722B1C83}" type="slidenum">
              <a:rPr lang="fr-FR" smtClean="0"/>
              <a:t>4</a:t>
            </a:fld>
            <a:endParaRPr lang="fr-FR"/>
          </a:p>
        </p:txBody>
      </p:sp>
    </p:spTree>
    <p:extLst>
      <p:ext uri="{BB962C8B-B14F-4D97-AF65-F5344CB8AC3E}">
        <p14:creationId xmlns:p14="http://schemas.microsoft.com/office/powerpoint/2010/main" val="15218096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237453A7-0690-4196-8F75-E6F7722B1C83}" type="slidenum">
              <a:rPr lang="fr-FR" smtClean="0"/>
              <a:t>5</a:t>
            </a:fld>
            <a:endParaRPr lang="fr-FR"/>
          </a:p>
        </p:txBody>
      </p:sp>
    </p:spTree>
    <p:extLst>
      <p:ext uri="{BB962C8B-B14F-4D97-AF65-F5344CB8AC3E}">
        <p14:creationId xmlns:p14="http://schemas.microsoft.com/office/powerpoint/2010/main" val="15218096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237453A7-0690-4196-8F75-E6F7722B1C83}" type="slidenum">
              <a:rPr lang="fr-FR" smtClean="0"/>
              <a:t>6</a:t>
            </a:fld>
            <a:endParaRPr lang="fr-FR"/>
          </a:p>
        </p:txBody>
      </p:sp>
    </p:spTree>
    <p:extLst>
      <p:ext uri="{BB962C8B-B14F-4D97-AF65-F5344CB8AC3E}">
        <p14:creationId xmlns:p14="http://schemas.microsoft.com/office/powerpoint/2010/main" val="15218096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Rappel des deux précédents projets</a:t>
            </a:r>
            <a:endParaRPr lang="fr-FR" dirty="0"/>
          </a:p>
        </p:txBody>
      </p:sp>
      <p:sp>
        <p:nvSpPr>
          <p:cNvPr id="4" name="Espace réservé du numéro de diapositive 3"/>
          <p:cNvSpPr>
            <a:spLocks noGrp="1"/>
          </p:cNvSpPr>
          <p:nvPr>
            <p:ph type="sldNum" sz="quarter" idx="10"/>
          </p:nvPr>
        </p:nvSpPr>
        <p:spPr/>
        <p:txBody>
          <a:bodyPr/>
          <a:lstStyle/>
          <a:p>
            <a:fld id="{237453A7-0690-4196-8F75-E6F7722B1C83}" type="slidenum">
              <a:rPr lang="fr-FR" smtClean="0"/>
              <a:t>7</a:t>
            </a:fld>
            <a:endParaRPr lang="fr-FR"/>
          </a:p>
        </p:txBody>
      </p:sp>
    </p:spTree>
    <p:extLst>
      <p:ext uri="{BB962C8B-B14F-4D97-AF65-F5344CB8AC3E}">
        <p14:creationId xmlns:p14="http://schemas.microsoft.com/office/powerpoint/2010/main" val="15218096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Pas</a:t>
            </a:r>
            <a:r>
              <a:rPr lang="fr-FR" baseline="0" dirty="0" smtClean="0"/>
              <a:t> utiliser de mots techniques</a:t>
            </a:r>
            <a:endParaRPr lang="fr-FR" dirty="0"/>
          </a:p>
        </p:txBody>
      </p:sp>
      <p:sp>
        <p:nvSpPr>
          <p:cNvPr id="4" name="Espace réservé du numéro de diapositive 3"/>
          <p:cNvSpPr>
            <a:spLocks noGrp="1"/>
          </p:cNvSpPr>
          <p:nvPr>
            <p:ph type="sldNum" sz="quarter" idx="10"/>
          </p:nvPr>
        </p:nvSpPr>
        <p:spPr/>
        <p:txBody>
          <a:bodyPr/>
          <a:lstStyle/>
          <a:p>
            <a:fld id="{237453A7-0690-4196-8F75-E6F7722B1C83}" type="slidenum">
              <a:rPr lang="fr-FR" smtClean="0"/>
              <a:t>8</a:t>
            </a:fld>
            <a:endParaRPr lang="fr-FR"/>
          </a:p>
        </p:txBody>
      </p:sp>
    </p:spTree>
    <p:extLst>
      <p:ext uri="{BB962C8B-B14F-4D97-AF65-F5344CB8AC3E}">
        <p14:creationId xmlns:p14="http://schemas.microsoft.com/office/powerpoint/2010/main" val="15218096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Pas</a:t>
            </a:r>
            <a:r>
              <a:rPr lang="fr-FR" baseline="0" dirty="0" smtClean="0"/>
              <a:t> utiliser de mots techniques</a:t>
            </a:r>
            <a:endParaRPr lang="fr-FR" dirty="0"/>
          </a:p>
        </p:txBody>
      </p:sp>
      <p:sp>
        <p:nvSpPr>
          <p:cNvPr id="4" name="Espace réservé du numéro de diapositive 3"/>
          <p:cNvSpPr>
            <a:spLocks noGrp="1"/>
          </p:cNvSpPr>
          <p:nvPr>
            <p:ph type="sldNum" sz="quarter" idx="10"/>
          </p:nvPr>
        </p:nvSpPr>
        <p:spPr/>
        <p:txBody>
          <a:bodyPr/>
          <a:lstStyle/>
          <a:p>
            <a:fld id="{237453A7-0690-4196-8F75-E6F7722B1C83}" type="slidenum">
              <a:rPr lang="fr-FR" smtClean="0"/>
              <a:t>9</a:t>
            </a:fld>
            <a:endParaRPr lang="fr-FR"/>
          </a:p>
        </p:txBody>
      </p:sp>
    </p:spTree>
    <p:extLst>
      <p:ext uri="{BB962C8B-B14F-4D97-AF65-F5344CB8AC3E}">
        <p14:creationId xmlns:p14="http://schemas.microsoft.com/office/powerpoint/2010/main" val="15218096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7" name="Forme libre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orme libre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r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fr-FR" smtClean="0"/>
              <a:t>Modifiez le style du titre</a:t>
            </a:r>
            <a:endParaRPr kumimoji="0" lang="en-US"/>
          </a:p>
        </p:txBody>
      </p:sp>
      <p:sp>
        <p:nvSpPr>
          <p:cNvPr id="17" name="Sous-titr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smtClean="0"/>
              <a:t>Modifiez le style des sous-titres du masque</a:t>
            </a:r>
            <a:endParaRPr kumimoji="0" lang="en-US"/>
          </a:p>
        </p:txBody>
      </p:sp>
      <p:sp>
        <p:nvSpPr>
          <p:cNvPr id="30" name="Espace réservé de la date 29"/>
          <p:cNvSpPr>
            <a:spLocks noGrp="1"/>
          </p:cNvSpPr>
          <p:nvPr>
            <p:ph type="dt" sz="half" idx="10"/>
          </p:nvPr>
        </p:nvSpPr>
        <p:spPr/>
        <p:txBody>
          <a:bodyPr/>
          <a:lstStyle/>
          <a:p>
            <a:fld id="{E736F079-509C-4333-B47B-5DABF2F374AF}" type="datetime1">
              <a:rPr lang="fr-FR" smtClean="0"/>
              <a:t>23/11/2022</a:t>
            </a:fld>
            <a:endParaRPr lang="fr-FR"/>
          </a:p>
        </p:txBody>
      </p:sp>
      <p:sp>
        <p:nvSpPr>
          <p:cNvPr id="19" name="Espace réservé du pied de page 18"/>
          <p:cNvSpPr>
            <a:spLocks noGrp="1"/>
          </p:cNvSpPr>
          <p:nvPr>
            <p:ph type="ftr" sz="quarter" idx="11"/>
          </p:nvPr>
        </p:nvSpPr>
        <p:spPr/>
        <p:txBody>
          <a:bodyPr/>
          <a:lstStyle/>
          <a:p>
            <a:r>
              <a:rPr lang="fr-FR" smtClean="0"/>
              <a:t>Fabien Chapeau - OpenClassrooms - DA JAVA - Projet 8 - 23/11/2022</a:t>
            </a:r>
            <a:endParaRPr lang="fr-FR"/>
          </a:p>
        </p:txBody>
      </p:sp>
      <p:sp>
        <p:nvSpPr>
          <p:cNvPr id="27" name="Espace réservé du numéro de diapositive 26"/>
          <p:cNvSpPr>
            <a:spLocks noGrp="1"/>
          </p:cNvSpPr>
          <p:nvPr>
            <p:ph type="sldNum" sz="quarter" idx="12"/>
          </p:nvPr>
        </p:nvSpPr>
        <p:spPr/>
        <p:txBody>
          <a:bodyPr/>
          <a:lstStyle/>
          <a:p>
            <a:fld id="{FFD37FC6-9279-40E5-A4A9-E4787779E6BA}" type="slidenum">
              <a:rPr lang="fr-FR" smtClean="0"/>
              <a:t>‹N°›</a:t>
            </a:fld>
            <a:endParaRPr lang="fr-F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Modifiez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EABA9876-FD64-4112-8901-D6DE8E800DCC}" type="datetime1">
              <a:rPr lang="fr-FR" smtClean="0"/>
              <a:t>23/11/2022</a:t>
            </a:fld>
            <a:endParaRPr lang="fr-FR"/>
          </a:p>
        </p:txBody>
      </p:sp>
      <p:sp>
        <p:nvSpPr>
          <p:cNvPr id="5" name="Espace réservé du pied de page 4"/>
          <p:cNvSpPr>
            <a:spLocks noGrp="1"/>
          </p:cNvSpPr>
          <p:nvPr>
            <p:ph type="ftr" sz="quarter" idx="11"/>
          </p:nvPr>
        </p:nvSpPr>
        <p:spPr/>
        <p:txBody>
          <a:bodyPr/>
          <a:lstStyle/>
          <a:p>
            <a:r>
              <a:rPr lang="fr-FR" smtClean="0"/>
              <a:t>Fabien Chapeau - OpenClassrooms - DA JAVA - Projet 8 - 23/11/2022</a:t>
            </a:r>
            <a:endParaRPr lang="fr-FR"/>
          </a:p>
        </p:txBody>
      </p:sp>
      <p:sp>
        <p:nvSpPr>
          <p:cNvPr id="6" name="Espace réservé du numéro de diapositive 5"/>
          <p:cNvSpPr>
            <a:spLocks noGrp="1"/>
          </p:cNvSpPr>
          <p:nvPr>
            <p:ph type="sldNum" sz="quarter" idx="12"/>
          </p:nvPr>
        </p:nvSpPr>
        <p:spPr/>
        <p:txBody>
          <a:bodyPr/>
          <a:lstStyle/>
          <a:p>
            <a:fld id="{FFD37FC6-9279-40E5-A4A9-E4787779E6BA}" type="slidenum">
              <a:rPr lang="fr-FR" smtClean="0"/>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kumimoji="0" lang="fr-FR" smtClean="0"/>
              <a:t>Modifiez le style du titre</a:t>
            </a:r>
            <a:endParaRPr kumimoji="0" lang="en-US"/>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37958B4C-7AED-4EF7-A479-2D851FA097DF}" type="datetime1">
              <a:rPr lang="fr-FR" smtClean="0"/>
              <a:t>23/11/2022</a:t>
            </a:fld>
            <a:endParaRPr lang="fr-FR"/>
          </a:p>
        </p:txBody>
      </p:sp>
      <p:sp>
        <p:nvSpPr>
          <p:cNvPr id="5" name="Espace réservé du pied de page 4"/>
          <p:cNvSpPr>
            <a:spLocks noGrp="1"/>
          </p:cNvSpPr>
          <p:nvPr>
            <p:ph type="ftr" sz="quarter" idx="11"/>
          </p:nvPr>
        </p:nvSpPr>
        <p:spPr/>
        <p:txBody>
          <a:bodyPr/>
          <a:lstStyle/>
          <a:p>
            <a:r>
              <a:rPr lang="fr-FR" smtClean="0"/>
              <a:t>Fabien Chapeau - OpenClassrooms - DA JAVA - Projet 8 - 23/11/2022</a:t>
            </a:r>
            <a:endParaRPr lang="fr-FR"/>
          </a:p>
        </p:txBody>
      </p:sp>
      <p:sp>
        <p:nvSpPr>
          <p:cNvPr id="6" name="Espace réservé du numéro de diapositive 5"/>
          <p:cNvSpPr>
            <a:spLocks noGrp="1"/>
          </p:cNvSpPr>
          <p:nvPr>
            <p:ph type="sldNum" sz="quarter" idx="12"/>
          </p:nvPr>
        </p:nvSpPr>
        <p:spPr/>
        <p:txBody>
          <a:bodyPr/>
          <a:lstStyle/>
          <a:p>
            <a:fld id="{FFD37FC6-9279-40E5-A4A9-E4787779E6BA}" type="slidenum">
              <a:rPr lang="fr-FR" smtClean="0"/>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lgn="l">
              <a:defRPr/>
            </a:lvl1pPr>
          </a:lstStyle>
          <a:p>
            <a:r>
              <a:rPr kumimoji="0" lang="fr-FR" smtClean="0"/>
              <a:t>Modifiez le style du titre</a:t>
            </a:r>
            <a:endParaRPr kumimoji="0" lang="en-US"/>
          </a:p>
        </p:txBody>
      </p:sp>
      <p:sp>
        <p:nvSpPr>
          <p:cNvPr id="3" name="Espace réservé du contenu 2"/>
          <p:cNvSpPr>
            <a:spLocks noGrp="1"/>
          </p:cNvSpPr>
          <p:nvPr>
            <p:ph idx="1"/>
          </p:nvPr>
        </p:nvSpPr>
        <p:spPr/>
        <p:txBody>
          <a:body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0D56483B-0F70-4592-B292-9FAD0CB9CC4B}" type="datetime1">
              <a:rPr lang="fr-FR" smtClean="0"/>
              <a:t>23/11/2022</a:t>
            </a:fld>
            <a:endParaRPr lang="fr-FR"/>
          </a:p>
        </p:txBody>
      </p:sp>
      <p:sp>
        <p:nvSpPr>
          <p:cNvPr id="5" name="Espace réservé du pied de page 4"/>
          <p:cNvSpPr>
            <a:spLocks noGrp="1"/>
          </p:cNvSpPr>
          <p:nvPr>
            <p:ph type="ftr" sz="quarter" idx="11"/>
          </p:nvPr>
        </p:nvSpPr>
        <p:spPr/>
        <p:txBody>
          <a:bodyPr/>
          <a:lstStyle/>
          <a:p>
            <a:r>
              <a:rPr lang="fr-FR" smtClean="0"/>
              <a:t>Fabien Chapeau - OpenClassrooms - DA JAVA - Projet 8 - 23/11/2022</a:t>
            </a:r>
            <a:endParaRPr lang="fr-FR"/>
          </a:p>
        </p:txBody>
      </p:sp>
      <p:sp>
        <p:nvSpPr>
          <p:cNvPr id="6" name="Espace réservé du numéro de diapositive 5"/>
          <p:cNvSpPr>
            <a:spLocks noGrp="1"/>
          </p:cNvSpPr>
          <p:nvPr>
            <p:ph type="sldNum" sz="quarter" idx="12"/>
          </p:nvPr>
        </p:nvSpPr>
        <p:spPr/>
        <p:txBody>
          <a:bodyPr/>
          <a:lstStyle/>
          <a:p>
            <a:fld id="{FFD37FC6-9279-40E5-A4A9-E4787779E6BA}" type="slidenum">
              <a:rPr lang="fr-FR" smtClean="0"/>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7" name="Forme libre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orme libre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r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fr-FR" smtClean="0"/>
              <a:t>Modifiez le style du titre</a:t>
            </a:r>
            <a:endParaRPr kumimoji="0" lang="en-US"/>
          </a:p>
        </p:txBody>
      </p:sp>
      <p:sp>
        <p:nvSpPr>
          <p:cNvPr id="3" name="Espace réservé du texte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smtClean="0"/>
              <a:t>Modifiez les styles du texte du masque</a:t>
            </a:r>
          </a:p>
        </p:txBody>
      </p:sp>
      <p:sp>
        <p:nvSpPr>
          <p:cNvPr id="4" name="Espace réservé de la date 3"/>
          <p:cNvSpPr>
            <a:spLocks noGrp="1"/>
          </p:cNvSpPr>
          <p:nvPr>
            <p:ph type="dt" sz="half" idx="10"/>
          </p:nvPr>
        </p:nvSpPr>
        <p:spPr/>
        <p:txBody>
          <a:bodyPr/>
          <a:lstStyle/>
          <a:p>
            <a:fld id="{B9A2DA47-11BF-4CBF-B9B2-082FA673689E}" type="datetime1">
              <a:rPr lang="fr-FR" smtClean="0"/>
              <a:t>23/11/2022</a:t>
            </a:fld>
            <a:endParaRPr lang="fr-FR"/>
          </a:p>
        </p:txBody>
      </p:sp>
      <p:sp>
        <p:nvSpPr>
          <p:cNvPr id="5" name="Espace réservé du pied de page 4"/>
          <p:cNvSpPr>
            <a:spLocks noGrp="1"/>
          </p:cNvSpPr>
          <p:nvPr>
            <p:ph type="ftr" sz="quarter" idx="11"/>
          </p:nvPr>
        </p:nvSpPr>
        <p:spPr/>
        <p:txBody>
          <a:bodyPr/>
          <a:lstStyle/>
          <a:p>
            <a:r>
              <a:rPr lang="fr-FR" smtClean="0"/>
              <a:t>Fabien Chapeau - OpenClassrooms - DA JAVA - Projet 8 - 23/11/2022</a:t>
            </a:r>
            <a:endParaRPr lang="fr-FR"/>
          </a:p>
        </p:txBody>
      </p:sp>
      <p:sp>
        <p:nvSpPr>
          <p:cNvPr id="6" name="Espace réservé du numéro de diapositive 5"/>
          <p:cNvSpPr>
            <a:spLocks noGrp="1"/>
          </p:cNvSpPr>
          <p:nvPr>
            <p:ph type="sldNum" sz="quarter" idx="12"/>
          </p:nvPr>
        </p:nvSpPr>
        <p:spPr/>
        <p:txBody>
          <a:bodyPr/>
          <a:lstStyle/>
          <a:p>
            <a:fld id="{FFD37FC6-9279-40E5-A4A9-E4787779E6BA}" type="slidenum">
              <a:rPr lang="fr-FR" smtClean="0"/>
              <a:t>‹N°›</a:t>
            </a:fld>
            <a:endParaRPr lang="fr-F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7467600" cy="1143000"/>
          </a:xfrm>
        </p:spPr>
        <p:txBody>
          <a:bodyPr/>
          <a:lstStyle/>
          <a:p>
            <a:r>
              <a:rPr kumimoji="0" lang="fr-FR" smtClean="0"/>
              <a:t>Modifiez le style du titre</a:t>
            </a:r>
            <a:endParaRPr kumimoji="0" lang="en-US"/>
          </a:p>
        </p:txBody>
      </p:sp>
      <p:sp>
        <p:nvSpPr>
          <p:cNvPr id="3" name="Espace réservé du contenu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u contenu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p>
            <a:fld id="{7D76F49C-22C0-4920-9674-CC2057D00645}" type="datetime1">
              <a:rPr lang="fr-FR" smtClean="0"/>
              <a:t>23/11/2022</a:t>
            </a:fld>
            <a:endParaRPr lang="fr-FR"/>
          </a:p>
        </p:txBody>
      </p:sp>
      <p:sp>
        <p:nvSpPr>
          <p:cNvPr id="6" name="Espace réservé du pied de page 5"/>
          <p:cNvSpPr>
            <a:spLocks noGrp="1"/>
          </p:cNvSpPr>
          <p:nvPr>
            <p:ph type="ftr" sz="quarter" idx="11"/>
          </p:nvPr>
        </p:nvSpPr>
        <p:spPr/>
        <p:txBody>
          <a:bodyPr/>
          <a:lstStyle/>
          <a:p>
            <a:r>
              <a:rPr lang="fr-FR" smtClean="0"/>
              <a:t>Fabien Chapeau - OpenClassrooms - DA JAVA - Projet 8 - 23/11/2022</a:t>
            </a:r>
            <a:endParaRPr lang="fr-FR"/>
          </a:p>
        </p:txBody>
      </p:sp>
      <p:sp>
        <p:nvSpPr>
          <p:cNvPr id="7" name="Espace réservé du numéro de diapositive 6"/>
          <p:cNvSpPr>
            <a:spLocks noGrp="1"/>
          </p:cNvSpPr>
          <p:nvPr>
            <p:ph type="sldNum" sz="quarter" idx="12"/>
          </p:nvPr>
        </p:nvSpPr>
        <p:spPr/>
        <p:txBody>
          <a:bodyPr/>
          <a:lstStyle/>
          <a:p>
            <a:fld id="{FFD37FC6-9279-40E5-A4A9-E4787779E6BA}" type="slidenum">
              <a:rPr lang="fr-FR" smtClean="0"/>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8229600" cy="1143000"/>
          </a:xfrm>
        </p:spPr>
        <p:txBody>
          <a:bodyPr anchor="ctr"/>
          <a:lstStyle>
            <a:lvl1pPr>
              <a:defRPr/>
            </a:lvl1pPr>
          </a:lstStyle>
          <a:p>
            <a:r>
              <a:rPr kumimoji="0" lang="fr-FR" smtClean="0"/>
              <a:t>Modifiez le style du titre</a:t>
            </a:r>
            <a:endParaRPr kumimoji="0" lang="en-US"/>
          </a:p>
        </p:txBody>
      </p:sp>
      <p:sp>
        <p:nvSpPr>
          <p:cNvPr id="3" name="Espace réservé du texte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Modifiez les styles du texte du masque</a:t>
            </a:r>
          </a:p>
        </p:txBody>
      </p:sp>
      <p:sp>
        <p:nvSpPr>
          <p:cNvPr id="4" name="Espace réservé du texte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Modifiez les styles du texte du masque</a:t>
            </a:r>
          </a:p>
        </p:txBody>
      </p:sp>
      <p:sp>
        <p:nvSpPr>
          <p:cNvPr id="5" name="Espace réservé du contenu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6" name="Espace réservé du contenu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7" name="Espace réservé de la date 6"/>
          <p:cNvSpPr>
            <a:spLocks noGrp="1"/>
          </p:cNvSpPr>
          <p:nvPr>
            <p:ph type="dt" sz="half" idx="10"/>
          </p:nvPr>
        </p:nvSpPr>
        <p:spPr/>
        <p:txBody>
          <a:bodyPr/>
          <a:lstStyle/>
          <a:p>
            <a:fld id="{7B9B3A7F-4D6D-4BD0-8655-F572CDEEF054}" type="datetime1">
              <a:rPr lang="fr-FR" smtClean="0"/>
              <a:t>23/11/2022</a:t>
            </a:fld>
            <a:endParaRPr lang="fr-FR"/>
          </a:p>
        </p:txBody>
      </p:sp>
      <p:sp>
        <p:nvSpPr>
          <p:cNvPr id="8" name="Espace réservé du pied de page 7"/>
          <p:cNvSpPr>
            <a:spLocks noGrp="1"/>
          </p:cNvSpPr>
          <p:nvPr>
            <p:ph type="ftr" sz="quarter" idx="11"/>
          </p:nvPr>
        </p:nvSpPr>
        <p:spPr/>
        <p:txBody>
          <a:bodyPr/>
          <a:lstStyle/>
          <a:p>
            <a:r>
              <a:rPr lang="fr-FR" smtClean="0"/>
              <a:t>Fabien Chapeau - OpenClassrooms - DA JAVA - Projet 8 - 23/11/2022</a:t>
            </a:r>
            <a:endParaRPr lang="fr-FR"/>
          </a:p>
        </p:txBody>
      </p:sp>
      <p:sp>
        <p:nvSpPr>
          <p:cNvPr id="9" name="Espace réservé du numéro de diapositive 8"/>
          <p:cNvSpPr>
            <a:spLocks noGrp="1"/>
          </p:cNvSpPr>
          <p:nvPr>
            <p:ph type="sldNum" sz="quarter" idx="12"/>
          </p:nvPr>
        </p:nvSpPr>
        <p:spPr/>
        <p:txBody>
          <a:bodyPr/>
          <a:lstStyle/>
          <a:p>
            <a:fld id="{FFD37FC6-9279-40E5-A4A9-E4787779E6BA}" type="slidenum">
              <a:rPr lang="fr-FR" smtClean="0"/>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457200" y="274320"/>
            <a:ext cx="7470648" cy="1143000"/>
          </a:xfrm>
        </p:spPr>
        <p:txBody>
          <a:bodyPr anchor="ctr"/>
          <a:lstStyle>
            <a:lvl1pPr algn="l">
              <a:defRPr sz="4600"/>
            </a:lvl1pPr>
          </a:lstStyle>
          <a:p>
            <a:r>
              <a:rPr kumimoji="0" lang="fr-FR" smtClean="0"/>
              <a:t>Modifiez le style du titre</a:t>
            </a:r>
            <a:endParaRPr kumimoji="0" lang="en-US"/>
          </a:p>
        </p:txBody>
      </p:sp>
      <p:sp>
        <p:nvSpPr>
          <p:cNvPr id="7" name="Espace réservé de la date 6"/>
          <p:cNvSpPr>
            <a:spLocks noGrp="1"/>
          </p:cNvSpPr>
          <p:nvPr>
            <p:ph type="dt" sz="half" idx="10"/>
          </p:nvPr>
        </p:nvSpPr>
        <p:spPr/>
        <p:txBody>
          <a:bodyPr/>
          <a:lstStyle/>
          <a:p>
            <a:fld id="{67263CD4-F002-42F1-80A2-2D0C63A69B0E}" type="datetime1">
              <a:rPr lang="fr-FR" smtClean="0"/>
              <a:t>23/11/2022</a:t>
            </a:fld>
            <a:endParaRPr lang="fr-FR"/>
          </a:p>
        </p:txBody>
      </p:sp>
      <p:sp>
        <p:nvSpPr>
          <p:cNvPr id="8" name="Espace réservé du numéro de diapositive 7"/>
          <p:cNvSpPr>
            <a:spLocks noGrp="1"/>
          </p:cNvSpPr>
          <p:nvPr>
            <p:ph type="sldNum" sz="quarter" idx="11"/>
          </p:nvPr>
        </p:nvSpPr>
        <p:spPr/>
        <p:txBody>
          <a:bodyPr/>
          <a:lstStyle/>
          <a:p>
            <a:fld id="{FFD37FC6-9279-40E5-A4A9-E4787779E6BA}" type="slidenum">
              <a:rPr lang="fr-FR" smtClean="0"/>
              <a:t>‹N°›</a:t>
            </a:fld>
            <a:endParaRPr lang="fr-FR"/>
          </a:p>
        </p:txBody>
      </p:sp>
      <p:sp>
        <p:nvSpPr>
          <p:cNvPr id="9" name="Espace réservé du pied de page 8"/>
          <p:cNvSpPr>
            <a:spLocks noGrp="1"/>
          </p:cNvSpPr>
          <p:nvPr>
            <p:ph type="ftr" sz="quarter" idx="12"/>
          </p:nvPr>
        </p:nvSpPr>
        <p:spPr/>
        <p:txBody>
          <a:bodyPr/>
          <a:lstStyle/>
          <a:p>
            <a:r>
              <a:rPr lang="fr-FR" smtClean="0"/>
              <a:t>Fabien Chapeau - OpenClassrooms - DA JAVA - Projet 8 - 23/11/2022</a:t>
            </a:r>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E5FDA754-2CB3-499F-8327-F91B785A2DEC}" type="datetime1">
              <a:rPr lang="fr-FR" smtClean="0"/>
              <a:t>23/11/2022</a:t>
            </a:fld>
            <a:endParaRPr lang="fr-FR"/>
          </a:p>
        </p:txBody>
      </p:sp>
      <p:sp>
        <p:nvSpPr>
          <p:cNvPr id="3" name="Espace réservé du pied de page 2"/>
          <p:cNvSpPr>
            <a:spLocks noGrp="1"/>
          </p:cNvSpPr>
          <p:nvPr>
            <p:ph type="ftr" sz="quarter" idx="11"/>
          </p:nvPr>
        </p:nvSpPr>
        <p:spPr/>
        <p:txBody>
          <a:bodyPr/>
          <a:lstStyle/>
          <a:p>
            <a:r>
              <a:rPr lang="fr-FR" smtClean="0"/>
              <a:t>Fabien Chapeau - OpenClassrooms - DA JAVA - Projet 8 - 23/11/2022</a:t>
            </a:r>
            <a:endParaRPr lang="fr-FR"/>
          </a:p>
        </p:txBody>
      </p:sp>
      <p:sp>
        <p:nvSpPr>
          <p:cNvPr id="4" name="Espace réservé du numéro de diapositive 3"/>
          <p:cNvSpPr>
            <a:spLocks noGrp="1"/>
          </p:cNvSpPr>
          <p:nvPr>
            <p:ph type="sldNum" sz="quarter" idx="12"/>
          </p:nvPr>
        </p:nvSpPr>
        <p:spPr/>
        <p:txBody>
          <a:bodyPr/>
          <a:lstStyle/>
          <a:p>
            <a:fld id="{FFD37FC6-9279-40E5-A4A9-E4787779E6BA}" type="slidenum">
              <a:rPr lang="fr-FR" smtClean="0"/>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fr-FR" smtClean="0"/>
              <a:t>Modifiez le style du titre</a:t>
            </a:r>
            <a:endParaRPr kumimoji="0" lang="en-US"/>
          </a:p>
        </p:txBody>
      </p:sp>
      <p:sp>
        <p:nvSpPr>
          <p:cNvPr id="3" name="Espace réservé du texte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fr-FR" smtClean="0"/>
              <a:t>Modifiez les styles du texte du masque</a:t>
            </a:r>
          </a:p>
        </p:txBody>
      </p:sp>
      <p:sp>
        <p:nvSpPr>
          <p:cNvPr id="4" name="Espace réservé du contenu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p>
            <a:fld id="{5587530A-5802-46C4-B250-D07BD6DE2A3C}" type="datetime1">
              <a:rPr lang="fr-FR" smtClean="0"/>
              <a:t>23/11/2022</a:t>
            </a:fld>
            <a:endParaRPr lang="fr-FR"/>
          </a:p>
        </p:txBody>
      </p:sp>
      <p:sp>
        <p:nvSpPr>
          <p:cNvPr id="6" name="Espace réservé du pied de page 5"/>
          <p:cNvSpPr>
            <a:spLocks noGrp="1"/>
          </p:cNvSpPr>
          <p:nvPr>
            <p:ph type="ftr" sz="quarter" idx="11"/>
          </p:nvPr>
        </p:nvSpPr>
        <p:spPr/>
        <p:txBody>
          <a:bodyPr/>
          <a:lstStyle/>
          <a:p>
            <a:r>
              <a:rPr lang="fr-FR" smtClean="0"/>
              <a:t>Fabien Chapeau - OpenClassrooms - DA JAVA - Projet 8 - 23/11/2022</a:t>
            </a:r>
            <a:endParaRPr lang="fr-FR"/>
          </a:p>
        </p:txBody>
      </p:sp>
      <p:sp>
        <p:nvSpPr>
          <p:cNvPr id="7" name="Espace réservé du numéro de diapositive 6"/>
          <p:cNvSpPr>
            <a:spLocks noGrp="1"/>
          </p:cNvSpPr>
          <p:nvPr>
            <p:ph type="sldNum" sz="quarter" idx="12"/>
          </p:nvPr>
        </p:nvSpPr>
        <p:spPr>
          <a:xfrm>
            <a:off x="8156448" y="6422064"/>
            <a:ext cx="762000" cy="365125"/>
          </a:xfrm>
        </p:spPr>
        <p:txBody>
          <a:bodyPr/>
          <a:lstStyle/>
          <a:p>
            <a:fld id="{FFD37FC6-9279-40E5-A4A9-E4787779E6BA}" type="slidenum">
              <a:rPr lang="fr-FR" smtClean="0"/>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fr-FR" smtClean="0"/>
              <a:t>Modifiez le style du titre</a:t>
            </a:r>
            <a:endParaRPr kumimoji="0" lang="en-US"/>
          </a:p>
        </p:txBody>
      </p:sp>
      <p:sp>
        <p:nvSpPr>
          <p:cNvPr id="3" name="Espace réservé pour une image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fr-FR" smtClean="0"/>
              <a:t>Cliquez sur l'icône pour ajouter une image</a:t>
            </a:r>
            <a:endParaRPr kumimoji="0" lang="en-US" dirty="0"/>
          </a:p>
        </p:txBody>
      </p:sp>
      <p:sp>
        <p:nvSpPr>
          <p:cNvPr id="4" name="Espace réservé du texte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fr-FR" smtClean="0"/>
              <a:t>Modifiez les styles du texte du masque</a:t>
            </a:r>
          </a:p>
        </p:txBody>
      </p:sp>
      <p:sp>
        <p:nvSpPr>
          <p:cNvPr id="5" name="Espace réservé de la date 4"/>
          <p:cNvSpPr>
            <a:spLocks noGrp="1"/>
          </p:cNvSpPr>
          <p:nvPr>
            <p:ph type="dt" sz="half" idx="10"/>
          </p:nvPr>
        </p:nvSpPr>
        <p:spPr>
          <a:xfrm>
            <a:off x="457200" y="6422064"/>
            <a:ext cx="2133600" cy="365125"/>
          </a:xfrm>
        </p:spPr>
        <p:txBody>
          <a:bodyPr/>
          <a:lstStyle/>
          <a:p>
            <a:fld id="{6E104170-FCFE-4E05-BA50-F4BD4327DFF6}" type="datetime1">
              <a:rPr lang="fr-FR" smtClean="0"/>
              <a:t>23/11/2022</a:t>
            </a:fld>
            <a:endParaRPr lang="fr-FR"/>
          </a:p>
        </p:txBody>
      </p:sp>
      <p:sp>
        <p:nvSpPr>
          <p:cNvPr id="6" name="Espace réservé du pied de page 5"/>
          <p:cNvSpPr>
            <a:spLocks noGrp="1"/>
          </p:cNvSpPr>
          <p:nvPr>
            <p:ph type="ftr" sz="quarter" idx="11"/>
          </p:nvPr>
        </p:nvSpPr>
        <p:spPr/>
        <p:txBody>
          <a:bodyPr/>
          <a:lstStyle/>
          <a:p>
            <a:r>
              <a:rPr lang="fr-FR" smtClean="0"/>
              <a:t>Fabien Chapeau - OpenClassrooms - DA JAVA - Projet 8 - 23/11/2022</a:t>
            </a:r>
            <a:endParaRPr lang="fr-FR"/>
          </a:p>
        </p:txBody>
      </p:sp>
      <p:sp>
        <p:nvSpPr>
          <p:cNvPr id="7" name="Espace réservé du numéro de diapositive 6"/>
          <p:cNvSpPr>
            <a:spLocks noGrp="1"/>
          </p:cNvSpPr>
          <p:nvPr>
            <p:ph type="sldNum" sz="quarter" idx="12"/>
          </p:nvPr>
        </p:nvSpPr>
        <p:spPr/>
        <p:txBody>
          <a:bodyPr/>
          <a:lstStyle/>
          <a:p>
            <a:fld id="{FFD37FC6-9279-40E5-A4A9-E4787779E6BA}" type="slidenum">
              <a:rPr lang="fr-FR" smtClean="0"/>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orme libre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orme libre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Espace réservé du titre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fr-FR" smtClean="0"/>
              <a:t>Modifiez le style du titre</a:t>
            </a:r>
            <a:endParaRPr kumimoji="0" lang="en-US"/>
          </a:p>
        </p:txBody>
      </p:sp>
      <p:sp>
        <p:nvSpPr>
          <p:cNvPr id="30" name="Espace réservé du texte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fr-FR" smtClean="0"/>
              <a:t>Modifiez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10" name="Espace réservé de la date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35252F22-D607-4F41-97ED-A8B169CB72B1}" type="datetime1">
              <a:rPr lang="fr-FR" smtClean="0"/>
              <a:t>23/11/2022</a:t>
            </a:fld>
            <a:endParaRPr lang="fr-FR"/>
          </a:p>
        </p:txBody>
      </p:sp>
      <p:sp>
        <p:nvSpPr>
          <p:cNvPr id="22" name="Espace réservé du pied de page 21"/>
          <p:cNvSpPr>
            <a:spLocks noGrp="1"/>
          </p:cNvSpPr>
          <p:nvPr>
            <p:ph type="ftr" sz="quarter" idx="3"/>
          </p:nvPr>
        </p:nvSpPr>
        <p:spPr>
          <a:xfrm>
            <a:off x="2987824" y="6422064"/>
            <a:ext cx="41910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r>
              <a:rPr lang="fr-FR" smtClean="0"/>
              <a:t>Fabien Chapeau - OpenClassrooms - DA JAVA - Projet 8 - 23/11/2022</a:t>
            </a:r>
            <a:endParaRPr lang="fr-FR" dirty="0"/>
          </a:p>
        </p:txBody>
      </p:sp>
      <p:sp>
        <p:nvSpPr>
          <p:cNvPr id="18" name="Espace réservé du numéro de diapositive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FFD37FC6-9279-40E5-A4A9-E4787779E6BA}" type="slidenum">
              <a:rPr lang="fr-FR" smtClean="0"/>
              <a:t>‹N°›</a:t>
            </a:fld>
            <a:endParaRPr lang="fr-FR"/>
          </a:p>
        </p:txBody>
      </p:sp>
    </p:spTree>
  </p:cSld>
  <p:clrMap bg1="dk1" tx1="lt1" bg2="dk2" tx2="lt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hf sldNum="0" hdr="0" dt="0"/>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 Target="slide12.xml"/><Relationship Id="rId3" Type="http://schemas.openxmlformats.org/officeDocument/2006/relationships/slide" Target="slide3.xml"/><Relationship Id="rId7" Type="http://schemas.openxmlformats.org/officeDocument/2006/relationships/slide" Target="slide1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slide" Target="slide8.xml"/><Relationship Id="rId5" Type="http://schemas.openxmlformats.org/officeDocument/2006/relationships/slide" Target="slide6.xml"/><Relationship Id="rId10" Type="http://schemas.openxmlformats.org/officeDocument/2006/relationships/slide" Target="slide14.xml"/><Relationship Id="rId4" Type="http://schemas.openxmlformats.org/officeDocument/2006/relationships/slide" Target="slide4.xml"/><Relationship Id="rId9" Type="http://schemas.openxmlformats.org/officeDocument/2006/relationships/slide" Target="slide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323528" y="2276872"/>
            <a:ext cx="8496944" cy="3240360"/>
          </a:xfrm>
        </p:spPr>
        <p:txBody>
          <a:bodyPr>
            <a:normAutofit fontScale="90000"/>
          </a:bodyPr>
          <a:lstStyle/>
          <a:p>
            <a:pPr algn="ctr"/>
            <a:r>
              <a:rPr lang="fr-FR" dirty="0" smtClean="0"/>
              <a:t>Projet 8: </a:t>
            </a:r>
            <a:br>
              <a:rPr lang="fr-FR" dirty="0" smtClean="0"/>
            </a:br>
            <a:r>
              <a:rPr lang="fr-FR" dirty="0" smtClean="0"/>
              <a:t/>
            </a:r>
            <a:br>
              <a:rPr lang="fr-FR" dirty="0" smtClean="0"/>
            </a:br>
            <a:r>
              <a:rPr lang="fr-FR" dirty="0"/>
              <a:t>Documentez votre système de gestion de pizzeria</a:t>
            </a:r>
            <a:br>
              <a:rPr lang="fr-FR" dirty="0"/>
            </a:br>
            <a:r>
              <a:rPr lang="fr-FR" dirty="0"/>
              <a:t/>
            </a:r>
            <a:br>
              <a:rPr lang="fr-FR" dirty="0"/>
            </a:br>
            <a:r>
              <a:rPr lang="fr-FR" dirty="0" smtClean="0"/>
              <a:t/>
            </a:r>
            <a:br>
              <a:rPr lang="fr-FR" dirty="0" smtClean="0"/>
            </a:br>
            <a:r>
              <a:rPr lang="fr-FR" dirty="0" smtClean="0"/>
              <a:t/>
            </a:r>
            <a:br>
              <a:rPr lang="fr-FR" dirty="0" smtClean="0"/>
            </a:br>
            <a:r>
              <a:rPr lang="fr-FR" sz="2700" i="1" dirty="0" smtClean="0"/>
              <a:t>23/11/2022</a:t>
            </a:r>
            <a:endParaRPr lang="fr-FR" sz="2700" i="1" dirty="0"/>
          </a:p>
        </p:txBody>
      </p:sp>
      <p:sp>
        <p:nvSpPr>
          <p:cNvPr id="3" name="Sous-titre 2"/>
          <p:cNvSpPr>
            <a:spLocks noGrp="1"/>
          </p:cNvSpPr>
          <p:nvPr>
            <p:ph type="subTitle" idx="1"/>
          </p:nvPr>
        </p:nvSpPr>
        <p:spPr>
          <a:xfrm>
            <a:off x="4319464" y="5661248"/>
            <a:ext cx="4824536" cy="1124744"/>
          </a:xfrm>
        </p:spPr>
        <p:txBody>
          <a:bodyPr/>
          <a:lstStyle/>
          <a:p>
            <a:r>
              <a:rPr lang="fr-FR" i="1" dirty="0" smtClean="0">
                <a:latin typeface="+mn-lt"/>
              </a:rPr>
              <a:t>Fabien Chapeau</a:t>
            </a:r>
          </a:p>
        </p:txBody>
      </p:sp>
      <p:pic>
        <p:nvPicPr>
          <p:cNvPr id="1026" name="Picture 2" descr="Résultat de recherche d'images pour &quot;logo java jee&quo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52320" y="116632"/>
            <a:ext cx="1512168" cy="925254"/>
          </a:xfrm>
          <a:prstGeom prst="rect">
            <a:avLst/>
          </a:prstGeom>
          <a:noFill/>
          <a:extLst>
            <a:ext uri="{909E8E84-426E-40DD-AFC4-6F175D3DCCD1}">
              <a14:hiddenFill xmlns:a14="http://schemas.microsoft.com/office/drawing/2010/main">
                <a:solidFill>
                  <a:srgbClr val="FFFFFF"/>
                </a:solidFill>
              </a14:hiddenFill>
            </a:ext>
          </a:extLst>
        </p:spPr>
      </p:pic>
      <p:sp>
        <p:nvSpPr>
          <p:cNvPr id="4" name="ZoneTexte 3"/>
          <p:cNvSpPr txBox="1"/>
          <p:nvPr/>
        </p:nvSpPr>
        <p:spPr>
          <a:xfrm>
            <a:off x="1470892" y="1085835"/>
            <a:ext cx="6202217" cy="830997"/>
          </a:xfrm>
          <a:prstGeom prst="rect">
            <a:avLst/>
          </a:prstGeom>
          <a:noFill/>
        </p:spPr>
        <p:txBody>
          <a:bodyPr wrap="square" rtlCol="0">
            <a:spAutoFit/>
          </a:bodyPr>
          <a:lstStyle/>
          <a:p>
            <a:pPr algn="ctr"/>
            <a:r>
              <a:rPr lang="fr-FR" sz="2400" b="1" dirty="0" smtClean="0">
                <a:solidFill>
                  <a:schemeClr val="accent1">
                    <a:lumMod val="60000"/>
                    <a:lumOff val="40000"/>
                  </a:schemeClr>
                </a:solidFill>
              </a:rPr>
              <a:t>Développeur</a:t>
            </a:r>
            <a:r>
              <a:rPr lang="fr-FR" sz="2000" b="1" dirty="0" smtClean="0">
                <a:solidFill>
                  <a:schemeClr val="accent1">
                    <a:lumMod val="60000"/>
                    <a:lumOff val="40000"/>
                  </a:schemeClr>
                </a:solidFill>
              </a:rPr>
              <a:t> </a:t>
            </a:r>
            <a:r>
              <a:rPr lang="fr-FR" sz="2400" b="1" dirty="0">
                <a:solidFill>
                  <a:schemeClr val="accent1">
                    <a:lumMod val="60000"/>
                    <a:lumOff val="40000"/>
                  </a:schemeClr>
                </a:solidFill>
              </a:rPr>
              <a:t>d’Application JAVA </a:t>
            </a:r>
            <a:r>
              <a:rPr lang="fr-FR" sz="2400" b="1" dirty="0" smtClean="0">
                <a:solidFill>
                  <a:schemeClr val="accent1">
                    <a:lumMod val="60000"/>
                    <a:lumOff val="40000"/>
                  </a:schemeClr>
                </a:solidFill>
              </a:rPr>
              <a:t>JEE </a:t>
            </a:r>
          </a:p>
          <a:p>
            <a:pPr algn="ctr"/>
            <a:r>
              <a:rPr lang="fr-FR" sz="2400" b="1" dirty="0" smtClean="0">
                <a:solidFill>
                  <a:schemeClr val="accent1">
                    <a:lumMod val="60000"/>
                    <a:lumOff val="40000"/>
                  </a:schemeClr>
                </a:solidFill>
              </a:rPr>
              <a:t>OpenClassrooms</a:t>
            </a:r>
            <a:endParaRPr lang="fr-FR" sz="2400" b="1" dirty="0">
              <a:solidFill>
                <a:schemeClr val="accent1">
                  <a:lumMod val="60000"/>
                  <a:lumOff val="40000"/>
                </a:schemeClr>
              </a:solidFill>
            </a:endParaRPr>
          </a:p>
        </p:txBody>
      </p:sp>
      <p:pic>
        <p:nvPicPr>
          <p:cNvPr id="2054"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7208" y="279147"/>
            <a:ext cx="3411180" cy="6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6613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23528" y="44624"/>
            <a:ext cx="8496944" cy="490066"/>
          </a:xfrm>
        </p:spPr>
        <p:txBody>
          <a:bodyPr>
            <a:noAutofit/>
          </a:bodyPr>
          <a:lstStyle/>
          <a:p>
            <a:pPr algn="ctr"/>
            <a:r>
              <a:rPr lang="fr-FR" sz="3200" b="1" cap="all" dirty="0" smtClean="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rPr>
              <a:t>PV de livraison</a:t>
            </a:r>
            <a:endParaRPr lang="fr-FR" sz="3200" b="1" cap="all"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endParaRPr>
          </a:p>
        </p:txBody>
      </p:sp>
      <p:sp>
        <p:nvSpPr>
          <p:cNvPr id="5" name="Espace réservé du pied de page 4"/>
          <p:cNvSpPr>
            <a:spLocks noGrp="1"/>
          </p:cNvSpPr>
          <p:nvPr>
            <p:ph type="ftr" sz="quarter" idx="11"/>
          </p:nvPr>
        </p:nvSpPr>
        <p:spPr/>
        <p:txBody>
          <a:bodyPr/>
          <a:lstStyle/>
          <a:p>
            <a:r>
              <a:rPr lang="fr-FR" smtClean="0"/>
              <a:t>Fabien Chapeau - OpenClassrooms - DA JAVA - Projet 8 - 23/11/2022</a:t>
            </a:r>
            <a:endParaRPr lang="fr-FR"/>
          </a:p>
        </p:txBody>
      </p:sp>
      <p:sp>
        <p:nvSpPr>
          <p:cNvPr id="4" name="ZoneTexte 3"/>
          <p:cNvSpPr txBox="1"/>
          <p:nvPr/>
        </p:nvSpPr>
        <p:spPr>
          <a:xfrm>
            <a:off x="467544" y="807676"/>
            <a:ext cx="7992888" cy="1261884"/>
          </a:xfrm>
          <a:prstGeom prst="rect">
            <a:avLst/>
          </a:prstGeom>
          <a:noFill/>
        </p:spPr>
        <p:txBody>
          <a:bodyPr wrap="square" rtlCol="0">
            <a:spAutoFit/>
          </a:bodyPr>
          <a:lstStyle/>
          <a:p>
            <a:r>
              <a:rPr lang="fr-FR" dirty="0" smtClean="0"/>
              <a:t>Le PV (procès-verbal) de livraison sert de document attestant que tous les documents attendus ont été livrés et réceptionnés. </a:t>
            </a:r>
          </a:p>
          <a:p>
            <a:endParaRPr lang="fr-FR" sz="2000" b="1" dirty="0" smtClean="0"/>
          </a:p>
          <a:p>
            <a:pPr algn="ctr"/>
            <a:r>
              <a:rPr lang="fr-FR" sz="2000" b="1" dirty="0" smtClean="0"/>
              <a:t>Démo du PV de livraison</a:t>
            </a:r>
            <a:endParaRPr lang="fr-FR" sz="2000" b="1" dirty="0"/>
          </a:p>
        </p:txBody>
      </p:sp>
      <p:pic>
        <p:nvPicPr>
          <p:cNvPr id="3" name="Image 2"/>
          <p:cNvPicPr preferRelativeResize="0">
            <a:picLocks/>
          </p:cNvPicPr>
          <p:nvPr/>
        </p:nvPicPr>
        <p:blipFill>
          <a:blip r:embed="rId3">
            <a:extLst>
              <a:ext uri="{28A0092B-C50C-407E-A947-70E740481C1C}">
                <a14:useLocalDpi xmlns:a14="http://schemas.microsoft.com/office/drawing/2010/main" val="0"/>
              </a:ext>
            </a:extLst>
          </a:blip>
          <a:stretch>
            <a:fillRect/>
          </a:stretch>
        </p:blipFill>
        <p:spPr>
          <a:xfrm>
            <a:off x="3023988" y="2439312"/>
            <a:ext cx="2880000" cy="3798000"/>
          </a:xfrm>
          <a:prstGeom prst="rect">
            <a:avLst/>
          </a:prstGeom>
        </p:spPr>
      </p:pic>
    </p:spTree>
    <p:extLst>
      <p:ext uri="{BB962C8B-B14F-4D97-AF65-F5344CB8AC3E}">
        <p14:creationId xmlns:p14="http://schemas.microsoft.com/office/powerpoint/2010/main" val="35670232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Espace réservé du contenu 4"/>
          <p:cNvGraphicFramePr>
            <a:graphicFrameLocks noGrp="1"/>
          </p:cNvGraphicFramePr>
          <p:nvPr>
            <p:ph idx="1"/>
            <p:extLst>
              <p:ext uri="{D42A27DB-BD31-4B8C-83A1-F6EECF244321}">
                <p14:modId xmlns:p14="http://schemas.microsoft.com/office/powerpoint/2010/main" val="3256691099"/>
              </p:ext>
            </p:extLst>
          </p:nvPr>
        </p:nvGraphicFramePr>
        <p:xfrm>
          <a:off x="899592" y="836713"/>
          <a:ext cx="7416824" cy="42484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ZoneTexte 2"/>
          <p:cNvSpPr txBox="1"/>
          <p:nvPr/>
        </p:nvSpPr>
        <p:spPr>
          <a:xfrm rot="16200000">
            <a:off x="-196496" y="2724889"/>
            <a:ext cx="1584176" cy="400110"/>
          </a:xfrm>
          <a:prstGeom prst="rect">
            <a:avLst/>
          </a:prstGeom>
          <a:noFill/>
        </p:spPr>
        <p:txBody>
          <a:bodyPr wrap="square" rtlCol="0">
            <a:spAutoFit/>
          </a:bodyPr>
          <a:lstStyle/>
          <a:p>
            <a:pPr algn="ctr"/>
            <a:r>
              <a:rPr lang="fr-FR" sz="2000" b="1" dirty="0" smtClean="0"/>
              <a:t>PROJET 8</a:t>
            </a:r>
            <a:endParaRPr lang="fr-FR" sz="2000" b="1" dirty="0"/>
          </a:p>
        </p:txBody>
      </p:sp>
      <p:sp>
        <p:nvSpPr>
          <p:cNvPr id="4" name="Rectangle 3"/>
          <p:cNvSpPr/>
          <p:nvPr/>
        </p:nvSpPr>
        <p:spPr>
          <a:xfrm>
            <a:off x="323528" y="5210616"/>
            <a:ext cx="8208912" cy="523220"/>
          </a:xfrm>
          <a:prstGeom prst="rect">
            <a:avLst/>
          </a:prstGeom>
        </p:spPr>
        <p:txBody>
          <a:bodyPr wrap="square">
            <a:spAutoFit/>
          </a:bodyPr>
          <a:lstStyle/>
          <a:p>
            <a:r>
              <a:rPr lang="fr-FR" sz="1400" dirty="0" smtClean="0"/>
              <a:t>Ce projet consiste à réaliser une documentation autour d’un projet d’application web pour le groupe de pizzeria « OC Pizza ». Les documents attendus sont indiqués ci-dessus. </a:t>
            </a:r>
            <a:endParaRPr lang="fr-FR" sz="1400" dirty="0"/>
          </a:p>
        </p:txBody>
      </p:sp>
      <p:sp>
        <p:nvSpPr>
          <p:cNvPr id="2" name="Espace réservé du pied de page 1"/>
          <p:cNvSpPr>
            <a:spLocks noGrp="1"/>
          </p:cNvSpPr>
          <p:nvPr>
            <p:ph type="ftr" sz="quarter" idx="11"/>
          </p:nvPr>
        </p:nvSpPr>
        <p:spPr>
          <a:xfrm>
            <a:off x="2699792" y="6422064"/>
            <a:ext cx="4248472" cy="365125"/>
          </a:xfrm>
        </p:spPr>
        <p:txBody>
          <a:bodyPr/>
          <a:lstStyle/>
          <a:p>
            <a:r>
              <a:rPr lang="fr-FR" smtClean="0"/>
              <a:t>Fabien Chapeau - OpenClassrooms - DA JAVA - Projet 8 - 23/11/2022</a:t>
            </a:r>
            <a:endParaRPr lang="fr-FR" dirty="0"/>
          </a:p>
        </p:txBody>
      </p:sp>
      <p:sp>
        <p:nvSpPr>
          <p:cNvPr id="6" name="Titre 5"/>
          <p:cNvSpPr>
            <a:spLocks noGrp="1"/>
          </p:cNvSpPr>
          <p:nvPr>
            <p:ph type="title"/>
          </p:nvPr>
        </p:nvSpPr>
        <p:spPr>
          <a:xfrm>
            <a:off x="838200" y="-104254"/>
            <a:ext cx="7467600" cy="940966"/>
          </a:xfrm>
        </p:spPr>
        <p:txBody>
          <a:bodyPr>
            <a:normAutofit/>
          </a:bodyPr>
          <a:lstStyle/>
          <a:p>
            <a:pPr algn="ctr" rtl="0" eaLnBrk="1" latinLnBrk="0" hangingPunct="1"/>
            <a:r>
              <a:rPr lang="fr-FR" sz="4800" b="1" cap="all"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rPr>
              <a:t>Presentation du projet</a:t>
            </a:r>
          </a:p>
        </p:txBody>
      </p:sp>
    </p:spTree>
    <p:extLst>
      <p:ext uri="{BB962C8B-B14F-4D97-AF65-F5344CB8AC3E}">
        <p14:creationId xmlns:p14="http://schemas.microsoft.com/office/powerpoint/2010/main" val="1965868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4624"/>
            <a:ext cx="8229600" cy="490066"/>
          </a:xfrm>
        </p:spPr>
        <p:txBody>
          <a:bodyPr>
            <a:noAutofit/>
          </a:bodyPr>
          <a:lstStyle/>
          <a:p>
            <a:pPr algn="ctr"/>
            <a:r>
              <a:rPr lang="fr-FR" sz="4100" b="1" cap="all" dirty="0" smtClean="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rPr>
              <a:t>synthese</a:t>
            </a:r>
            <a:endParaRPr lang="fr-FR" sz="4100" b="1" cap="all"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endParaRPr>
          </a:p>
        </p:txBody>
      </p:sp>
      <p:sp>
        <p:nvSpPr>
          <p:cNvPr id="3" name="ZoneTexte 2"/>
          <p:cNvSpPr txBox="1"/>
          <p:nvPr/>
        </p:nvSpPr>
        <p:spPr>
          <a:xfrm>
            <a:off x="1254425" y="1857598"/>
            <a:ext cx="6635150" cy="3139321"/>
          </a:xfrm>
          <a:prstGeom prst="rect">
            <a:avLst/>
          </a:prstGeom>
          <a:noFill/>
        </p:spPr>
        <p:txBody>
          <a:bodyPr wrap="none" rtlCol="0">
            <a:spAutoFit/>
          </a:bodyPr>
          <a:lstStyle/>
          <a:p>
            <a:r>
              <a:rPr lang="fr-FR" dirty="0" smtClean="0"/>
              <a:t>Comme demandé par le groupe « OC Pizza », vous trouverez :</a:t>
            </a:r>
          </a:p>
          <a:p>
            <a:endParaRPr lang="fr-FR" dirty="0" smtClean="0"/>
          </a:p>
          <a:p>
            <a:pPr marL="285750" indent="-285750">
              <a:buFont typeface="Courier New" pitchFamily="49" charset="0"/>
              <a:buChar char="o"/>
            </a:pPr>
            <a:r>
              <a:rPr lang="fr-FR" dirty="0" smtClean="0"/>
              <a:t>Document d’analyse fonctionnelle</a:t>
            </a:r>
            <a:endParaRPr lang="fr-FR" b="1" dirty="0" smtClean="0"/>
          </a:p>
          <a:p>
            <a:pPr marL="285750" indent="-285750">
              <a:buFont typeface="Courier New" pitchFamily="49" charset="0"/>
              <a:buChar char="o"/>
            </a:pPr>
            <a:r>
              <a:rPr lang="fr-FR" dirty="0"/>
              <a:t>Document </a:t>
            </a:r>
            <a:r>
              <a:rPr lang="fr-FR" dirty="0" smtClean="0"/>
              <a:t>de conception technique</a:t>
            </a:r>
            <a:endParaRPr lang="fr-FR" b="1" dirty="0"/>
          </a:p>
          <a:p>
            <a:pPr marL="285750" indent="-285750">
              <a:buFont typeface="Courier New" pitchFamily="49" charset="0"/>
              <a:buChar char="o"/>
            </a:pPr>
            <a:r>
              <a:rPr lang="fr-FR" dirty="0"/>
              <a:t>Document </a:t>
            </a:r>
            <a:r>
              <a:rPr lang="fr-FR" dirty="0" smtClean="0"/>
              <a:t>d’exploitation</a:t>
            </a:r>
            <a:endParaRPr lang="fr-FR" b="1" dirty="0"/>
          </a:p>
          <a:p>
            <a:pPr marL="285750" indent="-285750">
              <a:buFont typeface="Courier New" pitchFamily="49" charset="0"/>
              <a:buChar char="o"/>
            </a:pPr>
            <a:r>
              <a:rPr lang="fr-FR" dirty="0" smtClean="0"/>
              <a:t>PV de livraison</a:t>
            </a:r>
          </a:p>
          <a:p>
            <a:pPr marL="285750" indent="-285750">
              <a:buFont typeface="Courier New" pitchFamily="49" charset="0"/>
              <a:buChar char="o"/>
            </a:pPr>
            <a:r>
              <a:rPr lang="fr-FR" dirty="0" smtClean="0"/>
              <a:t>Scripts SQL</a:t>
            </a:r>
            <a:endParaRPr lang="fr-FR" dirty="0"/>
          </a:p>
          <a:p>
            <a:endParaRPr lang="fr-FR" dirty="0" smtClean="0"/>
          </a:p>
          <a:p>
            <a:endParaRPr lang="fr-FR" dirty="0"/>
          </a:p>
          <a:p>
            <a:endParaRPr lang="fr-FR" dirty="0" smtClean="0"/>
          </a:p>
          <a:p>
            <a:endParaRPr lang="fr-FR" dirty="0" smtClean="0"/>
          </a:p>
        </p:txBody>
      </p:sp>
      <p:sp>
        <p:nvSpPr>
          <p:cNvPr id="5" name="Espace réservé du pied de page 4"/>
          <p:cNvSpPr>
            <a:spLocks noGrp="1"/>
          </p:cNvSpPr>
          <p:nvPr>
            <p:ph type="ftr" sz="quarter" idx="11"/>
          </p:nvPr>
        </p:nvSpPr>
        <p:spPr/>
        <p:txBody>
          <a:bodyPr/>
          <a:lstStyle/>
          <a:p>
            <a:r>
              <a:rPr lang="fr-FR" smtClean="0"/>
              <a:t>Fabien Chapeau - OpenClassrooms - DA JAVA - Projet 8 - 23/11/2022</a:t>
            </a:r>
            <a:endParaRPr lang="fr-FR"/>
          </a:p>
        </p:txBody>
      </p:sp>
    </p:spTree>
    <p:extLst>
      <p:ext uri="{BB962C8B-B14F-4D97-AF65-F5344CB8AC3E}">
        <p14:creationId xmlns:p14="http://schemas.microsoft.com/office/powerpoint/2010/main" val="27637863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4624"/>
            <a:ext cx="8229600" cy="490066"/>
          </a:xfrm>
        </p:spPr>
        <p:txBody>
          <a:bodyPr>
            <a:noAutofit/>
          </a:bodyPr>
          <a:lstStyle/>
          <a:p>
            <a:pPr algn="ctr"/>
            <a:r>
              <a:rPr lang="fr-FR" sz="4100" b="1" cap="all" dirty="0" smtClean="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rPr>
              <a:t>conclusion</a:t>
            </a:r>
            <a:endParaRPr lang="fr-FR" sz="4100" b="1" cap="all"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endParaRPr>
          </a:p>
        </p:txBody>
      </p:sp>
      <p:sp>
        <p:nvSpPr>
          <p:cNvPr id="8" name="Titre 1"/>
          <p:cNvSpPr txBox="1">
            <a:spLocks/>
          </p:cNvSpPr>
          <p:nvPr/>
        </p:nvSpPr>
        <p:spPr>
          <a:xfrm>
            <a:off x="143508" y="3501008"/>
            <a:ext cx="8856984" cy="1728192"/>
          </a:xfrm>
          <a:prstGeom prst="rect">
            <a:avLst/>
          </a:prstGeom>
        </p:spPr>
        <p:txBody>
          <a:bodyPr vert="horz" lIns="45720" rIns="45720" anchor="ctr">
            <a:noAutofit/>
          </a:bodyPr>
          <a:lstStyle>
            <a:lvl1pPr algn="l" rtl="0" eaLnBrk="1" latinLnBrk="0" hangingPunct="1">
              <a:spcBef>
                <a:spcPct val="0"/>
              </a:spcBef>
              <a:buNone/>
              <a:defRPr kumimoji="0" sz="4600" kern="1200">
                <a:solidFill>
                  <a:schemeClr val="tx1"/>
                </a:solidFill>
                <a:latin typeface="+mj-lt"/>
                <a:ea typeface="+mj-ea"/>
                <a:cs typeface="+mj-cs"/>
              </a:defRPr>
            </a:lvl1pPr>
          </a:lstStyle>
          <a:p>
            <a:pPr algn="ctr"/>
            <a:r>
              <a:rPr lang="fr-FR" sz="5400" b="1" cap="all" dirty="0" smtClean="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rPr>
              <a:t>MERCI DE VOTRE ATTENTION </a:t>
            </a:r>
            <a:endParaRPr lang="fr-FR" sz="5400" b="1" cap="all"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endParaRPr>
          </a:p>
        </p:txBody>
      </p:sp>
      <p:sp>
        <p:nvSpPr>
          <p:cNvPr id="3" name="ZoneTexte 2"/>
          <p:cNvSpPr txBox="1"/>
          <p:nvPr/>
        </p:nvSpPr>
        <p:spPr>
          <a:xfrm>
            <a:off x="215517" y="1663640"/>
            <a:ext cx="8712967" cy="2031325"/>
          </a:xfrm>
          <a:prstGeom prst="rect">
            <a:avLst/>
          </a:prstGeom>
          <a:noFill/>
        </p:spPr>
        <p:txBody>
          <a:bodyPr wrap="square" rtlCol="0">
            <a:spAutoFit/>
          </a:bodyPr>
          <a:lstStyle/>
          <a:p>
            <a:r>
              <a:rPr lang="fr-FR" dirty="0" smtClean="0"/>
              <a:t>Ce projet a vraiment été intéressant pour moi sur beaucoup de points. Il m’a permis de comprendre l’intérêt du document d’exploitation à savoir l’environnement nécessaire pour le déploiement et le lancement de l’application ainsi que la maintenance, sauvegarde et restauration. Le tout permettant le bon fonctionnement de l’application. Sans oublié que pour en venir à ce stade les document fonctionnelle et document de conception technique sont indispensables car ils sont les préquels de l’implémentation de l’application.</a:t>
            </a:r>
          </a:p>
        </p:txBody>
      </p:sp>
      <p:sp>
        <p:nvSpPr>
          <p:cNvPr id="5" name="Espace réservé du pied de page 4"/>
          <p:cNvSpPr>
            <a:spLocks noGrp="1"/>
          </p:cNvSpPr>
          <p:nvPr>
            <p:ph type="ftr" sz="quarter" idx="11"/>
          </p:nvPr>
        </p:nvSpPr>
        <p:spPr/>
        <p:txBody>
          <a:bodyPr/>
          <a:lstStyle/>
          <a:p>
            <a:r>
              <a:rPr lang="fr-FR" smtClean="0"/>
              <a:t>Fabien Chapeau - OpenClassrooms - DA JAVA - Projet 8 - 23/11/2022</a:t>
            </a:r>
            <a:endParaRPr lang="fr-FR"/>
          </a:p>
        </p:txBody>
      </p:sp>
    </p:spTree>
    <p:extLst>
      <p:ext uri="{BB962C8B-B14F-4D97-AF65-F5344CB8AC3E}">
        <p14:creationId xmlns:p14="http://schemas.microsoft.com/office/powerpoint/2010/main" val="35303236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4624"/>
            <a:ext cx="8229600" cy="490066"/>
          </a:xfrm>
        </p:spPr>
        <p:txBody>
          <a:bodyPr>
            <a:noAutofit/>
          </a:bodyPr>
          <a:lstStyle/>
          <a:p>
            <a:pPr algn="ctr"/>
            <a:r>
              <a:rPr lang="fr-FR" sz="4100" b="1" cap="all" dirty="0" smtClean="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rPr>
              <a:t>BIBLIOGRAPHIE</a:t>
            </a:r>
            <a:endParaRPr lang="fr-FR" sz="4100" b="1" cap="all"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endParaRPr>
          </a:p>
        </p:txBody>
      </p:sp>
      <p:sp>
        <p:nvSpPr>
          <p:cNvPr id="5" name="Espace réservé du pied de page 4"/>
          <p:cNvSpPr>
            <a:spLocks noGrp="1"/>
          </p:cNvSpPr>
          <p:nvPr>
            <p:ph type="ftr" sz="quarter" idx="11"/>
          </p:nvPr>
        </p:nvSpPr>
        <p:spPr/>
        <p:txBody>
          <a:bodyPr/>
          <a:lstStyle/>
          <a:p>
            <a:r>
              <a:rPr lang="fr-FR" smtClean="0"/>
              <a:t>Fabien Chapeau - OpenClassrooms - DA JAVA - Projet 8 - 23/11/2022</a:t>
            </a:r>
            <a:endParaRPr lang="fr-FR"/>
          </a:p>
        </p:txBody>
      </p:sp>
      <p:sp>
        <p:nvSpPr>
          <p:cNvPr id="4" name="ZoneTexte 3"/>
          <p:cNvSpPr txBox="1"/>
          <p:nvPr/>
        </p:nvSpPr>
        <p:spPr>
          <a:xfrm>
            <a:off x="971600" y="1942381"/>
            <a:ext cx="7200800" cy="1846659"/>
          </a:xfrm>
          <a:prstGeom prst="rect">
            <a:avLst/>
          </a:prstGeom>
          <a:noFill/>
        </p:spPr>
        <p:txBody>
          <a:bodyPr wrap="square" rtlCol="0">
            <a:spAutoFit/>
          </a:bodyPr>
          <a:lstStyle/>
          <a:p>
            <a:pPr marL="342900" indent="-342900">
              <a:buFont typeface="Wingdings" pitchFamily="2" charset="2"/>
              <a:buChar char="ü"/>
            </a:pPr>
            <a:r>
              <a:rPr lang="fr-FR" sz="2400" dirty="0" smtClean="0"/>
              <a:t>Cours </a:t>
            </a:r>
            <a:r>
              <a:rPr lang="fr-FR" sz="2400" dirty="0" err="1" smtClean="0"/>
              <a:t>Openclassrooms</a:t>
            </a:r>
            <a:endParaRPr lang="fr-FR" sz="2400" dirty="0" smtClean="0"/>
          </a:p>
          <a:p>
            <a:pPr marL="342900" indent="-342900">
              <a:buFont typeface="Wingdings" pitchFamily="2" charset="2"/>
              <a:buChar char="ü"/>
            </a:pPr>
            <a:r>
              <a:rPr lang="fr-FR" sz="2400" dirty="0" err="1" smtClean="0"/>
              <a:t>Stackoverflow</a:t>
            </a:r>
            <a:endParaRPr lang="fr-FR" sz="2400" dirty="0" smtClean="0"/>
          </a:p>
          <a:p>
            <a:pPr marL="342900" indent="-342900">
              <a:buFont typeface="Wingdings" pitchFamily="2" charset="2"/>
              <a:buChar char="ü"/>
            </a:pPr>
            <a:r>
              <a:rPr lang="fr-FR" sz="2400" dirty="0" err="1" smtClean="0"/>
              <a:t>Github</a:t>
            </a:r>
            <a:endParaRPr lang="fr-FR" sz="2400" dirty="0" smtClean="0"/>
          </a:p>
          <a:p>
            <a:pPr marL="342900" indent="-342900">
              <a:buFont typeface="Wingdings" pitchFamily="2" charset="2"/>
              <a:buChar char="ü"/>
            </a:pPr>
            <a:r>
              <a:rPr lang="fr-FR" sz="2400" dirty="0" smtClean="0"/>
              <a:t>Youtube</a:t>
            </a:r>
            <a:endParaRPr lang="fr-FR" dirty="0" smtClean="0"/>
          </a:p>
          <a:p>
            <a:endParaRPr lang="fr-FR" dirty="0"/>
          </a:p>
        </p:txBody>
      </p:sp>
    </p:spTree>
    <p:extLst>
      <p:ext uri="{BB962C8B-B14F-4D97-AF65-F5344CB8AC3E}">
        <p14:creationId xmlns:p14="http://schemas.microsoft.com/office/powerpoint/2010/main" val="11374158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1"/>
          <p:cNvSpPr txBox="1">
            <a:spLocks/>
          </p:cNvSpPr>
          <p:nvPr/>
        </p:nvSpPr>
        <p:spPr>
          <a:xfrm>
            <a:off x="457200" y="44624"/>
            <a:ext cx="8229600" cy="490066"/>
          </a:xfrm>
          <a:prstGeom prst="rect">
            <a:avLst/>
          </a:prstGeom>
        </p:spPr>
        <p:txBody>
          <a:bodyPr vert="horz" lIns="45720" rIns="45720" anchor="ctr">
            <a:noAutofit/>
          </a:bodyPr>
          <a:lstStyle>
            <a:lvl1pPr algn="l" rtl="0" eaLnBrk="1" latinLnBrk="0" hangingPunct="1">
              <a:spcBef>
                <a:spcPct val="0"/>
              </a:spcBef>
              <a:buNone/>
              <a:defRPr kumimoji="0" sz="4600" kern="1200">
                <a:solidFill>
                  <a:schemeClr val="tx1"/>
                </a:solidFill>
                <a:latin typeface="+mj-lt"/>
                <a:ea typeface="+mj-ea"/>
                <a:cs typeface="+mj-cs"/>
              </a:defRPr>
            </a:lvl1pPr>
          </a:lstStyle>
          <a:p>
            <a:pPr algn="ctr"/>
            <a:r>
              <a:rPr lang="fr-FR" sz="4100" b="1" cap="all" dirty="0" smtClean="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rPr>
              <a:t>SOMMAIRE</a:t>
            </a:r>
            <a:endParaRPr lang="fr-FR" sz="4100" b="1" cap="all"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endParaRPr>
          </a:p>
        </p:txBody>
      </p:sp>
      <p:sp>
        <p:nvSpPr>
          <p:cNvPr id="2" name="Espace réservé du contenu 1"/>
          <p:cNvSpPr>
            <a:spLocks noGrp="1"/>
          </p:cNvSpPr>
          <p:nvPr>
            <p:ph idx="1"/>
          </p:nvPr>
        </p:nvSpPr>
        <p:spPr>
          <a:xfrm>
            <a:off x="107504" y="980728"/>
            <a:ext cx="8784976" cy="5112568"/>
          </a:xfrm>
        </p:spPr>
        <p:txBody>
          <a:bodyPr>
            <a:normAutofit fontScale="92500" lnSpcReduction="10000"/>
          </a:bodyPr>
          <a:lstStyle/>
          <a:p>
            <a:r>
              <a:rPr lang="fr-FR" sz="2800" dirty="0" smtClean="0">
                <a:hlinkClick r:id="rId3" action="ppaction://hlinksldjump"/>
              </a:rPr>
              <a:t>INTRODUCTION</a:t>
            </a:r>
            <a:r>
              <a:rPr lang="fr-FR" sz="2000" dirty="0" smtClean="0"/>
              <a:t>.................................................................................3</a:t>
            </a:r>
            <a:endParaRPr lang="fr-FR" sz="2000" dirty="0"/>
          </a:p>
          <a:p>
            <a:r>
              <a:rPr lang="fr-FR" sz="2800" dirty="0" smtClean="0">
                <a:hlinkClick r:id="rId4" action="ppaction://hlinksldjump"/>
              </a:rPr>
              <a:t>Contexte, Besoin du client</a:t>
            </a:r>
            <a:r>
              <a:rPr lang="fr-FR" sz="2000" dirty="0" smtClean="0"/>
              <a:t>..........................................................4, 5</a:t>
            </a:r>
          </a:p>
          <a:p>
            <a:pPr marL="420624" lvl="2" indent="-384048">
              <a:buClr>
                <a:schemeClr val="accent1"/>
              </a:buClr>
              <a:buSzPct val="80000"/>
              <a:buFont typeface="Wingdings 2"/>
              <a:buChar char=""/>
            </a:pPr>
            <a:r>
              <a:rPr lang="fr-FR" sz="2800" dirty="0" smtClean="0">
                <a:hlinkClick r:id="rId5" action="ppaction://hlinksldjump"/>
              </a:rPr>
              <a:t>Présentation des documents</a:t>
            </a:r>
            <a:r>
              <a:rPr lang="fr-FR" sz="2100" dirty="0" smtClean="0"/>
              <a:t>…………….......................................6</a:t>
            </a:r>
            <a:endParaRPr lang="fr-FR" sz="2100" dirty="0"/>
          </a:p>
          <a:p>
            <a:r>
              <a:rPr lang="fr-FR" sz="2800" dirty="0" smtClean="0">
                <a:hlinkClick r:id="rId6" action="ppaction://hlinksldjump"/>
              </a:rPr>
              <a:t>Document d’analyse fonctionnelle</a:t>
            </a:r>
            <a:r>
              <a:rPr lang="fr-FR" sz="2000" dirty="0" smtClean="0"/>
              <a:t>………………………………...7</a:t>
            </a:r>
          </a:p>
          <a:p>
            <a:r>
              <a:rPr lang="fr-FR" sz="2800" dirty="0" smtClean="0">
                <a:hlinkClick r:id="rId6" action="ppaction://hlinksldjump"/>
              </a:rPr>
              <a:t>Document de conception technique</a:t>
            </a:r>
            <a:r>
              <a:rPr lang="fr-FR" sz="2100" dirty="0" smtClean="0"/>
              <a:t>..........................................8</a:t>
            </a:r>
          </a:p>
          <a:p>
            <a:r>
              <a:rPr lang="fr-FR" sz="2800" dirty="0" smtClean="0">
                <a:hlinkClick r:id="rId6" action="ppaction://hlinksldjump"/>
              </a:rPr>
              <a:t>Document d’exploitation</a:t>
            </a:r>
            <a:r>
              <a:rPr lang="fr-FR" sz="2100" dirty="0" smtClean="0"/>
              <a:t>………………………………………………..9</a:t>
            </a:r>
            <a:endParaRPr lang="fr-FR" sz="2000" dirty="0" smtClean="0"/>
          </a:p>
          <a:p>
            <a:r>
              <a:rPr lang="fr-FR" sz="2800" dirty="0" smtClean="0">
                <a:hlinkClick r:id="rId7" action="ppaction://hlinksldjump"/>
              </a:rPr>
              <a:t>PV de livraison</a:t>
            </a:r>
            <a:r>
              <a:rPr lang="fr-FR" sz="2000" dirty="0" smtClean="0"/>
              <a:t>.....................................................................................10</a:t>
            </a:r>
          </a:p>
          <a:p>
            <a:r>
              <a:rPr lang="fr-FR" sz="2800" dirty="0" smtClean="0">
                <a:hlinkClick r:id="rId8" action="ppaction://hlinksldjump"/>
              </a:rPr>
              <a:t>Présentation du projet</a:t>
            </a:r>
            <a:r>
              <a:rPr lang="fr-FR" sz="2100" dirty="0" smtClean="0"/>
              <a:t>………………………………………………….11</a:t>
            </a:r>
            <a:endParaRPr lang="fr-FR" sz="2000" dirty="0"/>
          </a:p>
          <a:p>
            <a:r>
              <a:rPr lang="fr-FR" sz="2800" dirty="0" smtClean="0">
                <a:hlinkClick r:id="rId8" action="ppaction://hlinksldjump"/>
              </a:rPr>
              <a:t>Synthèse </a:t>
            </a:r>
            <a:r>
              <a:rPr lang="fr-FR" sz="2800" dirty="0">
                <a:hlinkClick r:id="rId8" action="ppaction://hlinksldjump"/>
              </a:rPr>
              <a:t>du projet</a:t>
            </a:r>
            <a:r>
              <a:rPr lang="fr-FR" sz="2100" dirty="0" smtClean="0"/>
              <a:t>.……………………………....................................12</a:t>
            </a:r>
            <a:endParaRPr lang="fr-FR" sz="2100" dirty="0"/>
          </a:p>
          <a:p>
            <a:r>
              <a:rPr lang="fr-FR" sz="2800" dirty="0" smtClean="0">
                <a:hlinkClick r:id="rId9" action="ppaction://hlinksldjump"/>
              </a:rPr>
              <a:t>CONCLUSION</a:t>
            </a:r>
            <a:r>
              <a:rPr lang="fr-FR" sz="2100" dirty="0" smtClean="0"/>
              <a:t>…….……………………………………………...............</a:t>
            </a:r>
            <a:r>
              <a:rPr lang="fr-FR" sz="2000" dirty="0" smtClean="0"/>
              <a:t>13</a:t>
            </a:r>
          </a:p>
          <a:p>
            <a:r>
              <a:rPr lang="fr-FR" sz="2800" dirty="0">
                <a:hlinkClick r:id="rId10" action="ppaction://hlinksldjump"/>
              </a:rPr>
              <a:t>Bibliographie</a:t>
            </a:r>
            <a:r>
              <a:rPr lang="fr-FR" sz="2000" dirty="0" smtClean="0"/>
              <a:t>……………………………………………………………..….14</a:t>
            </a:r>
            <a:endParaRPr lang="fr-FR" sz="2000" dirty="0"/>
          </a:p>
          <a:p>
            <a:pPr marL="36576" indent="0">
              <a:buNone/>
            </a:pPr>
            <a:endParaRPr lang="fr-FR" dirty="0"/>
          </a:p>
        </p:txBody>
      </p:sp>
      <p:sp>
        <p:nvSpPr>
          <p:cNvPr id="3" name="Espace réservé du pied de page 2"/>
          <p:cNvSpPr>
            <a:spLocks noGrp="1"/>
          </p:cNvSpPr>
          <p:nvPr>
            <p:ph type="ftr" sz="quarter" idx="11"/>
          </p:nvPr>
        </p:nvSpPr>
        <p:spPr>
          <a:xfrm>
            <a:off x="2051720" y="6422064"/>
            <a:ext cx="5400600" cy="365125"/>
          </a:xfrm>
        </p:spPr>
        <p:txBody>
          <a:bodyPr/>
          <a:lstStyle/>
          <a:p>
            <a:r>
              <a:rPr lang="fr-FR" dirty="0" smtClean="0"/>
              <a:t>Fabien Chapeau - OpenClassrooms - DA JAVA - Projet 8 - 23/11/2022</a:t>
            </a:r>
            <a:endParaRPr lang="fr-FR" dirty="0"/>
          </a:p>
        </p:txBody>
      </p:sp>
    </p:spTree>
    <p:extLst>
      <p:ext uri="{BB962C8B-B14F-4D97-AF65-F5344CB8AC3E}">
        <p14:creationId xmlns:p14="http://schemas.microsoft.com/office/powerpoint/2010/main" val="37227453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1"/>
          <p:cNvSpPr txBox="1">
            <a:spLocks/>
          </p:cNvSpPr>
          <p:nvPr/>
        </p:nvSpPr>
        <p:spPr>
          <a:xfrm>
            <a:off x="457200" y="44624"/>
            <a:ext cx="8229600" cy="490066"/>
          </a:xfrm>
          <a:prstGeom prst="rect">
            <a:avLst/>
          </a:prstGeom>
        </p:spPr>
        <p:txBody>
          <a:bodyPr vert="horz" lIns="45720" rIns="45720" anchor="ctr">
            <a:noAutofit/>
          </a:bodyPr>
          <a:lstStyle>
            <a:lvl1pPr algn="l" rtl="0" eaLnBrk="1" latinLnBrk="0" hangingPunct="1">
              <a:spcBef>
                <a:spcPct val="0"/>
              </a:spcBef>
              <a:buNone/>
              <a:defRPr kumimoji="0" sz="4600" kern="1200">
                <a:solidFill>
                  <a:schemeClr val="tx1"/>
                </a:solidFill>
                <a:latin typeface="+mj-lt"/>
                <a:ea typeface="+mj-ea"/>
                <a:cs typeface="+mj-cs"/>
              </a:defRPr>
            </a:lvl1pPr>
          </a:lstStyle>
          <a:p>
            <a:pPr algn="ctr"/>
            <a:r>
              <a:rPr lang="fr-FR" sz="4100" b="1" cap="all"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rPr>
              <a:t>introduction</a:t>
            </a:r>
          </a:p>
        </p:txBody>
      </p:sp>
      <p:sp>
        <p:nvSpPr>
          <p:cNvPr id="2" name="Espace réservé du contenu 1"/>
          <p:cNvSpPr>
            <a:spLocks noGrp="1"/>
          </p:cNvSpPr>
          <p:nvPr>
            <p:ph idx="1"/>
          </p:nvPr>
        </p:nvSpPr>
        <p:spPr>
          <a:xfrm>
            <a:off x="432272" y="1916832"/>
            <a:ext cx="7812136" cy="3168352"/>
          </a:xfrm>
        </p:spPr>
        <p:txBody>
          <a:bodyPr>
            <a:normAutofit/>
          </a:bodyPr>
          <a:lstStyle/>
          <a:p>
            <a:r>
              <a:rPr lang="fr-FR" dirty="0" smtClean="0"/>
              <a:t>Projet </a:t>
            </a:r>
            <a:r>
              <a:rPr lang="fr-FR" dirty="0"/>
              <a:t>fait suite </a:t>
            </a:r>
            <a:r>
              <a:rPr lang="fr-FR" dirty="0" smtClean="0"/>
              <a:t>aux deux précédents projets qui étaient l’analyse fonctionnelle et l’analyse technique du groupe de pizzeria « OC Pizza ».</a:t>
            </a:r>
            <a:endParaRPr lang="fr-FR" dirty="0"/>
          </a:p>
        </p:txBody>
      </p:sp>
      <p:sp>
        <p:nvSpPr>
          <p:cNvPr id="3" name="Espace réservé du pied de page 2"/>
          <p:cNvSpPr>
            <a:spLocks noGrp="1"/>
          </p:cNvSpPr>
          <p:nvPr>
            <p:ph type="ftr" sz="quarter" idx="11"/>
          </p:nvPr>
        </p:nvSpPr>
        <p:spPr>
          <a:xfrm>
            <a:off x="2843808" y="6422064"/>
            <a:ext cx="4040088" cy="365125"/>
          </a:xfrm>
        </p:spPr>
        <p:txBody>
          <a:bodyPr/>
          <a:lstStyle/>
          <a:p>
            <a:r>
              <a:rPr lang="fr-FR" smtClean="0"/>
              <a:t>Fabien Chapeau - OpenClassrooms - DA JAVA - Projet 8 - 23/11/2022</a:t>
            </a:r>
            <a:endParaRPr lang="fr-FR" dirty="0"/>
          </a:p>
        </p:txBody>
      </p:sp>
    </p:spTree>
    <p:extLst>
      <p:ext uri="{BB962C8B-B14F-4D97-AF65-F5344CB8AC3E}">
        <p14:creationId xmlns:p14="http://schemas.microsoft.com/office/powerpoint/2010/main" val="3794108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712" y="130622"/>
            <a:ext cx="5184576" cy="490066"/>
          </a:xfrm>
        </p:spPr>
        <p:txBody>
          <a:bodyPr>
            <a:noAutofit/>
          </a:bodyPr>
          <a:lstStyle/>
          <a:p>
            <a:pPr algn="ctr"/>
            <a:r>
              <a:rPr lang="fr-FR" sz="4100" b="1" cap="all"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rPr>
              <a:t>CONTEXTE</a:t>
            </a:r>
          </a:p>
        </p:txBody>
      </p:sp>
      <p:sp>
        <p:nvSpPr>
          <p:cNvPr id="8" name="Rectangle 7"/>
          <p:cNvSpPr/>
          <p:nvPr/>
        </p:nvSpPr>
        <p:spPr>
          <a:xfrm>
            <a:off x="179512" y="908720"/>
            <a:ext cx="8424936" cy="5016758"/>
          </a:xfrm>
          <a:prstGeom prst="rect">
            <a:avLst/>
          </a:prstGeom>
        </p:spPr>
        <p:txBody>
          <a:bodyPr wrap="square">
            <a:spAutoFit/>
          </a:bodyPr>
          <a:lstStyle/>
          <a:p>
            <a:r>
              <a:rPr lang="fr-FR" sz="1600" dirty="0"/>
              <a:t>« OC Pizza » est un jeune groupe de pizzeria en plein essor et spécialisé dans les pizzas livrées ou à emporter. Il compte déjà 5 points de vente et prévoit d’en ouvrir au moins 3 de plus d’ici la fin de l’année. Un des responsable du groupe a pris contact avec vous afin de mettre en place un système informatique </a:t>
            </a:r>
            <a:r>
              <a:rPr lang="fr-FR" sz="1600" dirty="0" smtClean="0"/>
              <a:t>sur-mesure, </a:t>
            </a:r>
            <a:r>
              <a:rPr lang="fr-FR" sz="1600" dirty="0"/>
              <a:t>déployé dans toutes ses pizzerias et qui lui permettrait notamment </a:t>
            </a:r>
            <a:r>
              <a:rPr lang="fr-FR" sz="1600" dirty="0" smtClean="0"/>
              <a:t>:</a:t>
            </a:r>
          </a:p>
          <a:p>
            <a:endParaRPr lang="fr-FR" sz="1600" dirty="0"/>
          </a:p>
          <a:p>
            <a:pPr marL="285750" indent="-285750">
              <a:buFont typeface="Arial" pitchFamily="34" charset="0"/>
              <a:buChar char="•"/>
            </a:pPr>
            <a:r>
              <a:rPr lang="fr-FR" sz="1600" dirty="0"/>
              <a:t>D</a:t>
            </a:r>
            <a:r>
              <a:rPr lang="fr-FR" sz="1600" dirty="0" smtClean="0"/>
              <a:t>’être </a:t>
            </a:r>
            <a:r>
              <a:rPr lang="fr-FR" sz="1600" dirty="0"/>
              <a:t>plus efficace dans la gestion des commandes, de leur réception à leur livraison </a:t>
            </a:r>
            <a:r>
              <a:rPr lang="fr-FR" sz="1600" dirty="0" smtClean="0"/>
              <a:t>                                    en </a:t>
            </a:r>
            <a:r>
              <a:rPr lang="fr-FR" sz="1600" dirty="0"/>
              <a:t>passant par leur préparation ;</a:t>
            </a:r>
          </a:p>
          <a:p>
            <a:pPr marL="285750" indent="-285750">
              <a:buFont typeface="Arial" pitchFamily="34" charset="0"/>
              <a:buChar char="•"/>
            </a:pPr>
            <a:r>
              <a:rPr lang="fr-FR" sz="1600" dirty="0"/>
              <a:t>D</a:t>
            </a:r>
            <a:r>
              <a:rPr lang="fr-FR" sz="1600" dirty="0" smtClean="0"/>
              <a:t>e </a:t>
            </a:r>
            <a:r>
              <a:rPr lang="fr-FR" sz="1600" dirty="0"/>
              <a:t>suivre en temps réel les commandes passées et en préparation ;</a:t>
            </a:r>
          </a:p>
          <a:p>
            <a:pPr marL="285750" indent="-285750">
              <a:buFont typeface="Arial" pitchFamily="34" charset="0"/>
              <a:buChar char="•"/>
            </a:pPr>
            <a:r>
              <a:rPr lang="fr-FR" sz="1600" dirty="0"/>
              <a:t>D</a:t>
            </a:r>
            <a:r>
              <a:rPr lang="fr-FR" sz="1600" dirty="0" smtClean="0"/>
              <a:t>e </a:t>
            </a:r>
            <a:r>
              <a:rPr lang="fr-FR" sz="1600" dirty="0"/>
              <a:t>suivre en temps réel le stock d’ingrédients restants pour savoir quelles pizzas sont </a:t>
            </a:r>
            <a:r>
              <a:rPr lang="fr-FR" sz="1600" dirty="0" smtClean="0"/>
              <a:t>                 encore </a:t>
            </a:r>
            <a:r>
              <a:rPr lang="fr-FR" sz="1600" dirty="0"/>
              <a:t>réalisables ;</a:t>
            </a:r>
          </a:p>
          <a:p>
            <a:pPr marL="285750" indent="-285750">
              <a:buFont typeface="Arial" pitchFamily="34" charset="0"/>
              <a:buChar char="•"/>
            </a:pPr>
            <a:r>
              <a:rPr lang="fr-FR" sz="1600" dirty="0" smtClean="0"/>
              <a:t>De </a:t>
            </a:r>
            <a:r>
              <a:rPr lang="fr-FR" sz="1600" dirty="0"/>
              <a:t>proposer un site internet pour que les clients puissent :</a:t>
            </a:r>
          </a:p>
          <a:p>
            <a:pPr marL="285750" indent="-285750">
              <a:buFont typeface="Arial" pitchFamily="34" charset="0"/>
              <a:buChar char="•"/>
            </a:pPr>
            <a:r>
              <a:rPr lang="fr-FR" sz="1600" dirty="0" smtClean="0"/>
              <a:t>Passer </a:t>
            </a:r>
            <a:r>
              <a:rPr lang="fr-FR" sz="1600" dirty="0"/>
              <a:t>leurs commandes, en plus de la prise de commande par téléphone ou sur </a:t>
            </a:r>
            <a:r>
              <a:rPr lang="fr-FR" sz="1600" dirty="0" smtClean="0"/>
              <a:t>place</a:t>
            </a:r>
            <a:r>
              <a:rPr lang="fr-FR" sz="1600" dirty="0"/>
              <a:t>,</a:t>
            </a:r>
          </a:p>
          <a:p>
            <a:pPr marL="285750" indent="-285750">
              <a:buFont typeface="Arial" pitchFamily="34" charset="0"/>
              <a:buChar char="•"/>
            </a:pPr>
            <a:r>
              <a:rPr lang="fr-FR" sz="1600" dirty="0" smtClean="0"/>
              <a:t>Payer </a:t>
            </a:r>
            <a:r>
              <a:rPr lang="fr-FR" sz="1600" dirty="0"/>
              <a:t>en ligne leur commande s’il le souhaite, sinon, ils paieront directement à la </a:t>
            </a:r>
            <a:r>
              <a:rPr lang="fr-FR" sz="1600" dirty="0" smtClean="0"/>
              <a:t>livraison</a:t>
            </a:r>
            <a:endParaRPr lang="fr-FR" sz="1600" dirty="0"/>
          </a:p>
          <a:p>
            <a:pPr marL="285750" indent="-285750">
              <a:buFont typeface="Arial" pitchFamily="34" charset="0"/>
              <a:buChar char="•"/>
            </a:pPr>
            <a:r>
              <a:rPr lang="fr-FR" sz="1600" dirty="0" smtClean="0"/>
              <a:t>Modifier </a:t>
            </a:r>
            <a:r>
              <a:rPr lang="fr-FR" sz="1600" dirty="0"/>
              <a:t>ou annuler leur commande tant que celle-ci n’a pas été préparée</a:t>
            </a:r>
          </a:p>
          <a:p>
            <a:pPr marL="285750" indent="-285750">
              <a:buFont typeface="Arial" pitchFamily="34" charset="0"/>
              <a:buChar char="•"/>
            </a:pPr>
            <a:r>
              <a:rPr lang="fr-FR" sz="1600" dirty="0" smtClean="0"/>
              <a:t>De </a:t>
            </a:r>
            <a:r>
              <a:rPr lang="fr-FR" sz="1600" dirty="0"/>
              <a:t>proposer un aide mémoire aux pizzaiolos indiquant la recette de chaque pizza</a:t>
            </a:r>
          </a:p>
          <a:p>
            <a:pPr marL="285750" indent="-285750">
              <a:buFont typeface="Arial" pitchFamily="34" charset="0"/>
              <a:buChar char="•"/>
            </a:pPr>
            <a:r>
              <a:rPr lang="fr-FR" sz="1600" dirty="0" smtClean="0"/>
              <a:t>D’informer </a:t>
            </a:r>
            <a:r>
              <a:rPr lang="fr-FR" sz="1600" dirty="0"/>
              <a:t>ou notifier les clients sur l’état de leur commande</a:t>
            </a:r>
          </a:p>
          <a:p>
            <a:endParaRPr lang="fr-FR" sz="1600" dirty="0" smtClean="0"/>
          </a:p>
          <a:p>
            <a:endParaRPr lang="fr-FR" sz="1600" dirty="0" smtClean="0"/>
          </a:p>
        </p:txBody>
      </p:sp>
      <p:sp>
        <p:nvSpPr>
          <p:cNvPr id="3" name="Espace réservé du pied de page 2"/>
          <p:cNvSpPr>
            <a:spLocks noGrp="1"/>
          </p:cNvSpPr>
          <p:nvPr>
            <p:ph type="ftr" sz="quarter" idx="11"/>
          </p:nvPr>
        </p:nvSpPr>
        <p:spPr/>
        <p:txBody>
          <a:bodyPr/>
          <a:lstStyle/>
          <a:p>
            <a:r>
              <a:rPr lang="fr-FR" smtClean="0"/>
              <a:t>Fabien Chapeau - OpenClassrooms - DA JAVA - Projet 8 - 23/11/2022</a:t>
            </a:r>
            <a:endParaRPr lang="fr-FR" dirty="0"/>
          </a:p>
        </p:txBody>
      </p:sp>
    </p:spTree>
    <p:extLst>
      <p:ext uri="{BB962C8B-B14F-4D97-AF65-F5344CB8AC3E}">
        <p14:creationId xmlns:p14="http://schemas.microsoft.com/office/powerpoint/2010/main" val="11722452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4624"/>
            <a:ext cx="8229600" cy="490066"/>
          </a:xfrm>
        </p:spPr>
        <p:txBody>
          <a:bodyPr>
            <a:noAutofit/>
          </a:bodyPr>
          <a:lstStyle/>
          <a:p>
            <a:pPr algn="ctr"/>
            <a:r>
              <a:rPr lang="fr-FR" sz="3200" b="1" cap="all" dirty="0" smtClean="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rPr>
              <a:t>BESOINs DU GROUPE OC PIZZA</a:t>
            </a:r>
            <a:endParaRPr lang="fr-FR" sz="3200" b="1" cap="all"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endParaRPr>
          </a:p>
        </p:txBody>
      </p:sp>
      <p:sp>
        <p:nvSpPr>
          <p:cNvPr id="8" name="Rectangle 7"/>
          <p:cNvSpPr/>
          <p:nvPr/>
        </p:nvSpPr>
        <p:spPr>
          <a:xfrm>
            <a:off x="1205626" y="1085249"/>
            <a:ext cx="6732748" cy="4431983"/>
          </a:xfrm>
          <a:prstGeom prst="rect">
            <a:avLst/>
          </a:prstGeom>
        </p:spPr>
        <p:txBody>
          <a:bodyPr wrap="square">
            <a:spAutoFit/>
          </a:bodyPr>
          <a:lstStyle/>
          <a:p>
            <a:r>
              <a:rPr lang="fr-FR" sz="1400" b="1" dirty="0"/>
              <a:t>Besoins exprimés par le client :</a:t>
            </a:r>
            <a:endParaRPr lang="fr-FR" sz="1400" dirty="0"/>
          </a:p>
          <a:p>
            <a:r>
              <a:rPr lang="fr-FR" sz="1400" b="1" dirty="0"/>
              <a:t> </a:t>
            </a:r>
            <a:endParaRPr lang="fr-FR" sz="1400" dirty="0"/>
          </a:p>
          <a:p>
            <a:pPr marL="285750" lvl="0" indent="-285750">
              <a:buFont typeface="Arial" pitchFamily="34" charset="0"/>
              <a:buChar char="•"/>
            </a:pPr>
            <a:r>
              <a:rPr lang="fr-FR" sz="1400" dirty="0"/>
              <a:t>Etre plus efficace dans la gestion des commandes, de leur réception à</a:t>
            </a:r>
          </a:p>
          <a:p>
            <a:pPr lvl="0"/>
            <a:r>
              <a:rPr lang="fr-FR" sz="1400" dirty="0"/>
              <a:t>    </a:t>
            </a:r>
            <a:r>
              <a:rPr lang="fr-FR" sz="1400" dirty="0" smtClean="0"/>
              <a:t>  </a:t>
            </a:r>
            <a:r>
              <a:rPr lang="fr-FR" sz="1400" dirty="0"/>
              <a:t>leur livraison en passant par leur préparation ;</a:t>
            </a:r>
          </a:p>
          <a:p>
            <a:pPr marL="285750" lvl="0" indent="-285750">
              <a:buFont typeface="Arial" pitchFamily="34" charset="0"/>
              <a:buChar char="•"/>
            </a:pPr>
            <a:r>
              <a:rPr lang="fr-FR" sz="1400" dirty="0"/>
              <a:t>Suivre en temps réel les commandes passées, en préparation et en</a:t>
            </a:r>
          </a:p>
          <a:p>
            <a:pPr lvl="0"/>
            <a:r>
              <a:rPr lang="fr-FR" sz="1400" dirty="0"/>
              <a:t>    </a:t>
            </a:r>
            <a:r>
              <a:rPr lang="fr-FR" sz="1400" dirty="0" smtClean="0"/>
              <a:t>  </a:t>
            </a:r>
            <a:r>
              <a:rPr lang="fr-FR" sz="1400" dirty="0"/>
              <a:t>livraison ;</a:t>
            </a:r>
          </a:p>
          <a:p>
            <a:pPr marL="285750" lvl="0" indent="-285750">
              <a:buFont typeface="Arial" pitchFamily="34" charset="0"/>
              <a:buChar char="•"/>
            </a:pPr>
            <a:r>
              <a:rPr lang="fr-FR" sz="1400" dirty="0"/>
              <a:t>Suivre en temps réel le stock d’ingrédients restants pour savoir quelles</a:t>
            </a:r>
          </a:p>
          <a:p>
            <a:pPr lvl="0"/>
            <a:r>
              <a:rPr lang="fr-FR" sz="1400" dirty="0"/>
              <a:t>     </a:t>
            </a:r>
            <a:r>
              <a:rPr lang="fr-FR" sz="1400" dirty="0" smtClean="0"/>
              <a:t> pizzas </a:t>
            </a:r>
            <a:r>
              <a:rPr lang="fr-FR" sz="1400" dirty="0"/>
              <a:t>peuvent encore être réalisées ;</a:t>
            </a:r>
          </a:p>
          <a:p>
            <a:pPr marL="285750" lvl="0" indent="-285750">
              <a:buFont typeface="Arial" pitchFamily="34" charset="0"/>
              <a:buChar char="•"/>
            </a:pPr>
            <a:r>
              <a:rPr lang="fr-FR" sz="1400" dirty="0"/>
              <a:t>Proposer un site Internet pour que les clients puissent :</a:t>
            </a:r>
          </a:p>
          <a:p>
            <a:pPr marL="742950" lvl="1" indent="-285750">
              <a:buFont typeface="Courier New" pitchFamily="49" charset="0"/>
              <a:buChar char="o"/>
            </a:pPr>
            <a:r>
              <a:rPr lang="fr-FR" sz="1400" dirty="0"/>
              <a:t>passer leurs commandes, en plus de la prise de commande par</a:t>
            </a:r>
          </a:p>
          <a:p>
            <a:r>
              <a:rPr lang="fr-FR" sz="1400" dirty="0"/>
              <a:t> </a:t>
            </a:r>
            <a:r>
              <a:rPr lang="fr-FR" sz="1400" dirty="0" smtClean="0"/>
              <a:t>              </a:t>
            </a:r>
            <a:r>
              <a:rPr lang="fr-FR" sz="1400" dirty="0"/>
              <a:t>téléphone ou sur place ;</a:t>
            </a:r>
          </a:p>
          <a:p>
            <a:pPr marL="742950" lvl="1" indent="-285750">
              <a:buFont typeface="Courier New" pitchFamily="49" charset="0"/>
              <a:buChar char="o"/>
            </a:pPr>
            <a:r>
              <a:rPr lang="fr-FR" sz="1400" dirty="0"/>
              <a:t>payer en ligne leur commande s’ils le souhaitent – sinon, ils</a:t>
            </a:r>
          </a:p>
          <a:p>
            <a:r>
              <a:rPr lang="fr-FR" sz="1400" dirty="0"/>
              <a:t>        </a:t>
            </a:r>
            <a:r>
              <a:rPr lang="fr-FR" sz="1400" dirty="0" smtClean="0"/>
              <a:t>       paieront </a:t>
            </a:r>
            <a:r>
              <a:rPr lang="fr-FR" sz="1400" dirty="0"/>
              <a:t>directement à la livraison ;</a:t>
            </a:r>
          </a:p>
          <a:p>
            <a:pPr marL="742950" lvl="1" indent="-285750">
              <a:buFont typeface="Courier New" pitchFamily="49" charset="0"/>
              <a:buChar char="o"/>
            </a:pPr>
            <a:r>
              <a:rPr lang="fr-FR" sz="1400" dirty="0"/>
              <a:t>modifier ou annuler leur commande tant que celle-ci n’a pas été</a:t>
            </a:r>
          </a:p>
          <a:p>
            <a:r>
              <a:rPr lang="fr-FR" sz="1400" dirty="0" smtClean="0"/>
              <a:t>               </a:t>
            </a:r>
            <a:r>
              <a:rPr lang="fr-FR" sz="1400" dirty="0"/>
              <a:t>préparée.</a:t>
            </a:r>
          </a:p>
          <a:p>
            <a:pPr marL="285750" lvl="0" indent="-285750">
              <a:buFont typeface="Arial" pitchFamily="34" charset="0"/>
              <a:buChar char="•"/>
            </a:pPr>
            <a:r>
              <a:rPr lang="fr-FR" sz="1400" dirty="0"/>
              <a:t> Proposer un aide-mémoire aux pizzaiolos indiquant la recette de</a:t>
            </a:r>
          </a:p>
          <a:p>
            <a:pPr lvl="0"/>
            <a:r>
              <a:rPr lang="fr-FR" sz="1400" dirty="0"/>
              <a:t>      </a:t>
            </a:r>
            <a:r>
              <a:rPr lang="fr-FR" sz="1400" dirty="0" smtClean="0"/>
              <a:t> chaque </a:t>
            </a:r>
            <a:r>
              <a:rPr lang="fr-FR" sz="1400" dirty="0"/>
              <a:t>pizza</a:t>
            </a:r>
          </a:p>
          <a:p>
            <a:pPr lvl="0"/>
            <a:r>
              <a:rPr lang="fr-FR" sz="1400" dirty="0"/>
              <a:t>Date de livraison du système informatique :</a:t>
            </a:r>
          </a:p>
          <a:p>
            <a:pPr lvl="0"/>
            <a:r>
              <a:rPr lang="fr-FR" sz="1400" dirty="0"/>
              <a:t>Pour l’ouverture des 3 nouvelles pizzerias, dans 6 mois.</a:t>
            </a:r>
          </a:p>
          <a:p>
            <a:pPr marL="285750" lvl="0" indent="-285750">
              <a:buFont typeface="Arial" pitchFamily="34" charset="0"/>
              <a:buChar char="•"/>
            </a:pPr>
            <a:endParaRPr lang="fr-FR" sz="1600" dirty="0"/>
          </a:p>
        </p:txBody>
      </p:sp>
      <p:sp>
        <p:nvSpPr>
          <p:cNvPr id="3" name="Espace réservé du pied de page 2"/>
          <p:cNvSpPr>
            <a:spLocks noGrp="1"/>
          </p:cNvSpPr>
          <p:nvPr>
            <p:ph type="ftr" sz="quarter" idx="11"/>
          </p:nvPr>
        </p:nvSpPr>
        <p:spPr/>
        <p:txBody>
          <a:bodyPr/>
          <a:lstStyle/>
          <a:p>
            <a:r>
              <a:rPr lang="fr-FR" smtClean="0"/>
              <a:t>Fabien Chapeau - OpenClassrooms - DA JAVA - Projet 8 - 23/11/2022</a:t>
            </a:r>
            <a:endParaRPr lang="fr-FR"/>
          </a:p>
        </p:txBody>
      </p:sp>
    </p:spTree>
    <p:extLst>
      <p:ext uri="{BB962C8B-B14F-4D97-AF65-F5344CB8AC3E}">
        <p14:creationId xmlns:p14="http://schemas.microsoft.com/office/powerpoint/2010/main" val="36847577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23528" y="188640"/>
            <a:ext cx="8496944" cy="490066"/>
          </a:xfrm>
        </p:spPr>
        <p:txBody>
          <a:bodyPr>
            <a:noAutofit/>
          </a:bodyPr>
          <a:lstStyle/>
          <a:p>
            <a:pPr algn="ctr"/>
            <a:r>
              <a:rPr lang="fr-FR" sz="3200" b="1" cap="all" dirty="0" smtClean="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rPr>
              <a:t/>
            </a:r>
            <a:br>
              <a:rPr lang="fr-FR" sz="3200" b="1" cap="all" dirty="0" smtClean="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rPr>
            </a:br>
            <a:r>
              <a:rPr lang="fr-FR" sz="3200" b="1" cap="all" dirty="0" smtClean="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rPr>
              <a:t>Presentation des documents</a:t>
            </a:r>
            <a:r>
              <a:rPr lang="fr-FR" sz="3200" b="1" cap="all"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rPr>
              <a:t/>
            </a:r>
            <a:br>
              <a:rPr lang="fr-FR" sz="3200" b="1" cap="all"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rPr>
            </a:br>
            <a:endParaRPr lang="fr-FR" sz="3200" b="1" cap="all"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endParaRPr>
          </a:p>
        </p:txBody>
      </p:sp>
      <p:sp>
        <p:nvSpPr>
          <p:cNvPr id="5" name="Espace réservé du pied de page 4"/>
          <p:cNvSpPr>
            <a:spLocks noGrp="1"/>
          </p:cNvSpPr>
          <p:nvPr>
            <p:ph type="ftr" sz="quarter" idx="11"/>
          </p:nvPr>
        </p:nvSpPr>
        <p:spPr/>
        <p:txBody>
          <a:bodyPr/>
          <a:lstStyle/>
          <a:p>
            <a:r>
              <a:rPr lang="fr-FR" smtClean="0"/>
              <a:t>Fabien Chapeau - OpenClassrooms - DA JAVA - Projet 8 - 23/11/2022</a:t>
            </a:r>
            <a:endParaRPr lang="fr-FR"/>
          </a:p>
        </p:txBody>
      </p:sp>
      <p:sp>
        <p:nvSpPr>
          <p:cNvPr id="3" name="ZoneTexte 2"/>
          <p:cNvSpPr txBox="1"/>
          <p:nvPr/>
        </p:nvSpPr>
        <p:spPr>
          <a:xfrm>
            <a:off x="1979712" y="1484784"/>
            <a:ext cx="5112568" cy="2862322"/>
          </a:xfrm>
          <a:prstGeom prst="rect">
            <a:avLst/>
          </a:prstGeom>
          <a:noFill/>
        </p:spPr>
        <p:txBody>
          <a:bodyPr wrap="square" rtlCol="0">
            <a:spAutoFit/>
          </a:bodyPr>
          <a:lstStyle/>
          <a:p>
            <a:r>
              <a:rPr lang="fr-FR" dirty="0" smtClean="0"/>
              <a:t>Quatre documents sont attendus:</a:t>
            </a:r>
          </a:p>
          <a:p>
            <a:endParaRPr lang="fr-FR" dirty="0" smtClean="0"/>
          </a:p>
          <a:p>
            <a:pPr marL="342900" indent="-342900">
              <a:buFont typeface="+mj-lt"/>
              <a:buAutoNum type="arabicPeriod"/>
            </a:pPr>
            <a:r>
              <a:rPr lang="fr-FR" dirty="0" smtClean="0"/>
              <a:t>Document d’analyse fonctionnelle</a:t>
            </a:r>
          </a:p>
          <a:p>
            <a:endParaRPr lang="fr-FR" dirty="0" smtClean="0"/>
          </a:p>
          <a:p>
            <a:pPr marL="342900" indent="-342900">
              <a:buFont typeface="+mj-lt"/>
              <a:buAutoNum type="arabicPeriod" startAt="2"/>
            </a:pPr>
            <a:r>
              <a:rPr lang="fr-FR" dirty="0" smtClean="0"/>
              <a:t>Document de conception technique</a:t>
            </a:r>
          </a:p>
          <a:p>
            <a:endParaRPr lang="fr-FR" dirty="0" smtClean="0"/>
          </a:p>
          <a:p>
            <a:pPr marL="342900" indent="-342900">
              <a:buFont typeface="+mj-lt"/>
              <a:buAutoNum type="arabicPeriod" startAt="3"/>
            </a:pPr>
            <a:r>
              <a:rPr lang="fr-FR" dirty="0" smtClean="0"/>
              <a:t>Document d’exploitation</a:t>
            </a:r>
          </a:p>
          <a:p>
            <a:endParaRPr lang="fr-FR" dirty="0" smtClean="0"/>
          </a:p>
          <a:p>
            <a:pPr marL="342900" indent="-342900">
              <a:buFont typeface="+mj-lt"/>
              <a:buAutoNum type="arabicPeriod" startAt="4"/>
            </a:pPr>
            <a:r>
              <a:rPr lang="fr-FR" dirty="0" smtClean="0"/>
              <a:t>PV de livraison</a:t>
            </a:r>
          </a:p>
          <a:p>
            <a:endParaRPr lang="fr-FR" dirty="0"/>
          </a:p>
        </p:txBody>
      </p:sp>
    </p:spTree>
    <p:extLst>
      <p:ext uri="{BB962C8B-B14F-4D97-AF65-F5344CB8AC3E}">
        <p14:creationId xmlns:p14="http://schemas.microsoft.com/office/powerpoint/2010/main" val="9201631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23528" y="44624"/>
            <a:ext cx="8496944" cy="490066"/>
          </a:xfrm>
        </p:spPr>
        <p:txBody>
          <a:bodyPr>
            <a:noAutofit/>
          </a:bodyPr>
          <a:lstStyle/>
          <a:p>
            <a:pPr algn="ctr"/>
            <a:r>
              <a:rPr lang="fr-FR" sz="3200" b="1" cap="all" dirty="0" smtClean="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rPr>
              <a:t>Document d’analyse fonctionnelle </a:t>
            </a:r>
            <a:endParaRPr lang="fr-FR" sz="3200" b="1" cap="all"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endParaRPr>
          </a:p>
        </p:txBody>
      </p:sp>
      <p:sp>
        <p:nvSpPr>
          <p:cNvPr id="5" name="Espace réservé du pied de page 4"/>
          <p:cNvSpPr>
            <a:spLocks noGrp="1"/>
          </p:cNvSpPr>
          <p:nvPr>
            <p:ph type="ftr" sz="quarter" idx="11"/>
          </p:nvPr>
        </p:nvSpPr>
        <p:spPr/>
        <p:txBody>
          <a:bodyPr/>
          <a:lstStyle/>
          <a:p>
            <a:r>
              <a:rPr lang="fr-FR" smtClean="0"/>
              <a:t>Fabien Chapeau - OpenClassrooms - DA JAVA - Projet 8 - 23/11/2022</a:t>
            </a:r>
            <a:endParaRPr lang="fr-FR"/>
          </a:p>
        </p:txBody>
      </p:sp>
      <p:sp>
        <p:nvSpPr>
          <p:cNvPr id="4" name="ZoneTexte 3"/>
          <p:cNvSpPr txBox="1"/>
          <p:nvPr/>
        </p:nvSpPr>
        <p:spPr>
          <a:xfrm>
            <a:off x="467544" y="807676"/>
            <a:ext cx="7992888" cy="1261884"/>
          </a:xfrm>
          <a:prstGeom prst="rect">
            <a:avLst/>
          </a:prstGeom>
          <a:noFill/>
        </p:spPr>
        <p:txBody>
          <a:bodyPr wrap="square" rtlCol="0">
            <a:spAutoFit/>
          </a:bodyPr>
          <a:lstStyle/>
          <a:p>
            <a:r>
              <a:rPr lang="fr-FR" dirty="0" smtClean="0"/>
              <a:t>Le document d’analyse fonctionnelle permet de définir le contexte, les acteurs ainsi que les uses cases (les cas d’utilisations).</a:t>
            </a:r>
          </a:p>
          <a:p>
            <a:endParaRPr lang="fr-FR" sz="2000" b="1" dirty="0" smtClean="0"/>
          </a:p>
          <a:p>
            <a:pPr algn="ctr"/>
            <a:r>
              <a:rPr lang="fr-FR" sz="2000" b="1" dirty="0" smtClean="0"/>
              <a:t>Démo de rappel du document d’analyse fonctionnelle</a:t>
            </a:r>
          </a:p>
        </p:txBody>
      </p:sp>
      <p:pic>
        <p:nvPicPr>
          <p:cNvPr id="3" name="Image 2"/>
          <p:cNvPicPr preferRelativeResize="0">
            <a:picLocks/>
          </p:cNvPicPr>
          <p:nvPr/>
        </p:nvPicPr>
        <p:blipFill>
          <a:blip r:embed="rId3">
            <a:extLst>
              <a:ext uri="{28A0092B-C50C-407E-A947-70E740481C1C}">
                <a14:useLocalDpi xmlns:a14="http://schemas.microsoft.com/office/drawing/2010/main" val="0"/>
              </a:ext>
            </a:extLst>
          </a:blip>
          <a:stretch>
            <a:fillRect/>
          </a:stretch>
        </p:blipFill>
        <p:spPr>
          <a:xfrm>
            <a:off x="5148384" y="2367304"/>
            <a:ext cx="2880000" cy="3798000"/>
          </a:xfrm>
          <a:prstGeom prst="rect">
            <a:avLst/>
          </a:prstGeom>
        </p:spPr>
      </p:pic>
      <p:sp>
        <p:nvSpPr>
          <p:cNvPr id="6" name="ZoneTexte 5"/>
          <p:cNvSpPr txBox="1"/>
          <p:nvPr/>
        </p:nvSpPr>
        <p:spPr>
          <a:xfrm>
            <a:off x="1043608" y="3112142"/>
            <a:ext cx="3954929" cy="2308324"/>
          </a:xfrm>
          <a:prstGeom prst="rect">
            <a:avLst/>
          </a:prstGeom>
          <a:noFill/>
        </p:spPr>
        <p:txBody>
          <a:bodyPr wrap="none" rtlCol="0">
            <a:spAutoFit/>
          </a:bodyPr>
          <a:lstStyle/>
          <a:p>
            <a:r>
              <a:rPr lang="fr-FR" dirty="0" smtClean="0"/>
              <a:t>Les acteurs</a:t>
            </a:r>
          </a:p>
          <a:p>
            <a:r>
              <a:rPr lang="fr-FR" dirty="0" smtClean="0"/>
              <a:t>Le contexte</a:t>
            </a:r>
          </a:p>
          <a:p>
            <a:r>
              <a:rPr lang="fr-FR" dirty="0" smtClean="0"/>
              <a:t>Les diagrammes de cas d’utilisations</a:t>
            </a:r>
          </a:p>
          <a:p>
            <a:r>
              <a:rPr lang="fr-FR" dirty="0" smtClean="0"/>
              <a:t>Les cas d’utilisations</a:t>
            </a:r>
          </a:p>
          <a:p>
            <a:r>
              <a:rPr lang="fr-FR" dirty="0" smtClean="0"/>
              <a:t>Le diagramme de Classes</a:t>
            </a:r>
          </a:p>
          <a:p>
            <a:r>
              <a:rPr lang="fr-FR" dirty="0" smtClean="0"/>
              <a:t>Le modèle physique de données</a:t>
            </a:r>
          </a:p>
          <a:p>
            <a:r>
              <a:rPr lang="fr-FR" dirty="0" smtClean="0"/>
              <a:t>Le cycle de vie d’une commande</a:t>
            </a:r>
          </a:p>
          <a:p>
            <a:endParaRPr lang="fr-FR" dirty="0"/>
          </a:p>
        </p:txBody>
      </p:sp>
    </p:spTree>
    <p:extLst>
      <p:ext uri="{BB962C8B-B14F-4D97-AF65-F5344CB8AC3E}">
        <p14:creationId xmlns:p14="http://schemas.microsoft.com/office/powerpoint/2010/main" val="13414448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23528" y="44624"/>
            <a:ext cx="8496944" cy="490066"/>
          </a:xfrm>
        </p:spPr>
        <p:txBody>
          <a:bodyPr>
            <a:noAutofit/>
          </a:bodyPr>
          <a:lstStyle/>
          <a:p>
            <a:pPr algn="ctr"/>
            <a:r>
              <a:rPr lang="fr-FR" sz="3200" b="1" cap="all" dirty="0" smtClean="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rPr>
              <a:t>Document de conception technique</a:t>
            </a:r>
            <a:endParaRPr lang="fr-FR" sz="3200" b="1" cap="all"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endParaRPr>
          </a:p>
        </p:txBody>
      </p:sp>
      <p:sp>
        <p:nvSpPr>
          <p:cNvPr id="5" name="Espace réservé du pied de page 4"/>
          <p:cNvSpPr>
            <a:spLocks noGrp="1"/>
          </p:cNvSpPr>
          <p:nvPr>
            <p:ph type="ftr" sz="quarter" idx="11"/>
          </p:nvPr>
        </p:nvSpPr>
        <p:spPr/>
        <p:txBody>
          <a:bodyPr/>
          <a:lstStyle/>
          <a:p>
            <a:r>
              <a:rPr lang="fr-FR" smtClean="0"/>
              <a:t>Fabien Chapeau - OpenClassrooms - DA JAVA - Projet 8 - 23/11/2022</a:t>
            </a:r>
            <a:endParaRPr lang="fr-FR"/>
          </a:p>
        </p:txBody>
      </p:sp>
      <p:sp>
        <p:nvSpPr>
          <p:cNvPr id="4" name="ZoneTexte 3"/>
          <p:cNvSpPr txBox="1"/>
          <p:nvPr/>
        </p:nvSpPr>
        <p:spPr>
          <a:xfrm>
            <a:off x="467544" y="807676"/>
            <a:ext cx="7992888" cy="1261884"/>
          </a:xfrm>
          <a:prstGeom prst="rect">
            <a:avLst/>
          </a:prstGeom>
          <a:noFill/>
        </p:spPr>
        <p:txBody>
          <a:bodyPr wrap="square" rtlCol="0">
            <a:spAutoFit/>
          </a:bodyPr>
          <a:lstStyle/>
          <a:p>
            <a:r>
              <a:rPr lang="fr-FR" dirty="0" smtClean="0"/>
              <a:t>Le document de conception technique sert de base pour les architectures choisies pour le logicielle, le langage, la BDD (base de données) etc.,</a:t>
            </a:r>
          </a:p>
          <a:p>
            <a:endParaRPr lang="fr-FR" sz="2000" b="1" dirty="0" smtClean="0"/>
          </a:p>
          <a:p>
            <a:pPr algn="ctr"/>
            <a:r>
              <a:rPr lang="fr-FR" sz="2000" b="1" dirty="0" smtClean="0"/>
              <a:t>Démo de rappel du document de conception technique</a:t>
            </a:r>
            <a:endParaRPr lang="fr-FR" sz="2000" b="1" dirty="0"/>
          </a:p>
        </p:txBody>
      </p:sp>
      <p:pic>
        <p:nvPicPr>
          <p:cNvPr id="3" name="Imag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8064" y="2512964"/>
            <a:ext cx="2880320" cy="3796356"/>
          </a:xfrm>
          <a:prstGeom prst="rect">
            <a:avLst/>
          </a:prstGeom>
        </p:spPr>
      </p:pic>
      <p:sp>
        <p:nvSpPr>
          <p:cNvPr id="7" name="ZoneTexte 6"/>
          <p:cNvSpPr txBox="1"/>
          <p:nvPr/>
        </p:nvSpPr>
        <p:spPr>
          <a:xfrm>
            <a:off x="1043608" y="3533979"/>
            <a:ext cx="3839577" cy="1754326"/>
          </a:xfrm>
          <a:prstGeom prst="rect">
            <a:avLst/>
          </a:prstGeom>
          <a:noFill/>
        </p:spPr>
        <p:txBody>
          <a:bodyPr wrap="none" rtlCol="0">
            <a:spAutoFit/>
          </a:bodyPr>
          <a:lstStyle/>
          <a:p>
            <a:r>
              <a:rPr lang="fr-FR" dirty="0" smtClean="0"/>
              <a:t>Les différents package</a:t>
            </a:r>
          </a:p>
          <a:p>
            <a:r>
              <a:rPr lang="fr-FR" dirty="0" smtClean="0"/>
              <a:t>Le diagramme de composants</a:t>
            </a:r>
          </a:p>
          <a:p>
            <a:r>
              <a:rPr lang="fr-FR" dirty="0" smtClean="0"/>
              <a:t>Le diagramme de déploiement</a:t>
            </a:r>
          </a:p>
          <a:p>
            <a:r>
              <a:rPr lang="fr-FR" dirty="0" smtClean="0"/>
              <a:t>Les serveurs</a:t>
            </a:r>
          </a:p>
          <a:p>
            <a:r>
              <a:rPr lang="fr-FR" dirty="0" smtClean="0"/>
              <a:t>L’environnement de développement</a:t>
            </a:r>
          </a:p>
          <a:p>
            <a:endParaRPr lang="fr-FR" dirty="0"/>
          </a:p>
        </p:txBody>
      </p:sp>
    </p:spTree>
    <p:extLst>
      <p:ext uri="{BB962C8B-B14F-4D97-AF65-F5344CB8AC3E}">
        <p14:creationId xmlns:p14="http://schemas.microsoft.com/office/powerpoint/2010/main" val="5393733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23528" y="44624"/>
            <a:ext cx="8496944" cy="490066"/>
          </a:xfrm>
        </p:spPr>
        <p:txBody>
          <a:bodyPr>
            <a:noAutofit/>
          </a:bodyPr>
          <a:lstStyle/>
          <a:p>
            <a:pPr algn="ctr"/>
            <a:r>
              <a:rPr lang="fr-FR" sz="3200" b="1" cap="all" dirty="0" smtClean="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rPr>
              <a:t>Document d’exploitation</a:t>
            </a:r>
            <a:endParaRPr lang="fr-FR" sz="3200" b="1" cap="all"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endParaRPr>
          </a:p>
        </p:txBody>
      </p:sp>
      <p:sp>
        <p:nvSpPr>
          <p:cNvPr id="5" name="Espace réservé du pied de page 4"/>
          <p:cNvSpPr>
            <a:spLocks noGrp="1"/>
          </p:cNvSpPr>
          <p:nvPr>
            <p:ph type="ftr" sz="quarter" idx="11"/>
          </p:nvPr>
        </p:nvSpPr>
        <p:spPr/>
        <p:txBody>
          <a:bodyPr/>
          <a:lstStyle/>
          <a:p>
            <a:r>
              <a:rPr lang="fr-FR" smtClean="0"/>
              <a:t>Fabien Chapeau - OpenClassrooms - DA JAVA - Projet 8 - 23/11/2022</a:t>
            </a:r>
            <a:endParaRPr lang="fr-FR"/>
          </a:p>
        </p:txBody>
      </p:sp>
      <p:sp>
        <p:nvSpPr>
          <p:cNvPr id="4" name="ZoneTexte 3"/>
          <p:cNvSpPr txBox="1"/>
          <p:nvPr/>
        </p:nvSpPr>
        <p:spPr>
          <a:xfrm>
            <a:off x="467544" y="807676"/>
            <a:ext cx="7992888" cy="1261884"/>
          </a:xfrm>
          <a:prstGeom prst="rect">
            <a:avLst/>
          </a:prstGeom>
          <a:noFill/>
        </p:spPr>
        <p:txBody>
          <a:bodyPr wrap="square" rtlCol="0">
            <a:spAutoFit/>
          </a:bodyPr>
          <a:lstStyle/>
          <a:p>
            <a:r>
              <a:rPr lang="fr-FR" dirty="0" smtClean="0"/>
              <a:t>Le document d’exploitation sert à déployer l’application. Ca va du serveur pour l’application au serveur pour la BDD (base de données). </a:t>
            </a:r>
          </a:p>
          <a:p>
            <a:endParaRPr lang="fr-FR" sz="2000" b="1" dirty="0" smtClean="0"/>
          </a:p>
          <a:p>
            <a:pPr algn="ctr"/>
            <a:r>
              <a:rPr lang="fr-FR" sz="2000" b="1" dirty="0" smtClean="0"/>
              <a:t>Démo du document d’exploitation</a:t>
            </a:r>
            <a:endParaRPr lang="fr-FR" sz="2000" b="1" dirty="0"/>
          </a:p>
        </p:txBody>
      </p:sp>
      <p:pic>
        <p:nvPicPr>
          <p:cNvPr id="3" name="Image 2"/>
          <p:cNvPicPr preferRelativeResize="0">
            <a:picLocks/>
          </p:cNvPicPr>
          <p:nvPr/>
        </p:nvPicPr>
        <p:blipFill>
          <a:blip r:embed="rId3">
            <a:extLst>
              <a:ext uri="{28A0092B-C50C-407E-A947-70E740481C1C}">
                <a14:useLocalDpi xmlns:a14="http://schemas.microsoft.com/office/drawing/2010/main" val="0"/>
              </a:ext>
            </a:extLst>
          </a:blip>
          <a:stretch>
            <a:fillRect/>
          </a:stretch>
        </p:blipFill>
        <p:spPr>
          <a:xfrm>
            <a:off x="3023988" y="2439312"/>
            <a:ext cx="2880000" cy="3798000"/>
          </a:xfrm>
          <a:prstGeom prst="rect">
            <a:avLst/>
          </a:prstGeom>
        </p:spPr>
      </p:pic>
    </p:spTree>
    <p:extLst>
      <p:ext uri="{BB962C8B-B14F-4D97-AF65-F5344CB8AC3E}">
        <p14:creationId xmlns:p14="http://schemas.microsoft.com/office/powerpoint/2010/main" val="133418028"/>
      </p:ext>
    </p:extLst>
  </p:cSld>
  <p:clrMapOvr>
    <a:masterClrMapping/>
  </p:clrMapOvr>
  <p:timing>
    <p:tnLst>
      <p:par>
        <p:cTn id="1" dur="indefinite" restart="never" nodeType="tmRoot"/>
      </p:par>
    </p:tnLst>
  </p:timing>
</p:sld>
</file>

<file path=ppt/theme/theme1.xml><?xml version="1.0" encoding="utf-8"?>
<a:theme xmlns:a="http://schemas.openxmlformats.org/drawingml/2006/main" name="Technique">
  <a:themeElements>
    <a:clrScheme name="Technique">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que">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chnique">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22954</TotalTime>
  <Words>641</Words>
  <Application>Microsoft Office PowerPoint</Application>
  <PresentationFormat>Affichage à l'écran (4:3)</PresentationFormat>
  <Paragraphs>143</Paragraphs>
  <Slides>14</Slides>
  <Notes>10</Notes>
  <HiddenSlides>0</HiddenSlides>
  <MMClips>0</MMClips>
  <ScaleCrop>false</ScaleCrop>
  <HeadingPairs>
    <vt:vector size="4" baseType="variant">
      <vt:variant>
        <vt:lpstr>Thème</vt:lpstr>
      </vt:variant>
      <vt:variant>
        <vt:i4>1</vt:i4>
      </vt:variant>
      <vt:variant>
        <vt:lpstr>Titres des diapositives</vt:lpstr>
      </vt:variant>
      <vt:variant>
        <vt:i4>14</vt:i4>
      </vt:variant>
    </vt:vector>
  </HeadingPairs>
  <TitlesOfParts>
    <vt:vector size="15" baseType="lpstr">
      <vt:lpstr>Technique</vt:lpstr>
      <vt:lpstr>Projet 8:   Documentez votre système de gestion de pizzeria    23/11/2022</vt:lpstr>
      <vt:lpstr>Présentation PowerPoint</vt:lpstr>
      <vt:lpstr>Présentation PowerPoint</vt:lpstr>
      <vt:lpstr>CONTEXTE</vt:lpstr>
      <vt:lpstr>BESOINs DU GROUPE OC PIZZA</vt:lpstr>
      <vt:lpstr> Presentation des documents </vt:lpstr>
      <vt:lpstr>Document d’analyse fonctionnelle </vt:lpstr>
      <vt:lpstr>Document de conception technique</vt:lpstr>
      <vt:lpstr>Document d’exploitation</vt:lpstr>
      <vt:lpstr>PV de livraison</vt:lpstr>
      <vt:lpstr>Presentation du projet</vt:lpstr>
      <vt:lpstr>synthese</vt:lpstr>
      <vt:lpstr>conclusion</vt:lpstr>
      <vt:lpstr>BIBLIOGRAPHIE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1: Définissez votre stratégie d'apprentissage !</dc:title>
  <dc:creator>FaB</dc:creator>
  <cp:lastModifiedBy>FaB PC</cp:lastModifiedBy>
  <cp:revision>701</cp:revision>
  <dcterms:created xsi:type="dcterms:W3CDTF">2019-01-10T15:01:10Z</dcterms:created>
  <dcterms:modified xsi:type="dcterms:W3CDTF">2022-11-23T22:08:41Z</dcterms:modified>
</cp:coreProperties>
</file>