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87" r:id="rId6"/>
    <p:sldId id="299" r:id="rId7"/>
    <p:sldId id="302" r:id="rId8"/>
    <p:sldId id="328" r:id="rId9"/>
    <p:sldId id="329" r:id="rId10"/>
    <p:sldId id="330" r:id="rId11"/>
    <p:sldId id="277" r:id="rId12"/>
    <p:sldId id="270" r:id="rId13"/>
    <p:sldId id="268" r:id="rId14"/>
    <p:sldId id="31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22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99" autoAdjust="0"/>
  </p:normalViewPr>
  <p:slideViewPr>
    <p:cSldViewPr>
      <p:cViewPr>
        <p:scale>
          <a:sx n="125" d="100"/>
          <a:sy n="125" d="100"/>
        </p:scale>
        <p:origin x="-1224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D7A4-3EF9-4126-8D56-A0A1E5D53B7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5D87A7-BB69-43C9-BB7A-851E7DAA1774}">
      <dgm:prSet phldrT="[Texte]" custT="1"/>
      <dgm:spPr/>
      <dgm:t>
        <a:bodyPr/>
        <a:lstStyle/>
        <a:p>
          <a:r>
            <a:rPr lang="fr-FR" sz="1400" dirty="0" smtClean="0"/>
            <a:t>DOSSIER DE CONCEPTION FONCTIONELLE</a:t>
          </a:r>
          <a:endParaRPr lang="fr-FR" sz="1400" dirty="0"/>
        </a:p>
      </dgm:t>
    </dgm:pt>
    <dgm:pt modelId="{82A3475A-6AC8-42E9-A59F-D294039D49BB}" type="parTrans" cxnId="{1C245674-4173-489A-A0E3-E5BFC41C9C7D}">
      <dgm:prSet/>
      <dgm:spPr/>
      <dgm:t>
        <a:bodyPr/>
        <a:lstStyle/>
        <a:p>
          <a:endParaRPr lang="fr-FR"/>
        </a:p>
      </dgm:t>
    </dgm:pt>
    <dgm:pt modelId="{991D4A54-49F0-4799-9C95-36041C931763}" type="sibTrans" cxnId="{1C245674-4173-489A-A0E3-E5BFC41C9C7D}">
      <dgm:prSet/>
      <dgm:spPr/>
      <dgm:t>
        <a:bodyPr/>
        <a:lstStyle/>
        <a:p>
          <a:endParaRPr lang="fr-FR"/>
        </a:p>
      </dgm:t>
    </dgm:pt>
    <dgm:pt modelId="{90E5EBC5-A52C-4CBF-8F4F-38333A18044D}">
      <dgm:prSet phldrT="[Texte]" custT="1"/>
      <dgm:spPr/>
      <dgm:t>
        <a:bodyPr/>
        <a:lstStyle/>
        <a:p>
          <a:pPr algn="ctr"/>
          <a:r>
            <a:rPr lang="fr-FR" sz="2000" b="1" dirty="0" smtClean="0"/>
            <a:t>Documentez votre système de gestion </a:t>
          </a:r>
          <a:br>
            <a:rPr lang="fr-FR" sz="2000" b="1" dirty="0" smtClean="0"/>
          </a:br>
          <a:r>
            <a:rPr lang="fr-FR" sz="2000" b="1" dirty="0" smtClean="0"/>
            <a:t>de pizzeria</a:t>
          </a:r>
          <a:endParaRPr lang="fr-FR" sz="2000" b="1" dirty="0"/>
        </a:p>
      </dgm:t>
    </dgm:pt>
    <dgm:pt modelId="{028E99E2-77FB-41AE-8569-D0715AA298C8}" type="sibTrans" cxnId="{6AC62E49-5777-4037-9377-E95A47765FCB}">
      <dgm:prSet/>
      <dgm:spPr/>
      <dgm:t>
        <a:bodyPr/>
        <a:lstStyle/>
        <a:p>
          <a:endParaRPr lang="fr-FR"/>
        </a:p>
      </dgm:t>
    </dgm:pt>
    <dgm:pt modelId="{1DD49257-FC39-4485-9D87-D7CA52D98723}" type="parTrans" cxnId="{6AC62E49-5777-4037-9377-E95A47765FCB}">
      <dgm:prSet/>
      <dgm:spPr/>
      <dgm:t>
        <a:bodyPr/>
        <a:lstStyle/>
        <a:p>
          <a:endParaRPr lang="fr-FR"/>
        </a:p>
      </dgm:t>
    </dgm:pt>
    <dgm:pt modelId="{3AF31D7D-7487-46AC-A71B-0EB3D4673F5E}">
      <dgm:prSet custT="1"/>
      <dgm:spPr/>
      <dgm:t>
        <a:bodyPr/>
        <a:lstStyle/>
        <a:p>
          <a:r>
            <a:rPr lang="fr-FR" sz="1400" dirty="0" smtClean="0"/>
            <a:t>DOSSIER DE CONCEPTION TECHNIQUE</a:t>
          </a:r>
          <a:endParaRPr lang="fr-FR" sz="1400" dirty="0"/>
        </a:p>
      </dgm:t>
    </dgm:pt>
    <dgm:pt modelId="{60CDE4FE-16F9-4085-93D6-415BF3C2BAD6}" type="parTrans" cxnId="{5F24770F-92A1-4CE4-8CEE-DACEC71D28F0}">
      <dgm:prSet/>
      <dgm:spPr/>
      <dgm:t>
        <a:bodyPr/>
        <a:lstStyle/>
        <a:p>
          <a:endParaRPr lang="fr-FR"/>
        </a:p>
      </dgm:t>
    </dgm:pt>
    <dgm:pt modelId="{BF0889AA-9FF1-4F1F-B54B-4C5D15BEB634}" type="sibTrans" cxnId="{5F24770F-92A1-4CE4-8CEE-DACEC71D28F0}">
      <dgm:prSet/>
      <dgm:spPr/>
      <dgm:t>
        <a:bodyPr/>
        <a:lstStyle/>
        <a:p>
          <a:endParaRPr lang="fr-FR"/>
        </a:p>
      </dgm:t>
    </dgm:pt>
    <dgm:pt modelId="{77C50D43-81F0-4B50-B344-45DBDA563E46}">
      <dgm:prSet custT="1"/>
      <dgm:spPr/>
      <dgm:t>
        <a:bodyPr/>
        <a:lstStyle/>
        <a:p>
          <a:r>
            <a:rPr lang="fr-FR" sz="1400" dirty="0" smtClean="0"/>
            <a:t>DOSSIER D’EXPLOITATION</a:t>
          </a:r>
          <a:endParaRPr lang="fr-FR" sz="1400" dirty="0"/>
        </a:p>
      </dgm:t>
    </dgm:pt>
    <dgm:pt modelId="{EAB59D1F-DC8D-4B96-9E78-D362E0B40E8A}" type="parTrans" cxnId="{7735C66F-07FD-4307-8BEE-85F735D2ACF4}">
      <dgm:prSet/>
      <dgm:spPr/>
      <dgm:t>
        <a:bodyPr/>
        <a:lstStyle/>
        <a:p>
          <a:endParaRPr lang="fr-FR"/>
        </a:p>
      </dgm:t>
    </dgm:pt>
    <dgm:pt modelId="{76CACF47-2683-43B5-BABE-CF26A3E713FC}" type="sibTrans" cxnId="{7735C66F-07FD-4307-8BEE-85F735D2ACF4}">
      <dgm:prSet/>
      <dgm:spPr/>
      <dgm:t>
        <a:bodyPr/>
        <a:lstStyle/>
        <a:p>
          <a:endParaRPr lang="fr-FR"/>
        </a:p>
      </dgm:t>
    </dgm:pt>
    <dgm:pt modelId="{76D7CF47-8472-45F1-B2E0-33EDB6021267}">
      <dgm:prSet custT="1"/>
      <dgm:spPr/>
      <dgm:t>
        <a:bodyPr/>
        <a:lstStyle/>
        <a:p>
          <a:r>
            <a:rPr lang="fr-FR" sz="1600" dirty="0" smtClean="0"/>
            <a:t>PV DE LIVRAISON</a:t>
          </a:r>
          <a:endParaRPr lang="fr-FR" sz="1600" dirty="0"/>
        </a:p>
      </dgm:t>
    </dgm:pt>
    <dgm:pt modelId="{67ED7227-E6F0-4AD0-A430-CE384BF23E54}" type="parTrans" cxnId="{CEF34A72-EE1E-48C7-90FF-4C4DAA75C6D3}">
      <dgm:prSet/>
      <dgm:spPr/>
      <dgm:t>
        <a:bodyPr/>
        <a:lstStyle/>
        <a:p>
          <a:endParaRPr lang="fr-FR"/>
        </a:p>
      </dgm:t>
    </dgm:pt>
    <dgm:pt modelId="{9028EA95-4ADB-49E0-B862-85D5F0BCE243}" type="sibTrans" cxnId="{CEF34A72-EE1E-48C7-90FF-4C4DAA75C6D3}">
      <dgm:prSet/>
      <dgm:spPr/>
      <dgm:t>
        <a:bodyPr/>
        <a:lstStyle/>
        <a:p>
          <a:endParaRPr lang="fr-FR"/>
        </a:p>
      </dgm:t>
    </dgm:pt>
    <dgm:pt modelId="{E2C727D7-4B5F-4E4A-AA1A-A2741D762C6C}">
      <dgm:prSet custT="1"/>
      <dgm:spPr/>
      <dgm:t>
        <a:bodyPr/>
        <a:lstStyle/>
        <a:p>
          <a:r>
            <a:rPr lang="fr-FR" sz="1600" dirty="0" smtClean="0"/>
            <a:t>SCRIPT SQL + JEU DE DONNEES</a:t>
          </a:r>
          <a:endParaRPr lang="fr-FR" sz="1600" dirty="0"/>
        </a:p>
      </dgm:t>
    </dgm:pt>
    <dgm:pt modelId="{F60101CE-4507-4E67-AEE6-8A132DEC598D}" type="sibTrans" cxnId="{0D52A5C6-DE2A-441E-8C3B-D8145330BFC3}">
      <dgm:prSet/>
      <dgm:spPr/>
      <dgm:t>
        <a:bodyPr/>
        <a:lstStyle/>
        <a:p>
          <a:endParaRPr lang="fr-FR"/>
        </a:p>
      </dgm:t>
    </dgm:pt>
    <dgm:pt modelId="{17F49015-8055-4EBE-B210-ECE3676FA867}" type="parTrans" cxnId="{0D52A5C6-DE2A-441E-8C3B-D8145330BFC3}">
      <dgm:prSet/>
      <dgm:spPr/>
      <dgm:t>
        <a:bodyPr/>
        <a:lstStyle/>
        <a:p>
          <a:endParaRPr lang="fr-FR"/>
        </a:p>
      </dgm:t>
    </dgm:pt>
    <dgm:pt modelId="{556648D3-3121-4E7D-AC2A-C0831E7F6217}" type="pres">
      <dgm:prSet presAssocID="{4199D7A4-3EF9-4126-8D56-A0A1E5D53B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9380C9B-8B95-4462-8B51-EDD7B9909A7C}" type="pres">
      <dgm:prSet presAssocID="{90E5EBC5-A52C-4CBF-8F4F-38333A18044D}" presName="hierRoot1" presStyleCnt="0">
        <dgm:presLayoutVars>
          <dgm:hierBranch val="init"/>
        </dgm:presLayoutVars>
      </dgm:prSet>
      <dgm:spPr/>
    </dgm:pt>
    <dgm:pt modelId="{23335D39-9DD4-4C5C-851F-C9D42645EF72}" type="pres">
      <dgm:prSet presAssocID="{90E5EBC5-A52C-4CBF-8F4F-38333A18044D}" presName="rootComposite1" presStyleCnt="0"/>
      <dgm:spPr/>
    </dgm:pt>
    <dgm:pt modelId="{F6575CEE-8546-4630-A25E-72AE074D4F57}" type="pres">
      <dgm:prSet presAssocID="{90E5EBC5-A52C-4CBF-8F4F-38333A18044D}" presName="rootText1" presStyleLbl="node0" presStyleIdx="0" presStyleCnt="1" custScaleX="137178" custScaleY="228416" custLinFactNeighborX="-41473" custLinFactNeighborY="-324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4ED18E1-997E-4DF1-913C-74F41E636C6D}" type="pres">
      <dgm:prSet presAssocID="{90E5EBC5-A52C-4CBF-8F4F-38333A18044D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5075724-424F-47B3-A5CF-59C42BBBDEDA}" type="pres">
      <dgm:prSet presAssocID="{90E5EBC5-A52C-4CBF-8F4F-38333A18044D}" presName="hierChild2" presStyleCnt="0"/>
      <dgm:spPr/>
    </dgm:pt>
    <dgm:pt modelId="{7AC24B48-CF4D-45A9-AD88-DB0293400FC2}" type="pres">
      <dgm:prSet presAssocID="{82A3475A-6AC8-42E9-A59F-D294039D49BB}" presName="Name64" presStyleLbl="parChTrans1D2" presStyleIdx="0" presStyleCnt="5"/>
      <dgm:spPr/>
      <dgm:t>
        <a:bodyPr/>
        <a:lstStyle/>
        <a:p>
          <a:endParaRPr lang="fr-FR"/>
        </a:p>
      </dgm:t>
    </dgm:pt>
    <dgm:pt modelId="{4335A25C-6E07-428B-AC0C-74753BCD4A0E}" type="pres">
      <dgm:prSet presAssocID="{D65D87A7-BB69-43C9-BB7A-851E7DAA1774}" presName="hierRoot2" presStyleCnt="0">
        <dgm:presLayoutVars>
          <dgm:hierBranch val="init"/>
        </dgm:presLayoutVars>
      </dgm:prSet>
      <dgm:spPr/>
    </dgm:pt>
    <dgm:pt modelId="{3555796C-F21A-40E1-8657-378EB69C5343}" type="pres">
      <dgm:prSet presAssocID="{D65D87A7-BB69-43C9-BB7A-851E7DAA1774}" presName="rootComposite" presStyleCnt="0"/>
      <dgm:spPr/>
    </dgm:pt>
    <dgm:pt modelId="{C3884BEA-30D6-4B41-AC9D-E9222DD2D04D}" type="pres">
      <dgm:prSet presAssocID="{D65D87A7-BB69-43C9-BB7A-851E7DAA1774}" presName="rootText" presStyleLbl="node2" presStyleIdx="0" presStyleCnt="5" custScaleX="121017" custScaleY="101807" custLinFactNeighborX="543" custLinFactNeighborY="-169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C9451A-9CD9-4FAA-BA1A-23A8C6647BD6}" type="pres">
      <dgm:prSet presAssocID="{D65D87A7-BB69-43C9-BB7A-851E7DAA1774}" presName="rootConnector" presStyleLbl="node2" presStyleIdx="0" presStyleCnt="5"/>
      <dgm:spPr/>
      <dgm:t>
        <a:bodyPr/>
        <a:lstStyle/>
        <a:p>
          <a:endParaRPr lang="fr-FR"/>
        </a:p>
      </dgm:t>
    </dgm:pt>
    <dgm:pt modelId="{06C25F04-9310-46A1-8387-39799FFC6E41}" type="pres">
      <dgm:prSet presAssocID="{D65D87A7-BB69-43C9-BB7A-851E7DAA1774}" presName="hierChild4" presStyleCnt="0"/>
      <dgm:spPr/>
    </dgm:pt>
    <dgm:pt modelId="{22CEF623-B0E3-49B7-8AAE-4EDEC237CB1F}" type="pres">
      <dgm:prSet presAssocID="{D65D87A7-BB69-43C9-BB7A-851E7DAA1774}" presName="hierChild5" presStyleCnt="0"/>
      <dgm:spPr/>
    </dgm:pt>
    <dgm:pt modelId="{A217C344-41AD-4C75-86C0-9ED612AB20F3}" type="pres">
      <dgm:prSet presAssocID="{60CDE4FE-16F9-4085-93D6-415BF3C2BAD6}" presName="Name64" presStyleLbl="parChTrans1D2" presStyleIdx="1" presStyleCnt="5"/>
      <dgm:spPr/>
      <dgm:t>
        <a:bodyPr/>
        <a:lstStyle/>
        <a:p>
          <a:endParaRPr lang="fr-FR"/>
        </a:p>
      </dgm:t>
    </dgm:pt>
    <dgm:pt modelId="{1AA15A7C-C192-47F6-852F-C3D3FC38994E}" type="pres">
      <dgm:prSet presAssocID="{3AF31D7D-7487-46AC-A71B-0EB3D4673F5E}" presName="hierRoot2" presStyleCnt="0">
        <dgm:presLayoutVars>
          <dgm:hierBranch val="init"/>
        </dgm:presLayoutVars>
      </dgm:prSet>
      <dgm:spPr/>
    </dgm:pt>
    <dgm:pt modelId="{211137E4-9C1E-4C62-8E75-4A81ECAAD98A}" type="pres">
      <dgm:prSet presAssocID="{3AF31D7D-7487-46AC-A71B-0EB3D4673F5E}" presName="rootComposite" presStyleCnt="0"/>
      <dgm:spPr/>
    </dgm:pt>
    <dgm:pt modelId="{7BACA59E-C5F0-437B-AD0B-01A6148FE206}" type="pres">
      <dgm:prSet presAssocID="{3AF31D7D-7487-46AC-A71B-0EB3D4673F5E}" presName="rootText" presStyleLbl="node2" presStyleIdx="1" presStyleCnt="5" custScaleX="120614" custScaleY="1015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9A37B78-639A-42BF-BF57-2D1A992AEED1}" type="pres">
      <dgm:prSet presAssocID="{3AF31D7D-7487-46AC-A71B-0EB3D4673F5E}" presName="rootConnector" presStyleLbl="node2" presStyleIdx="1" presStyleCnt="5"/>
      <dgm:spPr/>
      <dgm:t>
        <a:bodyPr/>
        <a:lstStyle/>
        <a:p>
          <a:endParaRPr lang="fr-FR"/>
        </a:p>
      </dgm:t>
    </dgm:pt>
    <dgm:pt modelId="{80624D35-A81F-40BC-A3EF-04716F2804EE}" type="pres">
      <dgm:prSet presAssocID="{3AF31D7D-7487-46AC-A71B-0EB3D4673F5E}" presName="hierChild4" presStyleCnt="0"/>
      <dgm:spPr/>
    </dgm:pt>
    <dgm:pt modelId="{2E2BF1ED-729A-47AA-9F19-67679FCD80E8}" type="pres">
      <dgm:prSet presAssocID="{3AF31D7D-7487-46AC-A71B-0EB3D4673F5E}" presName="hierChild5" presStyleCnt="0"/>
      <dgm:spPr/>
    </dgm:pt>
    <dgm:pt modelId="{BBAF8508-8444-47B6-9233-A5814071ADF6}" type="pres">
      <dgm:prSet presAssocID="{EAB59D1F-DC8D-4B96-9E78-D362E0B40E8A}" presName="Name64" presStyleLbl="parChTrans1D2" presStyleIdx="2" presStyleCnt="5"/>
      <dgm:spPr/>
      <dgm:t>
        <a:bodyPr/>
        <a:lstStyle/>
        <a:p>
          <a:endParaRPr lang="fr-FR"/>
        </a:p>
      </dgm:t>
    </dgm:pt>
    <dgm:pt modelId="{8AEAD457-42D5-4BDE-966B-B4C9E8D4F6FE}" type="pres">
      <dgm:prSet presAssocID="{77C50D43-81F0-4B50-B344-45DBDA563E46}" presName="hierRoot2" presStyleCnt="0">
        <dgm:presLayoutVars>
          <dgm:hierBranch val="init"/>
        </dgm:presLayoutVars>
      </dgm:prSet>
      <dgm:spPr/>
    </dgm:pt>
    <dgm:pt modelId="{FBD756BF-2194-4FCF-A432-A92D920AF9A6}" type="pres">
      <dgm:prSet presAssocID="{77C50D43-81F0-4B50-B344-45DBDA563E46}" presName="rootComposite" presStyleCnt="0"/>
      <dgm:spPr/>
    </dgm:pt>
    <dgm:pt modelId="{BD487C45-7342-48FC-9240-F0BD4BB4972F}" type="pres">
      <dgm:prSet presAssocID="{77C50D43-81F0-4B50-B344-45DBDA563E46}" presName="rootText" presStyleLbl="node2" presStyleIdx="2" presStyleCnt="5" custScaleX="120232" custScaleY="10136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45394B-90B3-493C-A8F1-1AB908067709}" type="pres">
      <dgm:prSet presAssocID="{77C50D43-81F0-4B50-B344-45DBDA563E46}" presName="rootConnector" presStyleLbl="node2" presStyleIdx="2" presStyleCnt="5"/>
      <dgm:spPr/>
      <dgm:t>
        <a:bodyPr/>
        <a:lstStyle/>
        <a:p>
          <a:endParaRPr lang="fr-FR"/>
        </a:p>
      </dgm:t>
    </dgm:pt>
    <dgm:pt modelId="{46C2622A-B3A7-49A8-A749-D9FED8583402}" type="pres">
      <dgm:prSet presAssocID="{77C50D43-81F0-4B50-B344-45DBDA563E46}" presName="hierChild4" presStyleCnt="0"/>
      <dgm:spPr/>
    </dgm:pt>
    <dgm:pt modelId="{28D10EA2-0055-45D9-88FD-401BA33F2EBB}" type="pres">
      <dgm:prSet presAssocID="{77C50D43-81F0-4B50-B344-45DBDA563E46}" presName="hierChild5" presStyleCnt="0"/>
      <dgm:spPr/>
    </dgm:pt>
    <dgm:pt modelId="{1854E707-789B-41B4-A46D-3C2B60EBEAC3}" type="pres">
      <dgm:prSet presAssocID="{67ED7227-E6F0-4AD0-A430-CE384BF23E54}" presName="Name64" presStyleLbl="parChTrans1D2" presStyleIdx="3" presStyleCnt="5"/>
      <dgm:spPr/>
      <dgm:t>
        <a:bodyPr/>
        <a:lstStyle/>
        <a:p>
          <a:endParaRPr lang="fr-FR"/>
        </a:p>
      </dgm:t>
    </dgm:pt>
    <dgm:pt modelId="{F578EC62-A51A-48EC-970F-363D72A6997B}" type="pres">
      <dgm:prSet presAssocID="{76D7CF47-8472-45F1-B2E0-33EDB6021267}" presName="hierRoot2" presStyleCnt="0">
        <dgm:presLayoutVars>
          <dgm:hierBranch val="init"/>
        </dgm:presLayoutVars>
      </dgm:prSet>
      <dgm:spPr/>
    </dgm:pt>
    <dgm:pt modelId="{8C36068E-F26E-4EB0-9E3F-30959FCF7465}" type="pres">
      <dgm:prSet presAssocID="{76D7CF47-8472-45F1-B2E0-33EDB6021267}" presName="rootComposite" presStyleCnt="0"/>
      <dgm:spPr/>
    </dgm:pt>
    <dgm:pt modelId="{3E4D5D7A-03F6-4A97-A47C-B7FA5320AB22}" type="pres">
      <dgm:prSet presAssocID="{76D7CF47-8472-45F1-B2E0-33EDB6021267}" presName="rootText" presStyleLbl="node2" presStyleIdx="3" presStyleCnt="5" custScaleX="121412" custScaleY="10202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3A46DA-DC90-4E7A-B141-8E474ADA0828}" type="pres">
      <dgm:prSet presAssocID="{76D7CF47-8472-45F1-B2E0-33EDB6021267}" presName="rootConnector" presStyleLbl="node2" presStyleIdx="3" presStyleCnt="5"/>
      <dgm:spPr/>
      <dgm:t>
        <a:bodyPr/>
        <a:lstStyle/>
        <a:p>
          <a:endParaRPr lang="fr-FR"/>
        </a:p>
      </dgm:t>
    </dgm:pt>
    <dgm:pt modelId="{85477AB9-A0D6-493D-A218-E34A4711FD4F}" type="pres">
      <dgm:prSet presAssocID="{76D7CF47-8472-45F1-B2E0-33EDB6021267}" presName="hierChild4" presStyleCnt="0"/>
      <dgm:spPr/>
    </dgm:pt>
    <dgm:pt modelId="{86255F9E-3FA4-4BDC-A6EA-40B344E390C0}" type="pres">
      <dgm:prSet presAssocID="{76D7CF47-8472-45F1-B2E0-33EDB6021267}" presName="hierChild5" presStyleCnt="0"/>
      <dgm:spPr/>
    </dgm:pt>
    <dgm:pt modelId="{AB6AA406-8BA2-4B33-9385-AD7BDB8BBEEE}" type="pres">
      <dgm:prSet presAssocID="{17F49015-8055-4EBE-B210-ECE3676FA867}" presName="Name64" presStyleLbl="parChTrans1D2" presStyleIdx="4" presStyleCnt="5"/>
      <dgm:spPr/>
      <dgm:t>
        <a:bodyPr/>
        <a:lstStyle/>
        <a:p>
          <a:endParaRPr lang="fr-FR"/>
        </a:p>
      </dgm:t>
    </dgm:pt>
    <dgm:pt modelId="{FF1EAE80-7B7F-4E0C-B690-8D0D25578CB1}" type="pres">
      <dgm:prSet presAssocID="{E2C727D7-4B5F-4E4A-AA1A-A2741D762C6C}" presName="hierRoot2" presStyleCnt="0">
        <dgm:presLayoutVars>
          <dgm:hierBranch val="init"/>
        </dgm:presLayoutVars>
      </dgm:prSet>
      <dgm:spPr/>
    </dgm:pt>
    <dgm:pt modelId="{1722222F-5C4A-441A-A900-61EECC061533}" type="pres">
      <dgm:prSet presAssocID="{E2C727D7-4B5F-4E4A-AA1A-A2741D762C6C}" presName="rootComposite" presStyleCnt="0"/>
      <dgm:spPr/>
    </dgm:pt>
    <dgm:pt modelId="{E0306CA7-D0F1-4D2A-B25F-A555CD3601F6}" type="pres">
      <dgm:prSet presAssocID="{E2C727D7-4B5F-4E4A-AA1A-A2741D762C6C}" presName="rootText" presStyleLbl="node2" presStyleIdx="4" presStyleCnt="5" custScaleX="121811" custScaleY="10236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7DF30EE-09E5-423E-9D21-22CB47015ED2}" type="pres">
      <dgm:prSet presAssocID="{E2C727D7-4B5F-4E4A-AA1A-A2741D762C6C}" presName="rootConnector" presStyleLbl="node2" presStyleIdx="4" presStyleCnt="5"/>
      <dgm:spPr/>
      <dgm:t>
        <a:bodyPr/>
        <a:lstStyle/>
        <a:p>
          <a:endParaRPr lang="fr-FR"/>
        </a:p>
      </dgm:t>
    </dgm:pt>
    <dgm:pt modelId="{96052924-8393-4730-A4E4-CCB9CEE7EABF}" type="pres">
      <dgm:prSet presAssocID="{E2C727D7-4B5F-4E4A-AA1A-A2741D762C6C}" presName="hierChild4" presStyleCnt="0"/>
      <dgm:spPr/>
    </dgm:pt>
    <dgm:pt modelId="{C77FD4B1-4BF2-4BF3-BBE1-079B8999907E}" type="pres">
      <dgm:prSet presAssocID="{E2C727D7-4B5F-4E4A-AA1A-A2741D762C6C}" presName="hierChild5" presStyleCnt="0"/>
      <dgm:spPr/>
    </dgm:pt>
    <dgm:pt modelId="{4B9724C6-4DEF-4228-B8D3-2587FE60D806}" type="pres">
      <dgm:prSet presAssocID="{90E5EBC5-A52C-4CBF-8F4F-38333A18044D}" presName="hierChild3" presStyleCnt="0"/>
      <dgm:spPr/>
    </dgm:pt>
  </dgm:ptLst>
  <dgm:cxnLst>
    <dgm:cxn modelId="{5773795E-2D0C-4CBC-B46E-456338AB7A4D}" type="presOf" srcId="{EAB59D1F-DC8D-4B96-9E78-D362E0B40E8A}" destId="{BBAF8508-8444-47B6-9233-A5814071ADF6}" srcOrd="0" destOrd="0" presId="urn:microsoft.com/office/officeart/2009/3/layout/HorizontalOrganizationChart"/>
    <dgm:cxn modelId="{E8951581-5648-4AD4-9167-C28D4DDC4387}" type="presOf" srcId="{82A3475A-6AC8-42E9-A59F-D294039D49BB}" destId="{7AC24B48-CF4D-45A9-AD88-DB0293400FC2}" srcOrd="0" destOrd="0" presId="urn:microsoft.com/office/officeart/2009/3/layout/HorizontalOrganizationChart"/>
    <dgm:cxn modelId="{54CAC081-8872-452C-ADC4-EE0B2988C52F}" type="presOf" srcId="{76D7CF47-8472-45F1-B2E0-33EDB6021267}" destId="{D63A46DA-DC90-4E7A-B141-8E474ADA0828}" srcOrd="1" destOrd="0" presId="urn:microsoft.com/office/officeart/2009/3/layout/HorizontalOrganizationChart"/>
    <dgm:cxn modelId="{FC222CCE-AFCB-4E6D-957E-8E60FAE01D16}" type="presOf" srcId="{17F49015-8055-4EBE-B210-ECE3676FA867}" destId="{AB6AA406-8BA2-4B33-9385-AD7BDB8BBEEE}" srcOrd="0" destOrd="0" presId="urn:microsoft.com/office/officeart/2009/3/layout/HorizontalOrganizationChart"/>
    <dgm:cxn modelId="{B1F34B05-C165-4A0D-852D-55DD331A5B93}" type="presOf" srcId="{E2C727D7-4B5F-4E4A-AA1A-A2741D762C6C}" destId="{E0306CA7-D0F1-4D2A-B25F-A555CD3601F6}" srcOrd="0" destOrd="0" presId="urn:microsoft.com/office/officeart/2009/3/layout/HorizontalOrganizationChart"/>
    <dgm:cxn modelId="{A1127CBC-A3AC-4105-BB96-ED15FBD3D435}" type="presOf" srcId="{3AF31D7D-7487-46AC-A71B-0EB3D4673F5E}" destId="{7BACA59E-C5F0-437B-AD0B-01A6148FE206}" srcOrd="0" destOrd="0" presId="urn:microsoft.com/office/officeart/2009/3/layout/HorizontalOrganizationChart"/>
    <dgm:cxn modelId="{5F24770F-92A1-4CE4-8CEE-DACEC71D28F0}" srcId="{90E5EBC5-A52C-4CBF-8F4F-38333A18044D}" destId="{3AF31D7D-7487-46AC-A71B-0EB3D4673F5E}" srcOrd="1" destOrd="0" parTransId="{60CDE4FE-16F9-4085-93D6-415BF3C2BAD6}" sibTransId="{BF0889AA-9FF1-4F1F-B54B-4C5D15BEB634}"/>
    <dgm:cxn modelId="{7735C66F-07FD-4307-8BEE-85F735D2ACF4}" srcId="{90E5EBC5-A52C-4CBF-8F4F-38333A18044D}" destId="{77C50D43-81F0-4B50-B344-45DBDA563E46}" srcOrd="2" destOrd="0" parTransId="{EAB59D1F-DC8D-4B96-9E78-D362E0B40E8A}" sibTransId="{76CACF47-2683-43B5-BABE-CF26A3E713FC}"/>
    <dgm:cxn modelId="{6AC62E49-5777-4037-9377-E95A47765FCB}" srcId="{4199D7A4-3EF9-4126-8D56-A0A1E5D53B79}" destId="{90E5EBC5-A52C-4CBF-8F4F-38333A18044D}" srcOrd="0" destOrd="0" parTransId="{1DD49257-FC39-4485-9D87-D7CA52D98723}" sibTransId="{028E99E2-77FB-41AE-8569-D0715AA298C8}"/>
    <dgm:cxn modelId="{D4340D00-B046-491A-A8B4-C31271D088A7}" type="presOf" srcId="{90E5EBC5-A52C-4CBF-8F4F-38333A18044D}" destId="{64ED18E1-997E-4DF1-913C-74F41E636C6D}" srcOrd="1" destOrd="0" presId="urn:microsoft.com/office/officeart/2009/3/layout/HorizontalOrganizationChart"/>
    <dgm:cxn modelId="{43878F8A-73DE-4F73-AF1C-4115BEEBDC07}" type="presOf" srcId="{E2C727D7-4B5F-4E4A-AA1A-A2741D762C6C}" destId="{77DF30EE-09E5-423E-9D21-22CB47015ED2}" srcOrd="1" destOrd="0" presId="urn:microsoft.com/office/officeart/2009/3/layout/HorizontalOrganizationChart"/>
    <dgm:cxn modelId="{B5DAC136-68EE-4EF3-9ACC-C0B3BB9B498C}" type="presOf" srcId="{77C50D43-81F0-4B50-B344-45DBDA563E46}" destId="{BD487C45-7342-48FC-9240-F0BD4BB4972F}" srcOrd="0" destOrd="0" presId="urn:microsoft.com/office/officeart/2009/3/layout/HorizontalOrganizationChart"/>
    <dgm:cxn modelId="{A19861A4-2A90-4C8A-86A9-D8F8D10F2BC8}" type="presOf" srcId="{76D7CF47-8472-45F1-B2E0-33EDB6021267}" destId="{3E4D5D7A-03F6-4A97-A47C-B7FA5320AB22}" srcOrd="0" destOrd="0" presId="urn:microsoft.com/office/officeart/2009/3/layout/HorizontalOrganizationChart"/>
    <dgm:cxn modelId="{B9068ED7-8510-4BDE-9BDB-BC5123DCB338}" type="presOf" srcId="{60CDE4FE-16F9-4085-93D6-415BF3C2BAD6}" destId="{A217C344-41AD-4C75-86C0-9ED612AB20F3}" srcOrd="0" destOrd="0" presId="urn:microsoft.com/office/officeart/2009/3/layout/HorizontalOrganizationChart"/>
    <dgm:cxn modelId="{0D52A5C6-DE2A-441E-8C3B-D8145330BFC3}" srcId="{90E5EBC5-A52C-4CBF-8F4F-38333A18044D}" destId="{E2C727D7-4B5F-4E4A-AA1A-A2741D762C6C}" srcOrd="4" destOrd="0" parTransId="{17F49015-8055-4EBE-B210-ECE3676FA867}" sibTransId="{F60101CE-4507-4E67-AEE6-8A132DEC598D}"/>
    <dgm:cxn modelId="{21A4C946-C904-4622-986A-D7ABD22758BC}" type="presOf" srcId="{77C50D43-81F0-4B50-B344-45DBDA563E46}" destId="{FA45394B-90B3-493C-A8F1-1AB908067709}" srcOrd="1" destOrd="0" presId="urn:microsoft.com/office/officeart/2009/3/layout/HorizontalOrganizationChart"/>
    <dgm:cxn modelId="{FB39335F-1ACF-450F-835E-9EAB5CBFA26E}" type="presOf" srcId="{90E5EBC5-A52C-4CBF-8F4F-38333A18044D}" destId="{F6575CEE-8546-4630-A25E-72AE074D4F57}" srcOrd="0" destOrd="0" presId="urn:microsoft.com/office/officeart/2009/3/layout/HorizontalOrganizationChart"/>
    <dgm:cxn modelId="{FA409101-8736-4193-92B1-401D3F4A9B66}" type="presOf" srcId="{D65D87A7-BB69-43C9-BB7A-851E7DAA1774}" destId="{C3884BEA-30D6-4B41-AC9D-E9222DD2D04D}" srcOrd="0" destOrd="0" presId="urn:microsoft.com/office/officeart/2009/3/layout/HorizontalOrganizationChart"/>
    <dgm:cxn modelId="{1C245674-4173-489A-A0E3-E5BFC41C9C7D}" srcId="{90E5EBC5-A52C-4CBF-8F4F-38333A18044D}" destId="{D65D87A7-BB69-43C9-BB7A-851E7DAA1774}" srcOrd="0" destOrd="0" parTransId="{82A3475A-6AC8-42E9-A59F-D294039D49BB}" sibTransId="{991D4A54-49F0-4799-9C95-36041C931763}"/>
    <dgm:cxn modelId="{CEF34A72-EE1E-48C7-90FF-4C4DAA75C6D3}" srcId="{90E5EBC5-A52C-4CBF-8F4F-38333A18044D}" destId="{76D7CF47-8472-45F1-B2E0-33EDB6021267}" srcOrd="3" destOrd="0" parTransId="{67ED7227-E6F0-4AD0-A430-CE384BF23E54}" sibTransId="{9028EA95-4ADB-49E0-B862-85D5F0BCE243}"/>
    <dgm:cxn modelId="{E1E95702-B758-4D17-B95F-09DC212E270E}" type="presOf" srcId="{67ED7227-E6F0-4AD0-A430-CE384BF23E54}" destId="{1854E707-789B-41B4-A46D-3C2B60EBEAC3}" srcOrd="0" destOrd="0" presId="urn:microsoft.com/office/officeart/2009/3/layout/HorizontalOrganizationChart"/>
    <dgm:cxn modelId="{20E29D8E-460D-406A-AA7B-35155E81C1D8}" type="presOf" srcId="{4199D7A4-3EF9-4126-8D56-A0A1E5D53B79}" destId="{556648D3-3121-4E7D-AC2A-C0831E7F6217}" srcOrd="0" destOrd="0" presId="urn:microsoft.com/office/officeart/2009/3/layout/HorizontalOrganizationChart"/>
    <dgm:cxn modelId="{D718048C-CEB0-4CFE-85DA-CFFD6A85B3DD}" type="presOf" srcId="{3AF31D7D-7487-46AC-A71B-0EB3D4673F5E}" destId="{99A37B78-639A-42BF-BF57-2D1A992AEED1}" srcOrd="1" destOrd="0" presId="urn:microsoft.com/office/officeart/2009/3/layout/HorizontalOrganizationChart"/>
    <dgm:cxn modelId="{37D8654D-C88B-4A38-9D4F-0DDF812627D5}" type="presOf" srcId="{D65D87A7-BB69-43C9-BB7A-851E7DAA1774}" destId="{62C9451A-9CD9-4FAA-BA1A-23A8C6647BD6}" srcOrd="1" destOrd="0" presId="urn:microsoft.com/office/officeart/2009/3/layout/HorizontalOrganizationChart"/>
    <dgm:cxn modelId="{C136FD95-F14C-4066-AA8E-AA286A3D29D0}" type="presParOf" srcId="{556648D3-3121-4E7D-AC2A-C0831E7F6217}" destId="{D9380C9B-8B95-4462-8B51-EDD7B9909A7C}" srcOrd="0" destOrd="0" presId="urn:microsoft.com/office/officeart/2009/3/layout/HorizontalOrganizationChart"/>
    <dgm:cxn modelId="{D594BC39-1434-421B-9F26-E01DAF1F937D}" type="presParOf" srcId="{D9380C9B-8B95-4462-8B51-EDD7B9909A7C}" destId="{23335D39-9DD4-4C5C-851F-C9D42645EF72}" srcOrd="0" destOrd="0" presId="urn:microsoft.com/office/officeart/2009/3/layout/HorizontalOrganizationChart"/>
    <dgm:cxn modelId="{8B2E5010-A8EA-46A0-B4DC-B368F0327E75}" type="presParOf" srcId="{23335D39-9DD4-4C5C-851F-C9D42645EF72}" destId="{F6575CEE-8546-4630-A25E-72AE074D4F57}" srcOrd="0" destOrd="0" presId="urn:microsoft.com/office/officeart/2009/3/layout/HorizontalOrganizationChart"/>
    <dgm:cxn modelId="{9EDD7AC0-DDD4-4C0C-895C-5FC839DA7575}" type="presParOf" srcId="{23335D39-9DD4-4C5C-851F-C9D42645EF72}" destId="{64ED18E1-997E-4DF1-913C-74F41E636C6D}" srcOrd="1" destOrd="0" presId="urn:microsoft.com/office/officeart/2009/3/layout/HorizontalOrganizationChart"/>
    <dgm:cxn modelId="{9C8E2C93-69F6-46A9-BFBF-B977117984DD}" type="presParOf" srcId="{D9380C9B-8B95-4462-8B51-EDD7B9909A7C}" destId="{05075724-424F-47B3-A5CF-59C42BBBDEDA}" srcOrd="1" destOrd="0" presId="urn:microsoft.com/office/officeart/2009/3/layout/HorizontalOrganizationChart"/>
    <dgm:cxn modelId="{7CDC1D8E-120B-4EC3-87C5-7B1CE80F7780}" type="presParOf" srcId="{05075724-424F-47B3-A5CF-59C42BBBDEDA}" destId="{7AC24B48-CF4D-45A9-AD88-DB0293400FC2}" srcOrd="0" destOrd="0" presId="urn:microsoft.com/office/officeart/2009/3/layout/HorizontalOrganizationChart"/>
    <dgm:cxn modelId="{FD692C94-E297-4AE1-B235-6E4637FC78C0}" type="presParOf" srcId="{05075724-424F-47B3-A5CF-59C42BBBDEDA}" destId="{4335A25C-6E07-428B-AC0C-74753BCD4A0E}" srcOrd="1" destOrd="0" presId="urn:microsoft.com/office/officeart/2009/3/layout/HorizontalOrganizationChart"/>
    <dgm:cxn modelId="{4D4BCB51-7547-45A4-8602-BC56B60ACB8B}" type="presParOf" srcId="{4335A25C-6E07-428B-AC0C-74753BCD4A0E}" destId="{3555796C-F21A-40E1-8657-378EB69C5343}" srcOrd="0" destOrd="0" presId="urn:microsoft.com/office/officeart/2009/3/layout/HorizontalOrganizationChart"/>
    <dgm:cxn modelId="{6395019F-868B-45B9-BE87-A6F69E9C1C32}" type="presParOf" srcId="{3555796C-F21A-40E1-8657-378EB69C5343}" destId="{C3884BEA-30D6-4B41-AC9D-E9222DD2D04D}" srcOrd="0" destOrd="0" presId="urn:microsoft.com/office/officeart/2009/3/layout/HorizontalOrganizationChart"/>
    <dgm:cxn modelId="{051D1510-FB86-44CB-A0A4-451622C10372}" type="presParOf" srcId="{3555796C-F21A-40E1-8657-378EB69C5343}" destId="{62C9451A-9CD9-4FAA-BA1A-23A8C6647BD6}" srcOrd="1" destOrd="0" presId="urn:microsoft.com/office/officeart/2009/3/layout/HorizontalOrganizationChart"/>
    <dgm:cxn modelId="{5F5030D4-8684-42A7-9075-F6FB11F0B1A2}" type="presParOf" srcId="{4335A25C-6E07-428B-AC0C-74753BCD4A0E}" destId="{06C25F04-9310-46A1-8387-39799FFC6E41}" srcOrd="1" destOrd="0" presId="urn:microsoft.com/office/officeart/2009/3/layout/HorizontalOrganizationChart"/>
    <dgm:cxn modelId="{6F6905C3-36C9-470C-8EBA-85235E4B9817}" type="presParOf" srcId="{4335A25C-6E07-428B-AC0C-74753BCD4A0E}" destId="{22CEF623-B0E3-49B7-8AAE-4EDEC237CB1F}" srcOrd="2" destOrd="0" presId="urn:microsoft.com/office/officeart/2009/3/layout/HorizontalOrganizationChart"/>
    <dgm:cxn modelId="{95E67FE2-B63A-4CEF-8CA0-A23297AD0D95}" type="presParOf" srcId="{05075724-424F-47B3-A5CF-59C42BBBDEDA}" destId="{A217C344-41AD-4C75-86C0-9ED612AB20F3}" srcOrd="2" destOrd="0" presId="urn:microsoft.com/office/officeart/2009/3/layout/HorizontalOrganizationChart"/>
    <dgm:cxn modelId="{9D807CB9-3525-45AC-860F-996B6D6D5A61}" type="presParOf" srcId="{05075724-424F-47B3-A5CF-59C42BBBDEDA}" destId="{1AA15A7C-C192-47F6-852F-C3D3FC38994E}" srcOrd="3" destOrd="0" presId="urn:microsoft.com/office/officeart/2009/3/layout/HorizontalOrganizationChart"/>
    <dgm:cxn modelId="{238F5286-FD94-42F8-BFDE-C00766B34BC8}" type="presParOf" srcId="{1AA15A7C-C192-47F6-852F-C3D3FC38994E}" destId="{211137E4-9C1E-4C62-8E75-4A81ECAAD98A}" srcOrd="0" destOrd="0" presId="urn:microsoft.com/office/officeart/2009/3/layout/HorizontalOrganizationChart"/>
    <dgm:cxn modelId="{FFECA0E4-BB62-4131-BFB2-0479AE79223B}" type="presParOf" srcId="{211137E4-9C1E-4C62-8E75-4A81ECAAD98A}" destId="{7BACA59E-C5F0-437B-AD0B-01A6148FE206}" srcOrd="0" destOrd="0" presId="urn:microsoft.com/office/officeart/2009/3/layout/HorizontalOrganizationChart"/>
    <dgm:cxn modelId="{576ECF3E-5D39-4F60-AA79-A9257CF383F3}" type="presParOf" srcId="{211137E4-9C1E-4C62-8E75-4A81ECAAD98A}" destId="{99A37B78-639A-42BF-BF57-2D1A992AEED1}" srcOrd="1" destOrd="0" presId="urn:microsoft.com/office/officeart/2009/3/layout/HorizontalOrganizationChart"/>
    <dgm:cxn modelId="{80C731F3-57B8-4251-85A8-FBEC26E2412D}" type="presParOf" srcId="{1AA15A7C-C192-47F6-852F-C3D3FC38994E}" destId="{80624D35-A81F-40BC-A3EF-04716F2804EE}" srcOrd="1" destOrd="0" presId="urn:microsoft.com/office/officeart/2009/3/layout/HorizontalOrganizationChart"/>
    <dgm:cxn modelId="{3F93E15A-9988-4FE4-B356-F1CD63E5AF9C}" type="presParOf" srcId="{1AA15A7C-C192-47F6-852F-C3D3FC38994E}" destId="{2E2BF1ED-729A-47AA-9F19-67679FCD80E8}" srcOrd="2" destOrd="0" presId="urn:microsoft.com/office/officeart/2009/3/layout/HorizontalOrganizationChart"/>
    <dgm:cxn modelId="{B7D89945-DC53-40AC-AC6F-A2216386DB24}" type="presParOf" srcId="{05075724-424F-47B3-A5CF-59C42BBBDEDA}" destId="{BBAF8508-8444-47B6-9233-A5814071ADF6}" srcOrd="4" destOrd="0" presId="urn:microsoft.com/office/officeart/2009/3/layout/HorizontalOrganizationChart"/>
    <dgm:cxn modelId="{BE2D217C-BA80-427C-BB65-81429FC5EFBE}" type="presParOf" srcId="{05075724-424F-47B3-A5CF-59C42BBBDEDA}" destId="{8AEAD457-42D5-4BDE-966B-B4C9E8D4F6FE}" srcOrd="5" destOrd="0" presId="urn:microsoft.com/office/officeart/2009/3/layout/HorizontalOrganizationChart"/>
    <dgm:cxn modelId="{1E2C33EA-6B02-4F0A-A8F4-F10806BBAC69}" type="presParOf" srcId="{8AEAD457-42D5-4BDE-966B-B4C9E8D4F6FE}" destId="{FBD756BF-2194-4FCF-A432-A92D920AF9A6}" srcOrd="0" destOrd="0" presId="urn:microsoft.com/office/officeart/2009/3/layout/HorizontalOrganizationChart"/>
    <dgm:cxn modelId="{8F32E96C-D3D4-4C37-A8B7-C80B9B1A1D66}" type="presParOf" srcId="{FBD756BF-2194-4FCF-A432-A92D920AF9A6}" destId="{BD487C45-7342-48FC-9240-F0BD4BB4972F}" srcOrd="0" destOrd="0" presId="urn:microsoft.com/office/officeart/2009/3/layout/HorizontalOrganizationChart"/>
    <dgm:cxn modelId="{04F7A84D-E79A-4B5D-9D95-D96F2D999CA2}" type="presParOf" srcId="{FBD756BF-2194-4FCF-A432-A92D920AF9A6}" destId="{FA45394B-90B3-493C-A8F1-1AB908067709}" srcOrd="1" destOrd="0" presId="urn:microsoft.com/office/officeart/2009/3/layout/HorizontalOrganizationChart"/>
    <dgm:cxn modelId="{79E3E72E-4112-41EE-B727-3ED4FD02FED1}" type="presParOf" srcId="{8AEAD457-42D5-4BDE-966B-B4C9E8D4F6FE}" destId="{46C2622A-B3A7-49A8-A749-D9FED8583402}" srcOrd="1" destOrd="0" presId="urn:microsoft.com/office/officeart/2009/3/layout/HorizontalOrganizationChart"/>
    <dgm:cxn modelId="{6134EB18-A5D1-436D-A811-A742BA79D69C}" type="presParOf" srcId="{8AEAD457-42D5-4BDE-966B-B4C9E8D4F6FE}" destId="{28D10EA2-0055-45D9-88FD-401BA33F2EBB}" srcOrd="2" destOrd="0" presId="urn:microsoft.com/office/officeart/2009/3/layout/HorizontalOrganizationChart"/>
    <dgm:cxn modelId="{96CA8D5C-FCD6-48AB-BE7B-ED29B7E0A23F}" type="presParOf" srcId="{05075724-424F-47B3-A5CF-59C42BBBDEDA}" destId="{1854E707-789B-41B4-A46D-3C2B60EBEAC3}" srcOrd="6" destOrd="0" presId="urn:microsoft.com/office/officeart/2009/3/layout/HorizontalOrganizationChart"/>
    <dgm:cxn modelId="{79744BE1-9239-4291-802B-A63E475487F6}" type="presParOf" srcId="{05075724-424F-47B3-A5CF-59C42BBBDEDA}" destId="{F578EC62-A51A-48EC-970F-363D72A6997B}" srcOrd="7" destOrd="0" presId="urn:microsoft.com/office/officeart/2009/3/layout/HorizontalOrganizationChart"/>
    <dgm:cxn modelId="{3931BCDD-9CE6-47EF-A6F7-99DA389EEB4C}" type="presParOf" srcId="{F578EC62-A51A-48EC-970F-363D72A6997B}" destId="{8C36068E-F26E-4EB0-9E3F-30959FCF7465}" srcOrd="0" destOrd="0" presId="urn:microsoft.com/office/officeart/2009/3/layout/HorizontalOrganizationChart"/>
    <dgm:cxn modelId="{8D212198-FA5E-4289-9297-90A69AA654EF}" type="presParOf" srcId="{8C36068E-F26E-4EB0-9E3F-30959FCF7465}" destId="{3E4D5D7A-03F6-4A97-A47C-B7FA5320AB22}" srcOrd="0" destOrd="0" presId="urn:microsoft.com/office/officeart/2009/3/layout/HorizontalOrganizationChart"/>
    <dgm:cxn modelId="{76B3845F-7E1E-4D85-AF37-82941CBCF142}" type="presParOf" srcId="{8C36068E-F26E-4EB0-9E3F-30959FCF7465}" destId="{D63A46DA-DC90-4E7A-B141-8E474ADA0828}" srcOrd="1" destOrd="0" presId="urn:microsoft.com/office/officeart/2009/3/layout/HorizontalOrganizationChart"/>
    <dgm:cxn modelId="{1BD752D4-22FB-45A2-A372-77A2341C95C6}" type="presParOf" srcId="{F578EC62-A51A-48EC-970F-363D72A6997B}" destId="{85477AB9-A0D6-493D-A218-E34A4711FD4F}" srcOrd="1" destOrd="0" presId="urn:microsoft.com/office/officeart/2009/3/layout/HorizontalOrganizationChart"/>
    <dgm:cxn modelId="{E5509BCE-EAD9-4523-B6D5-3BE02D774172}" type="presParOf" srcId="{F578EC62-A51A-48EC-970F-363D72A6997B}" destId="{86255F9E-3FA4-4BDC-A6EA-40B344E390C0}" srcOrd="2" destOrd="0" presId="urn:microsoft.com/office/officeart/2009/3/layout/HorizontalOrganizationChart"/>
    <dgm:cxn modelId="{FA1B193F-8B2C-4E95-96DE-C1DCD5183952}" type="presParOf" srcId="{05075724-424F-47B3-A5CF-59C42BBBDEDA}" destId="{AB6AA406-8BA2-4B33-9385-AD7BDB8BBEEE}" srcOrd="8" destOrd="0" presId="urn:microsoft.com/office/officeart/2009/3/layout/HorizontalOrganizationChart"/>
    <dgm:cxn modelId="{1C1CD2B1-DEDC-4A0B-8659-0401E6C10E0B}" type="presParOf" srcId="{05075724-424F-47B3-A5CF-59C42BBBDEDA}" destId="{FF1EAE80-7B7F-4E0C-B690-8D0D25578CB1}" srcOrd="9" destOrd="0" presId="urn:microsoft.com/office/officeart/2009/3/layout/HorizontalOrganizationChart"/>
    <dgm:cxn modelId="{2AF9333A-7BDC-4024-93BB-CE80B2007F3F}" type="presParOf" srcId="{FF1EAE80-7B7F-4E0C-B690-8D0D25578CB1}" destId="{1722222F-5C4A-441A-A900-61EECC061533}" srcOrd="0" destOrd="0" presId="urn:microsoft.com/office/officeart/2009/3/layout/HorizontalOrganizationChart"/>
    <dgm:cxn modelId="{BE24C348-7635-403F-9D85-64F88D089A97}" type="presParOf" srcId="{1722222F-5C4A-441A-A900-61EECC061533}" destId="{E0306CA7-D0F1-4D2A-B25F-A555CD3601F6}" srcOrd="0" destOrd="0" presId="urn:microsoft.com/office/officeart/2009/3/layout/HorizontalOrganizationChart"/>
    <dgm:cxn modelId="{67616C6C-7CB5-4130-BDDB-228E760A1D2B}" type="presParOf" srcId="{1722222F-5C4A-441A-A900-61EECC061533}" destId="{77DF30EE-09E5-423E-9D21-22CB47015ED2}" srcOrd="1" destOrd="0" presId="urn:microsoft.com/office/officeart/2009/3/layout/HorizontalOrganizationChart"/>
    <dgm:cxn modelId="{A385B19F-F93B-48FA-AA7A-5613479B737D}" type="presParOf" srcId="{FF1EAE80-7B7F-4E0C-B690-8D0D25578CB1}" destId="{96052924-8393-4730-A4E4-CCB9CEE7EABF}" srcOrd="1" destOrd="0" presId="urn:microsoft.com/office/officeart/2009/3/layout/HorizontalOrganizationChart"/>
    <dgm:cxn modelId="{3EE0A5A7-F504-4C83-AA3A-12DDD0F8FCF0}" type="presParOf" srcId="{FF1EAE80-7B7F-4E0C-B690-8D0D25578CB1}" destId="{C77FD4B1-4BF2-4BF3-BBE1-079B8999907E}" srcOrd="2" destOrd="0" presId="urn:microsoft.com/office/officeart/2009/3/layout/HorizontalOrganizationChart"/>
    <dgm:cxn modelId="{83AB9C99-4E5D-48A3-ABD1-0524AFBFE5ED}" type="presParOf" srcId="{D9380C9B-8B95-4462-8B51-EDD7B9909A7C}" destId="{4B9724C6-4DEF-4228-B8D3-2587FE60D80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AA406-8BA2-4B33-9385-AD7BDB8BBEEE}">
      <dsp:nvSpPr>
        <dsp:cNvPr id="0" name=""/>
        <dsp:cNvSpPr/>
      </dsp:nvSpPr>
      <dsp:spPr>
        <a:xfrm>
          <a:off x="2837910" y="2103779"/>
          <a:ext cx="1236334" cy="182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9456" y="0"/>
              </a:lnTo>
              <a:lnTo>
                <a:pt x="1029456" y="1821022"/>
              </a:lnTo>
              <a:lnTo>
                <a:pt x="1236334" y="18210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E707-789B-41B4-A46D-3C2B60EBEAC3}">
      <dsp:nvSpPr>
        <dsp:cNvPr id="0" name=""/>
        <dsp:cNvSpPr/>
      </dsp:nvSpPr>
      <dsp:spPr>
        <a:xfrm>
          <a:off x="2837910" y="2103779"/>
          <a:ext cx="1236334" cy="917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9456" y="0"/>
              </a:lnTo>
              <a:lnTo>
                <a:pt x="1029456" y="917596"/>
              </a:lnTo>
              <a:lnTo>
                <a:pt x="1236334" y="9175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F8508-8444-47B6-9233-A5814071ADF6}">
      <dsp:nvSpPr>
        <dsp:cNvPr id="0" name=""/>
        <dsp:cNvSpPr/>
      </dsp:nvSpPr>
      <dsp:spPr>
        <a:xfrm>
          <a:off x="2837910" y="2058059"/>
          <a:ext cx="1236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9456" y="45720"/>
              </a:lnTo>
              <a:lnTo>
                <a:pt x="1029456" y="63030"/>
              </a:lnTo>
              <a:lnTo>
                <a:pt x="1236334" y="630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7C344-41AD-4C75-86C0-9ED612AB20F3}">
      <dsp:nvSpPr>
        <dsp:cNvPr id="0" name=""/>
        <dsp:cNvSpPr/>
      </dsp:nvSpPr>
      <dsp:spPr>
        <a:xfrm>
          <a:off x="2837910" y="1222198"/>
          <a:ext cx="1236334" cy="881580"/>
        </a:xfrm>
        <a:custGeom>
          <a:avLst/>
          <a:gdLst/>
          <a:ahLst/>
          <a:cxnLst/>
          <a:rect l="0" t="0" r="0" b="0"/>
          <a:pathLst>
            <a:path>
              <a:moveTo>
                <a:pt x="0" y="881580"/>
              </a:moveTo>
              <a:lnTo>
                <a:pt x="1029456" y="881580"/>
              </a:lnTo>
              <a:lnTo>
                <a:pt x="1029456" y="0"/>
              </a:lnTo>
              <a:lnTo>
                <a:pt x="123633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4B48-CF4D-45A9-AD88-DB0293400FC2}">
      <dsp:nvSpPr>
        <dsp:cNvPr id="0" name=""/>
        <dsp:cNvSpPr/>
      </dsp:nvSpPr>
      <dsp:spPr>
        <a:xfrm>
          <a:off x="2837910" y="321189"/>
          <a:ext cx="1247567" cy="1782589"/>
        </a:xfrm>
        <a:custGeom>
          <a:avLst/>
          <a:gdLst/>
          <a:ahLst/>
          <a:cxnLst/>
          <a:rect l="0" t="0" r="0" b="0"/>
          <a:pathLst>
            <a:path>
              <a:moveTo>
                <a:pt x="0" y="1782589"/>
              </a:moveTo>
              <a:lnTo>
                <a:pt x="1040689" y="1782589"/>
              </a:lnTo>
              <a:lnTo>
                <a:pt x="1040689" y="0"/>
              </a:lnTo>
              <a:lnTo>
                <a:pt x="124756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75CEE-8546-4630-A25E-72AE074D4F57}">
      <dsp:nvSpPr>
        <dsp:cNvPr id="0" name=""/>
        <dsp:cNvSpPr/>
      </dsp:nvSpPr>
      <dsp:spPr>
        <a:xfrm>
          <a:off x="0" y="1383152"/>
          <a:ext cx="2837910" cy="1441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Documentez votre système de gestion </a:t>
          </a:r>
          <a:br>
            <a:rPr lang="fr-FR" sz="2000" b="1" kern="1200" dirty="0" smtClean="0"/>
          </a:br>
          <a:r>
            <a:rPr lang="fr-FR" sz="2000" b="1" kern="1200" dirty="0" smtClean="0"/>
            <a:t>de pizzeria</a:t>
          </a:r>
          <a:endParaRPr lang="fr-FR" sz="2000" b="1" kern="1200" dirty="0"/>
        </a:p>
      </dsp:txBody>
      <dsp:txXfrm>
        <a:off x="0" y="1383152"/>
        <a:ext cx="2837910" cy="1441254"/>
      </dsp:txXfrm>
    </dsp:sp>
    <dsp:sp modelId="{C3884BEA-30D6-4B41-AC9D-E9222DD2D04D}">
      <dsp:nvSpPr>
        <dsp:cNvPr id="0" name=""/>
        <dsp:cNvSpPr/>
      </dsp:nvSpPr>
      <dsp:spPr>
        <a:xfrm>
          <a:off x="4085478" y="0"/>
          <a:ext cx="2503575" cy="64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DOSSIER DE CONCEPTION FONCTIONELLE</a:t>
          </a:r>
          <a:endParaRPr lang="fr-FR" sz="1400" kern="1200" dirty="0"/>
        </a:p>
      </dsp:txBody>
      <dsp:txXfrm>
        <a:off x="4085478" y="0"/>
        <a:ext cx="2503575" cy="642379"/>
      </dsp:txXfrm>
    </dsp:sp>
    <dsp:sp modelId="{7BACA59E-C5F0-437B-AD0B-01A6148FE206}">
      <dsp:nvSpPr>
        <dsp:cNvPr id="0" name=""/>
        <dsp:cNvSpPr/>
      </dsp:nvSpPr>
      <dsp:spPr>
        <a:xfrm>
          <a:off x="4074244" y="901705"/>
          <a:ext cx="2495237" cy="640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DOSSIER DE CONCEPTION TECHNIQUE</a:t>
          </a:r>
          <a:endParaRPr lang="fr-FR" sz="1400" kern="1200" dirty="0"/>
        </a:p>
      </dsp:txBody>
      <dsp:txXfrm>
        <a:off x="4074244" y="901705"/>
        <a:ext cx="2495237" cy="640985"/>
      </dsp:txXfrm>
    </dsp:sp>
    <dsp:sp modelId="{BD487C45-7342-48FC-9240-F0BD4BB4972F}">
      <dsp:nvSpPr>
        <dsp:cNvPr id="0" name=""/>
        <dsp:cNvSpPr/>
      </dsp:nvSpPr>
      <dsp:spPr>
        <a:xfrm>
          <a:off x="4074244" y="1801288"/>
          <a:ext cx="2487335" cy="639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DOSSIER D’EXPLOITATION</a:t>
          </a:r>
          <a:endParaRPr lang="fr-FR" sz="1400" kern="1200" dirty="0"/>
        </a:p>
      </dsp:txBody>
      <dsp:txXfrm>
        <a:off x="4074244" y="1801288"/>
        <a:ext cx="2487335" cy="639603"/>
      </dsp:txXfrm>
    </dsp:sp>
    <dsp:sp modelId="{3E4D5D7A-03F6-4A97-A47C-B7FA5320AB22}">
      <dsp:nvSpPr>
        <dsp:cNvPr id="0" name=""/>
        <dsp:cNvSpPr/>
      </dsp:nvSpPr>
      <dsp:spPr>
        <a:xfrm>
          <a:off x="4074244" y="2699489"/>
          <a:ext cx="2511746" cy="643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PV DE LIVRAISON</a:t>
          </a:r>
          <a:endParaRPr lang="fr-FR" sz="1600" kern="1200" dirty="0"/>
        </a:p>
      </dsp:txBody>
      <dsp:txXfrm>
        <a:off x="4074244" y="2699489"/>
        <a:ext cx="2511746" cy="643774"/>
      </dsp:txXfrm>
    </dsp:sp>
    <dsp:sp modelId="{E0306CA7-D0F1-4D2A-B25F-A555CD3601F6}">
      <dsp:nvSpPr>
        <dsp:cNvPr id="0" name=""/>
        <dsp:cNvSpPr/>
      </dsp:nvSpPr>
      <dsp:spPr>
        <a:xfrm>
          <a:off x="4074244" y="3601860"/>
          <a:ext cx="2520001" cy="64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SCRIPT SQL + JEU DE DONNEES</a:t>
          </a:r>
          <a:endParaRPr lang="fr-FR" sz="1600" kern="1200" dirty="0"/>
        </a:p>
      </dsp:txBody>
      <dsp:txXfrm>
        <a:off x="4074244" y="3601860"/>
        <a:ext cx="2520001" cy="645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D12B-B38D-4074-8C4A-459BAE64C859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453A7-0690-4196-8F75-E6F7722B1C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2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21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utiliser de mots techniques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0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3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Rappeler oralement</a:t>
            </a:r>
            <a:r>
              <a:rPr lang="fr-FR" baseline="0" dirty="0" smtClean="0"/>
              <a:t> que le projet fait suite à </a:t>
            </a:r>
            <a:r>
              <a:rPr lang="fr-FR" baseline="0" dirty="0" smtClean="0"/>
              <a:t>deux précédents projets </a:t>
            </a:r>
            <a:r>
              <a:rPr lang="fr-FR" baseline="0" dirty="0" smtClean="0"/>
              <a:t>et que celui-ci est la finalité de </a:t>
            </a:r>
            <a:r>
              <a:rPr lang="fr-FR" baseline="0" dirty="0" smtClean="0"/>
              <a:t>ces derniers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6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0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0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0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utiliser de mots techniques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0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utiliser de mots techniques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0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utiliser de mots techniques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53A7-0690-4196-8F75-E6F7722B1C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F079-509C-4333-B47B-5DABF2F374AF}" type="datetime1">
              <a:rPr lang="fr-FR" smtClean="0"/>
              <a:t>21/11/2022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9876-FD64-4112-8901-D6DE8E800DCC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8B4C-7AED-4EF7-A479-2D851FA097DF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483B-0F70-4592-B292-9FAD0CB9CC4B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DA47-11BF-4CBF-B9B2-082FA673689E}" type="datetime1">
              <a:rPr lang="fr-FR" smtClean="0"/>
              <a:t>21/11/2022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49C-22C0-4920-9674-CC2057D00645}" type="datetime1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3A7F-4D6D-4BD0-8655-F572CDEEF054}" type="datetime1">
              <a:rPr lang="fr-FR" smtClean="0"/>
              <a:t>21/11/2022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3CD4-F002-42F1-80A2-2D0C63A69B0E}" type="datetime1">
              <a:rPr lang="fr-FR" smtClean="0"/>
              <a:t>21/11/2022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754-2CB3-499F-8327-F91B785A2DEC}" type="datetime1">
              <a:rPr lang="fr-FR" smtClean="0"/>
              <a:t>21/11/2022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530A-5802-46C4-B250-D07BD6DE2A3C}" type="datetime1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E104170-FCFE-4E05-BA50-F4BD4327DFF6}" type="datetime1">
              <a:rPr lang="fr-FR" smtClean="0"/>
              <a:t>21/11/2022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5252F22-D607-4F41-97ED-A8B169CB72B1}" type="datetime1">
              <a:rPr lang="fr-FR" smtClean="0"/>
              <a:t>21/11/2022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987824" y="6422064"/>
            <a:ext cx="41910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Fabien Chapeau - OpenClassrooms - DA JAVA - Projet 8 - 23/11/2022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FD37FC6-9279-40E5-A4A9-E4787779E6BA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8496944" cy="32403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Projet 8: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Documentez votre système de gestion de pizzeria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i="1" dirty="0" smtClean="0"/>
              <a:t>23/11/2022</a:t>
            </a:r>
            <a:endParaRPr lang="fr-FR" sz="27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19464" y="5661248"/>
            <a:ext cx="4824536" cy="1124744"/>
          </a:xfrm>
        </p:spPr>
        <p:txBody>
          <a:bodyPr/>
          <a:lstStyle/>
          <a:p>
            <a:r>
              <a:rPr lang="fr-FR" i="1" dirty="0" smtClean="0">
                <a:latin typeface="+mn-lt"/>
              </a:rPr>
              <a:t>Fabien Chapeau</a:t>
            </a:r>
          </a:p>
        </p:txBody>
      </p:sp>
      <p:pic>
        <p:nvPicPr>
          <p:cNvPr id="1026" name="Picture 2" descr="Résultat de recherche d'images pour &quot;logo java je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12168" cy="9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470892" y="1085835"/>
            <a:ext cx="6202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Développeur</a:t>
            </a:r>
            <a:r>
              <a:rPr lang="fr-F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d’Application JAVA </a:t>
            </a:r>
            <a:r>
              <a:rPr lang="fr-F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JEE </a:t>
            </a:r>
          </a:p>
          <a:p>
            <a:pPr algn="ctr"/>
            <a:r>
              <a:rPr lang="fr-F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OpenClassrooms</a:t>
            </a:r>
            <a:endParaRPr lang="fr-FR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8" y="279147"/>
            <a:ext cx="3411180" cy="6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490066"/>
          </a:xfrm>
        </p:spPr>
        <p:txBody>
          <a:bodyPr>
            <a:noAutofit/>
          </a:bodyPr>
          <a:lstStyle/>
          <a:p>
            <a:pPr algn="ctr"/>
            <a:r>
              <a:rPr lang="fr-FR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PV de livraison</a:t>
            </a:r>
            <a:endParaRPr lang="fr-FR" sz="3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7544" y="807676"/>
            <a:ext cx="79928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PV (procès-verbal) de livraison sert de document attestant que tous les documents attendus ont été livrés et réceptionnés. </a:t>
            </a:r>
          </a:p>
          <a:p>
            <a:endParaRPr lang="fr-FR" sz="2000" b="1" dirty="0" smtClean="0"/>
          </a:p>
          <a:p>
            <a:pPr algn="ctr"/>
            <a:r>
              <a:rPr lang="fr-FR" sz="2000" b="1" dirty="0" smtClean="0"/>
              <a:t>Démo du PV de livraison</a:t>
            </a:r>
            <a:endParaRPr lang="fr-FR" sz="2000" b="1" dirty="0"/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88" y="2439312"/>
            <a:ext cx="28800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691099"/>
              </p:ext>
            </p:extLst>
          </p:nvPr>
        </p:nvGraphicFramePr>
        <p:xfrm>
          <a:off x="899592" y="836713"/>
          <a:ext cx="7416824" cy="424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/>
          <p:cNvSpPr txBox="1"/>
          <p:nvPr/>
        </p:nvSpPr>
        <p:spPr>
          <a:xfrm rot="16200000">
            <a:off x="-196496" y="2724889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PROJET 8</a:t>
            </a:r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23528" y="5210616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Ce projet consiste à réaliser une documentation autour d’un projet d’application web pour le groupe de pizzeria « OC Pizza ». Les documents attendus sont indiqués ci-dessus. </a:t>
            </a:r>
            <a:endParaRPr lang="fr-FR" sz="1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699792" y="6422064"/>
            <a:ext cx="4248472" cy="365125"/>
          </a:xfrm>
        </p:spPr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200" y="-104254"/>
            <a:ext cx="7467600" cy="940966"/>
          </a:xfrm>
        </p:spPr>
        <p:txBody>
          <a:bodyPr>
            <a:normAutofit/>
          </a:bodyPr>
          <a:lstStyle/>
          <a:p>
            <a:pPr algn="ctr" rtl="0" eaLnBrk="1" latinLnBrk="0" hangingPunct="1"/>
            <a:r>
              <a:rPr lang="fr-FR" sz="4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Presentation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965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fr-FR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synthese</a:t>
            </a:r>
            <a:endParaRPr lang="fr-FR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54425" y="1857598"/>
            <a:ext cx="66351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 demandé par le groupe « OC Pizza », vous trouverez :</a:t>
            </a:r>
          </a:p>
          <a:p>
            <a:endParaRPr lang="fr-FR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fr-FR" dirty="0" smtClean="0"/>
              <a:t>Document d’analyse fonctionnelle</a:t>
            </a:r>
            <a:endParaRPr lang="fr-FR" b="1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fr-FR" dirty="0"/>
              <a:t>Document </a:t>
            </a:r>
            <a:r>
              <a:rPr lang="fr-FR" dirty="0" smtClean="0"/>
              <a:t>de conception technique</a:t>
            </a:r>
            <a:endParaRPr lang="fr-FR" b="1" dirty="0"/>
          </a:p>
          <a:p>
            <a:pPr marL="285750" indent="-285750">
              <a:buFont typeface="Courier New" pitchFamily="49" charset="0"/>
              <a:buChar char="o"/>
            </a:pPr>
            <a:r>
              <a:rPr lang="fr-FR" dirty="0"/>
              <a:t>Document </a:t>
            </a:r>
            <a:r>
              <a:rPr lang="fr-FR" dirty="0" smtClean="0"/>
              <a:t>d’exploitation</a:t>
            </a:r>
            <a:endParaRPr lang="fr-FR" b="1" dirty="0"/>
          </a:p>
          <a:p>
            <a:pPr marL="285750" indent="-285750">
              <a:buFont typeface="Courier New" pitchFamily="49" charset="0"/>
              <a:buChar char="o"/>
            </a:pPr>
            <a:r>
              <a:rPr lang="fr-FR" dirty="0" smtClean="0"/>
              <a:t>PV de </a:t>
            </a:r>
            <a:r>
              <a:rPr lang="fr-FR" dirty="0" smtClean="0"/>
              <a:t>livraison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fr-FR" dirty="0" smtClean="0"/>
              <a:t>Scripts SQL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fr-FR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conclusion</a:t>
            </a:r>
            <a:endParaRPr lang="fr-FR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3508" y="3501008"/>
            <a:ext cx="8856984" cy="172819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MERCI DE VOTRE ATTENTION </a:t>
            </a:r>
            <a:endParaRPr lang="fr-FR" sz="54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5517" y="1663640"/>
            <a:ext cx="8712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projet a vraiment été intéressant pour moi sur beaucoup de points. Il m’a permis de comprendre l’intérêt du document </a:t>
            </a:r>
            <a:r>
              <a:rPr lang="fr-FR" dirty="0" smtClean="0"/>
              <a:t>d’exploitation à savoir l’environnement nécessaire pour le déploiement et le lancement de l’application ainsi que la maintenance, sauvegarde et restauration. Le tout permettant le bon fonctionnement de l’application. </a:t>
            </a:r>
            <a:r>
              <a:rPr lang="fr-FR" dirty="0" smtClean="0"/>
              <a:t>Sans oublié que pour en venir à ce stade les </a:t>
            </a:r>
            <a:r>
              <a:rPr lang="fr-FR" dirty="0" smtClean="0"/>
              <a:t>document </a:t>
            </a:r>
            <a:r>
              <a:rPr lang="fr-FR" dirty="0" smtClean="0"/>
              <a:t>fonctionnelle et document de conception </a:t>
            </a:r>
            <a:r>
              <a:rPr lang="fr-FR" dirty="0" smtClean="0"/>
              <a:t>technique sont indispensables car ils sont les pré quels de l’implémentation de l’application.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fr-FR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BIBLIOGRAPHIE</a:t>
            </a:r>
            <a:endParaRPr lang="fr-FR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71600" y="1942381"/>
            <a:ext cx="72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/>
              <a:t>Cours </a:t>
            </a:r>
            <a:r>
              <a:rPr lang="fr-FR" sz="2400" dirty="0" err="1" smtClean="0"/>
              <a:t>Openclassrooms</a:t>
            </a:r>
            <a:endParaRPr lang="fr-FR" sz="24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err="1" smtClean="0"/>
              <a:t>Stackoverflow</a:t>
            </a:r>
            <a:endParaRPr lang="fr-FR" sz="24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err="1" smtClean="0"/>
              <a:t>Github</a:t>
            </a:r>
            <a:endParaRPr lang="fr-FR" sz="24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/>
              <a:t>Youtube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4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SOMMAIRE</a:t>
            </a:r>
            <a:endParaRPr lang="fr-FR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112568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>
                <a:hlinkClick r:id="rId3" action="ppaction://hlinksldjump"/>
              </a:rPr>
              <a:t>INTRODUCTION</a:t>
            </a:r>
            <a:r>
              <a:rPr lang="fr-FR" sz="2000" dirty="0" smtClean="0"/>
              <a:t>.................................................................................3</a:t>
            </a:r>
            <a:endParaRPr lang="fr-FR" sz="2000" dirty="0"/>
          </a:p>
          <a:p>
            <a:r>
              <a:rPr lang="fr-FR" sz="2800" dirty="0" smtClean="0">
                <a:hlinkClick r:id="rId4" action="ppaction://hlinksldjump"/>
              </a:rPr>
              <a:t>Contexte, Besoin du client</a:t>
            </a:r>
            <a:r>
              <a:rPr lang="fr-FR" sz="2000" dirty="0" smtClean="0"/>
              <a:t>..........................................................4, 5</a:t>
            </a:r>
          </a:p>
          <a:p>
            <a:pPr marL="420624" lvl="2" indent="-384048"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fr-FR" sz="2800" dirty="0" smtClean="0">
                <a:hlinkClick r:id="rId5" action="ppaction://hlinksldjump"/>
              </a:rPr>
              <a:t>Présentation des documents</a:t>
            </a:r>
            <a:r>
              <a:rPr lang="fr-FR" sz="2100" dirty="0" smtClean="0"/>
              <a:t>…………….......................................6</a:t>
            </a:r>
            <a:endParaRPr lang="fr-FR" sz="2100" dirty="0"/>
          </a:p>
          <a:p>
            <a:r>
              <a:rPr lang="fr-FR" sz="2800" dirty="0" smtClean="0">
                <a:hlinkClick r:id="rId6" action="ppaction://hlinksldjump"/>
              </a:rPr>
              <a:t>Document d’analyse fonctionnelle</a:t>
            </a:r>
            <a:r>
              <a:rPr lang="fr-FR" sz="2000" dirty="0" smtClean="0"/>
              <a:t>………………………………...7</a:t>
            </a:r>
          </a:p>
          <a:p>
            <a:r>
              <a:rPr lang="fr-FR" sz="2800" dirty="0" smtClean="0">
                <a:hlinkClick r:id="rId6" action="ppaction://hlinksldjump"/>
              </a:rPr>
              <a:t>Document de conception technique</a:t>
            </a:r>
            <a:r>
              <a:rPr lang="fr-FR" sz="2100" dirty="0" smtClean="0"/>
              <a:t>..........................................8</a:t>
            </a:r>
          </a:p>
          <a:p>
            <a:r>
              <a:rPr lang="fr-FR" sz="2800" dirty="0" smtClean="0">
                <a:hlinkClick r:id="rId6" action="ppaction://hlinksldjump"/>
              </a:rPr>
              <a:t>Document d’exploitation</a:t>
            </a:r>
            <a:r>
              <a:rPr lang="fr-FR" sz="2100" dirty="0" smtClean="0"/>
              <a:t>………………………………………………..9</a:t>
            </a:r>
            <a:endParaRPr lang="fr-FR" sz="2000" dirty="0" smtClean="0"/>
          </a:p>
          <a:p>
            <a:r>
              <a:rPr lang="fr-FR" sz="2800" dirty="0" smtClean="0">
                <a:hlinkClick r:id="rId7" action="ppaction://hlinksldjump"/>
              </a:rPr>
              <a:t>PV de livraison</a:t>
            </a:r>
            <a:r>
              <a:rPr lang="fr-FR" sz="2000" dirty="0" smtClean="0"/>
              <a:t>.....................................................................................10</a:t>
            </a:r>
          </a:p>
          <a:p>
            <a:r>
              <a:rPr lang="fr-FR" sz="2800" dirty="0" smtClean="0">
                <a:hlinkClick r:id="rId8" action="ppaction://hlinksldjump"/>
              </a:rPr>
              <a:t>Présentation du projet</a:t>
            </a:r>
            <a:r>
              <a:rPr lang="fr-FR" sz="2100" dirty="0" smtClean="0"/>
              <a:t>………………………………………………….11</a:t>
            </a:r>
            <a:endParaRPr lang="fr-FR" sz="2000" dirty="0"/>
          </a:p>
          <a:p>
            <a:r>
              <a:rPr lang="fr-FR" sz="2800" dirty="0" smtClean="0">
                <a:hlinkClick r:id="rId8" action="ppaction://hlinksldjump"/>
              </a:rPr>
              <a:t>Synthèse </a:t>
            </a:r>
            <a:r>
              <a:rPr lang="fr-FR" sz="2800" dirty="0">
                <a:hlinkClick r:id="rId8" action="ppaction://hlinksldjump"/>
              </a:rPr>
              <a:t>du projet</a:t>
            </a:r>
            <a:r>
              <a:rPr lang="fr-FR" sz="2100" dirty="0" smtClean="0"/>
              <a:t>.……………………………....................................12</a:t>
            </a:r>
            <a:endParaRPr lang="fr-FR" sz="2100" dirty="0"/>
          </a:p>
          <a:p>
            <a:r>
              <a:rPr lang="fr-FR" sz="2800" dirty="0" smtClean="0">
                <a:hlinkClick r:id="rId9" action="ppaction://hlinksldjump"/>
              </a:rPr>
              <a:t>CONCLUSION</a:t>
            </a:r>
            <a:r>
              <a:rPr lang="fr-FR" sz="2100" dirty="0" smtClean="0"/>
              <a:t>…….……………………………………………...............</a:t>
            </a:r>
            <a:r>
              <a:rPr lang="fr-FR" sz="2000" dirty="0" smtClean="0"/>
              <a:t>13</a:t>
            </a:r>
          </a:p>
          <a:p>
            <a:r>
              <a:rPr lang="fr-FR" sz="2800" dirty="0">
                <a:hlinkClick r:id="rId10" action="ppaction://hlinksldjump"/>
              </a:rPr>
              <a:t>Bibliographie</a:t>
            </a:r>
            <a:r>
              <a:rPr lang="fr-FR" sz="2000" dirty="0" smtClean="0"/>
              <a:t>……………………………………………………………..….14</a:t>
            </a:r>
            <a:endParaRPr lang="fr-FR" sz="2000" dirty="0"/>
          </a:p>
          <a:p>
            <a:pPr marL="36576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051720" y="6422064"/>
            <a:ext cx="5400600" cy="365125"/>
          </a:xfrm>
        </p:spPr>
        <p:txBody>
          <a:bodyPr/>
          <a:lstStyle/>
          <a:p>
            <a:r>
              <a:rPr lang="fr-FR" dirty="0" smtClean="0"/>
              <a:t>Fabien Chapeau - OpenClassrooms - DA JAVA - Projet 8 - 23/11/2022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7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1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32272" y="1916832"/>
            <a:ext cx="7812136" cy="3168352"/>
          </a:xfrm>
        </p:spPr>
        <p:txBody>
          <a:bodyPr>
            <a:normAutofit/>
          </a:bodyPr>
          <a:lstStyle/>
          <a:p>
            <a:r>
              <a:rPr lang="fr-FR" dirty="0" smtClean="0"/>
              <a:t>Projet </a:t>
            </a:r>
            <a:r>
              <a:rPr lang="fr-FR" dirty="0"/>
              <a:t>fait suite </a:t>
            </a:r>
            <a:r>
              <a:rPr lang="fr-FR" dirty="0" smtClean="0"/>
              <a:t>aux deux précédents projets qui étaient l’analyse fonctionnelle et l’analyse technique du groupe de pizzeria « OC Pizza ».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843808" y="6422064"/>
            <a:ext cx="4040088" cy="365125"/>
          </a:xfrm>
        </p:spPr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1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30622"/>
            <a:ext cx="5184576" cy="490066"/>
          </a:xfrm>
        </p:spPr>
        <p:txBody>
          <a:bodyPr>
            <a:noAutofit/>
          </a:bodyPr>
          <a:lstStyle/>
          <a:p>
            <a:pPr algn="ctr"/>
            <a:r>
              <a:rPr lang="fr-FR" sz="41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CONTEXTE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908720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« OC Pizza » est un jeune groupe de pizzeria en plein essor et spécialisé dans les pizzas livrées ou à emporter. Il compte déjà 5 points de vente et prévoit d’en ouvrir au moins 3 de plus d’ici la fin de l’année. Un des responsable du groupe a pris contact avec vous afin de mettre en place un système informatique </a:t>
            </a:r>
            <a:r>
              <a:rPr lang="fr-FR" sz="1600" dirty="0" smtClean="0"/>
              <a:t>sur-mesure, </a:t>
            </a:r>
            <a:r>
              <a:rPr lang="fr-FR" sz="1600" dirty="0"/>
              <a:t>déployé dans toutes ses pizzerias et qui lui permettrait notamment 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    d’être plus efficace dans la gestion des commandes, de leur réception à leur livraison </a:t>
            </a:r>
            <a:r>
              <a:rPr lang="fr-FR" sz="1600" dirty="0" smtClean="0"/>
              <a:t>en </a:t>
            </a:r>
            <a:r>
              <a:rPr lang="fr-FR" sz="1600" dirty="0"/>
              <a:t>passant par leur préparation 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    de suivre en temps réel les commandes passées et en préparation 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    de suivre en temps réel le stock d’ingrédients restants pour savoir quelles pizzas sont </a:t>
            </a:r>
            <a:r>
              <a:rPr lang="fr-FR" sz="1600" dirty="0" smtClean="0"/>
              <a:t>              </a:t>
            </a:r>
            <a:r>
              <a:rPr lang="fr-FR" sz="1600" dirty="0" smtClean="0"/>
              <a:t>   encore </a:t>
            </a:r>
            <a:r>
              <a:rPr lang="fr-FR" sz="1600" dirty="0"/>
              <a:t>réalisables 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   </a:t>
            </a:r>
            <a:r>
              <a:rPr lang="fr-FR" sz="1600" dirty="0" smtClean="0"/>
              <a:t>     </a:t>
            </a:r>
            <a:r>
              <a:rPr lang="fr-FR" sz="1600" dirty="0"/>
              <a:t>de proposer un site internet pour que les clients puissent 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        passer leurs commandes, en plus de la prise de commande par téléphone ou sur </a:t>
            </a:r>
            <a:r>
              <a:rPr lang="fr-FR" sz="1600" dirty="0" smtClean="0"/>
              <a:t>	place</a:t>
            </a:r>
            <a:r>
              <a:rPr lang="fr-FR" sz="1600" dirty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        payer en ligne leur commande s’il le souhaite, sinon, ils paieront directement à la </a:t>
            </a:r>
            <a:r>
              <a:rPr lang="fr-FR" sz="1600" dirty="0" smtClean="0"/>
              <a:t>	livraison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smtClean="0"/>
              <a:t>     modifier </a:t>
            </a:r>
            <a:r>
              <a:rPr lang="fr-FR" sz="1600" dirty="0"/>
              <a:t>ou annuler leur commande tant que celle-ci n’a pas été préparée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    de proposer un aide mémoire aux pizzaiolos indiquant la recette de chaque pizza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    d’informer ou notifier les clients sur l’état de leur commande</a:t>
            </a:r>
          </a:p>
          <a:p>
            <a:endParaRPr lang="fr-FR" sz="1600" dirty="0" smtClean="0"/>
          </a:p>
          <a:p>
            <a:endParaRPr lang="fr-FR" sz="1600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2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fr-FR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BESOINs DU GROUPE OC PIZZA</a:t>
            </a:r>
            <a:endParaRPr lang="fr-FR" sz="3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5626" y="1085249"/>
            <a:ext cx="673274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Besoins exprimés par le client :</a:t>
            </a:r>
            <a:endParaRPr lang="fr-FR" sz="1400" dirty="0"/>
          </a:p>
          <a:p>
            <a:r>
              <a:rPr lang="fr-FR" sz="1400" b="1" dirty="0"/>
              <a:t> </a:t>
            </a:r>
            <a:endParaRPr lang="fr-FR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fr-FR" sz="1400" dirty="0"/>
              <a:t>Etre plus efficace dans la gestion des commandes, de leur réception à</a:t>
            </a:r>
          </a:p>
          <a:p>
            <a:pPr lvl="0"/>
            <a:r>
              <a:rPr lang="fr-FR" sz="1400" dirty="0"/>
              <a:t>    </a:t>
            </a:r>
            <a:r>
              <a:rPr lang="fr-FR" sz="1400" dirty="0" smtClean="0"/>
              <a:t>  </a:t>
            </a:r>
            <a:r>
              <a:rPr lang="fr-FR" sz="1400" dirty="0"/>
              <a:t>leur livraison en passant par leur préparation 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fr-FR" sz="1400" dirty="0"/>
              <a:t>Suivre en temps réel les commandes passées, en préparation et en</a:t>
            </a:r>
          </a:p>
          <a:p>
            <a:pPr lvl="0"/>
            <a:r>
              <a:rPr lang="fr-FR" sz="1400" dirty="0"/>
              <a:t>    </a:t>
            </a:r>
            <a:r>
              <a:rPr lang="fr-FR" sz="1400" dirty="0" smtClean="0"/>
              <a:t>  </a:t>
            </a:r>
            <a:r>
              <a:rPr lang="fr-FR" sz="1400" dirty="0"/>
              <a:t>livraison 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fr-FR" sz="1400" dirty="0"/>
              <a:t>Suivre en temps réel le stock d’ingrédients restants pour savoir quelles</a:t>
            </a:r>
          </a:p>
          <a:p>
            <a:pPr lvl="0"/>
            <a:r>
              <a:rPr lang="fr-FR" sz="1400" dirty="0"/>
              <a:t>     </a:t>
            </a:r>
            <a:r>
              <a:rPr lang="fr-FR" sz="1400" dirty="0" smtClean="0"/>
              <a:t> pizzas </a:t>
            </a:r>
            <a:r>
              <a:rPr lang="fr-FR" sz="1400" dirty="0"/>
              <a:t>peuvent encore être réalisées 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fr-FR" sz="1400" dirty="0"/>
              <a:t>Proposer un site Internet pour que les clients puissent 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fr-FR" sz="1400" dirty="0"/>
              <a:t>passer leurs commandes, en plus de la prise de commande par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</a:t>
            </a:r>
            <a:r>
              <a:rPr lang="fr-FR" sz="1400" dirty="0"/>
              <a:t>téléphone ou sur place ;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fr-FR" sz="1400" dirty="0"/>
              <a:t>payer en ligne leur commande s’ils le souhaitent – sinon, ils</a:t>
            </a:r>
          </a:p>
          <a:p>
            <a:r>
              <a:rPr lang="fr-FR" sz="1400" dirty="0"/>
              <a:t>        </a:t>
            </a:r>
            <a:r>
              <a:rPr lang="fr-FR" sz="1400" dirty="0" smtClean="0"/>
              <a:t>       paieront </a:t>
            </a:r>
            <a:r>
              <a:rPr lang="fr-FR" sz="1400" dirty="0"/>
              <a:t>directement à la livraison ;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fr-FR" sz="1400" dirty="0"/>
              <a:t>modifier ou annuler leur commande tant que celle-ci n’a pas été</a:t>
            </a:r>
          </a:p>
          <a:p>
            <a:r>
              <a:rPr lang="fr-FR" sz="1400" dirty="0" smtClean="0"/>
              <a:t>               </a:t>
            </a:r>
            <a:r>
              <a:rPr lang="fr-FR" sz="1400" dirty="0"/>
              <a:t>préparée.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fr-FR" sz="1400" dirty="0"/>
              <a:t> Proposer un aide-mémoire aux pizzaiolos indiquant la recette de</a:t>
            </a:r>
          </a:p>
          <a:p>
            <a:pPr lvl="0"/>
            <a:r>
              <a:rPr lang="fr-FR" sz="1400" dirty="0"/>
              <a:t>      </a:t>
            </a:r>
            <a:r>
              <a:rPr lang="fr-FR" sz="1400" dirty="0" smtClean="0"/>
              <a:t> chaque </a:t>
            </a:r>
            <a:r>
              <a:rPr lang="fr-FR" sz="1400" dirty="0"/>
              <a:t>pizza</a:t>
            </a:r>
          </a:p>
          <a:p>
            <a:pPr lvl="0"/>
            <a:r>
              <a:rPr lang="fr-FR" sz="1400" dirty="0"/>
              <a:t>Date de livraison du système informatique :</a:t>
            </a:r>
          </a:p>
          <a:p>
            <a:pPr lvl="0"/>
            <a:r>
              <a:rPr lang="fr-FR" sz="1400" dirty="0"/>
              <a:t>Pour l’ouverture des 3 nouvelles pizzerias, dans 6 mois.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fr-FR" sz="1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7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490066"/>
          </a:xfrm>
        </p:spPr>
        <p:txBody>
          <a:bodyPr>
            <a:noAutofit/>
          </a:bodyPr>
          <a:lstStyle/>
          <a:p>
            <a:pPr algn="ctr"/>
            <a:r>
              <a:rPr lang="fr-FR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/>
            </a:r>
            <a:br>
              <a:rPr lang="fr-FR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fr-FR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Presentation des documents</a:t>
            </a:r>
            <a:r>
              <a:rPr lang="fr-FR" sz="32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/>
            </a:r>
            <a:br>
              <a:rPr lang="fr-FR" sz="32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endParaRPr lang="fr-FR" sz="3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979712" y="1484784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Quatre documents sont attendus:</a:t>
            </a:r>
          </a:p>
          <a:p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Document d’analyse fonctionnelle</a:t>
            </a:r>
          </a:p>
          <a:p>
            <a:endParaRPr lang="fr-FR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fr-FR" dirty="0" smtClean="0"/>
              <a:t>Document de conception technique</a:t>
            </a:r>
          </a:p>
          <a:p>
            <a:endParaRPr lang="fr-FR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fr-FR" dirty="0" smtClean="0"/>
              <a:t>Document d’exploitation</a:t>
            </a:r>
          </a:p>
          <a:p>
            <a:endParaRPr lang="fr-FR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fr-FR" dirty="0" smtClean="0"/>
              <a:t>PV de livraison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1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490066"/>
          </a:xfrm>
        </p:spPr>
        <p:txBody>
          <a:bodyPr>
            <a:noAutofit/>
          </a:bodyPr>
          <a:lstStyle/>
          <a:p>
            <a:pPr algn="ctr"/>
            <a:r>
              <a:rPr lang="fr-FR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Document d’analyse fonctionnelle </a:t>
            </a:r>
            <a:endParaRPr lang="fr-FR" sz="3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7544" y="807676"/>
            <a:ext cx="79928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document d’analyse fonctionnelle permet de définir le contexte, les acteurs ainsi que les uses cases (les cas d’utilisations).</a:t>
            </a:r>
          </a:p>
          <a:p>
            <a:endParaRPr lang="fr-FR" sz="2000" b="1" dirty="0" smtClean="0"/>
          </a:p>
          <a:p>
            <a:pPr algn="ctr"/>
            <a:r>
              <a:rPr lang="fr-FR" sz="2000" b="1" dirty="0" smtClean="0"/>
              <a:t>Démo de rappel du document d’analyse fonctionnelle</a:t>
            </a:r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84" y="2367304"/>
            <a:ext cx="2880000" cy="379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43608" y="3112142"/>
            <a:ext cx="39549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acteurs</a:t>
            </a:r>
          </a:p>
          <a:p>
            <a:r>
              <a:rPr lang="fr-FR" dirty="0" smtClean="0"/>
              <a:t>Le contexte</a:t>
            </a:r>
          </a:p>
          <a:p>
            <a:r>
              <a:rPr lang="fr-FR" dirty="0" smtClean="0"/>
              <a:t>Les diagrammes de cas d’utilisations</a:t>
            </a:r>
          </a:p>
          <a:p>
            <a:r>
              <a:rPr lang="fr-FR" dirty="0" smtClean="0"/>
              <a:t>Les cas d’utilisations</a:t>
            </a:r>
          </a:p>
          <a:p>
            <a:r>
              <a:rPr lang="fr-FR" dirty="0" smtClean="0"/>
              <a:t>Le diagramme de Classes</a:t>
            </a:r>
          </a:p>
          <a:p>
            <a:r>
              <a:rPr lang="fr-FR" dirty="0" smtClean="0"/>
              <a:t>Le modèle physique de données</a:t>
            </a:r>
          </a:p>
          <a:p>
            <a:r>
              <a:rPr lang="fr-FR" dirty="0" smtClean="0"/>
              <a:t>Le cycle de vie d’une commande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4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490066"/>
          </a:xfrm>
        </p:spPr>
        <p:txBody>
          <a:bodyPr>
            <a:noAutofit/>
          </a:bodyPr>
          <a:lstStyle/>
          <a:p>
            <a:pPr algn="ctr"/>
            <a:r>
              <a:rPr lang="fr-FR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Document de conception technique</a:t>
            </a:r>
            <a:endParaRPr lang="fr-FR" sz="3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7544" y="807676"/>
            <a:ext cx="79928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document de conception technique sert de base pour les architectures choisies pour le logicielle, le langage, la BDD (base de données) etc.,</a:t>
            </a:r>
          </a:p>
          <a:p>
            <a:endParaRPr lang="fr-FR" sz="2000" b="1" dirty="0" smtClean="0"/>
          </a:p>
          <a:p>
            <a:pPr algn="ctr"/>
            <a:r>
              <a:rPr lang="fr-FR" sz="2000" b="1" dirty="0" smtClean="0"/>
              <a:t>Démo de rappel du document de conception technique</a:t>
            </a:r>
            <a:endParaRPr lang="fr-FR" sz="20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512964"/>
            <a:ext cx="2880320" cy="37963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3533979"/>
            <a:ext cx="3839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différents package</a:t>
            </a:r>
          </a:p>
          <a:p>
            <a:r>
              <a:rPr lang="fr-FR" dirty="0" smtClean="0"/>
              <a:t>Le diagramme de composants</a:t>
            </a:r>
          </a:p>
          <a:p>
            <a:r>
              <a:rPr lang="fr-FR" dirty="0" smtClean="0"/>
              <a:t>Le diagramme de déploiement</a:t>
            </a:r>
          </a:p>
          <a:p>
            <a:r>
              <a:rPr lang="fr-FR" dirty="0" smtClean="0"/>
              <a:t>Les serveurs</a:t>
            </a:r>
          </a:p>
          <a:p>
            <a:r>
              <a:rPr lang="fr-FR" dirty="0" smtClean="0"/>
              <a:t>L’environnement de développement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93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490066"/>
          </a:xfrm>
        </p:spPr>
        <p:txBody>
          <a:bodyPr>
            <a:noAutofit/>
          </a:bodyPr>
          <a:lstStyle/>
          <a:p>
            <a:pPr algn="ctr"/>
            <a:r>
              <a:rPr lang="fr-FR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Document d’exploitation</a:t>
            </a:r>
            <a:endParaRPr lang="fr-FR" sz="3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Chapeau - OpenClassrooms - DA JAVA - Projet 8 - 23/11/2022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7544" y="807676"/>
            <a:ext cx="79928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document d’exploitation sert à déployer l’application. Ca va du serveur pour l’application au serveur pour la BDD (base de données). </a:t>
            </a:r>
          </a:p>
          <a:p>
            <a:endParaRPr lang="fr-FR" sz="2000" b="1" dirty="0" smtClean="0"/>
          </a:p>
          <a:p>
            <a:pPr algn="ctr"/>
            <a:r>
              <a:rPr lang="fr-FR" sz="2000" b="1" dirty="0" smtClean="0"/>
              <a:t>Démo du document d’exploitation</a:t>
            </a:r>
            <a:endParaRPr lang="fr-FR" sz="2000" b="1" dirty="0"/>
          </a:p>
        </p:txBody>
      </p: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88" y="2439312"/>
            <a:ext cx="28800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22149</TotalTime>
  <Words>642</Words>
  <Application>Microsoft Office PowerPoint</Application>
  <PresentationFormat>Affichage à l'écran (4:3)</PresentationFormat>
  <Paragraphs>143</Paragraphs>
  <Slides>14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Technique</vt:lpstr>
      <vt:lpstr>Projet 8:   Documentez votre système de gestion de pizzeria    23/11/2022</vt:lpstr>
      <vt:lpstr>Présentation PowerPoint</vt:lpstr>
      <vt:lpstr>Présentation PowerPoint</vt:lpstr>
      <vt:lpstr>CONTEXTE</vt:lpstr>
      <vt:lpstr>BESOINs DU GROUPE OC PIZZA</vt:lpstr>
      <vt:lpstr> Presentation des documents </vt:lpstr>
      <vt:lpstr>Document d’analyse fonctionnelle </vt:lpstr>
      <vt:lpstr>Document de conception technique</vt:lpstr>
      <vt:lpstr>Document d’exploitation</vt:lpstr>
      <vt:lpstr>PV de livraison</vt:lpstr>
      <vt:lpstr>Presentation du projet</vt:lpstr>
      <vt:lpstr>synthese</vt:lpstr>
      <vt:lpstr>conclusion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1: Définissez votre stratégie d'apprentissage !</dc:title>
  <dc:creator>FaB</dc:creator>
  <cp:lastModifiedBy>FaB PC</cp:lastModifiedBy>
  <cp:revision>696</cp:revision>
  <dcterms:created xsi:type="dcterms:W3CDTF">2019-01-10T15:01:10Z</dcterms:created>
  <dcterms:modified xsi:type="dcterms:W3CDTF">2022-11-21T09:16:43Z</dcterms:modified>
</cp:coreProperties>
</file>