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903" y="2939677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2023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48" y="2964706"/>
            <a:ext cx="494322" cy="3882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393409" y="3366907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667888" cy="63042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33" y="2561547"/>
            <a:ext cx="734576" cy="577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403045" y="2553779"/>
            <a:ext cx="297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32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10261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33</cp:revision>
  <dcterms:created xsi:type="dcterms:W3CDTF">2017-08-04T12:26:38Z</dcterms:created>
  <dcterms:modified xsi:type="dcterms:W3CDTF">2023-10-19T13:13:37Z</dcterms:modified>
</cp:coreProperties>
</file>